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7"/>
  </p:notesMasterIdLst>
  <p:sldIdLst>
    <p:sldId id="349" r:id="rId2"/>
    <p:sldId id="333" r:id="rId3"/>
    <p:sldId id="350" r:id="rId4"/>
    <p:sldId id="351" r:id="rId5"/>
    <p:sldId id="34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0922" autoAdjust="0"/>
  </p:normalViewPr>
  <p:slideViewPr>
    <p:cSldViewPr>
      <p:cViewPr varScale="1">
        <p:scale>
          <a:sx n="83" d="100"/>
          <a:sy n="83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A9D229-EA9E-4733-8704-79235CC0D060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04CD29-2264-48CB-A891-569E9C083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58CAC8B-759D-4A90-91CF-09D2C3751320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0178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9C0E-86E4-45D5-9824-BCE80F516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9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78F0-C110-4FC5-8703-620D53D36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5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5AC07-28E6-4EA6-A379-597DEB2E1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24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0068A-3927-4EDB-989D-F362A8B25477}" type="datetimeFigureOut">
              <a:rPr lang="en-IN"/>
              <a:pPr>
                <a:defRPr/>
              </a:pPr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8F0B-599A-42AD-9B0E-DBBE7305906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02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251F-CF27-42DB-844E-D96FEA87D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35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2B819-5123-4E7B-9068-A8B4F423B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5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E16B-773C-41FB-8429-F4AD7F78F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24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75CB-6AC1-4C36-852A-6F619225F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0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C334A-C4A2-493D-A4BE-39FC79789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18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DA899-6768-443F-A7E3-9EC03D236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9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755E-2076-416C-A46B-0855E16C9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9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3A54EF-EAF6-4DE4-AA46-9D6DF72132E0}" type="datetimeFigureOut">
              <a:rPr lang="en-IN"/>
              <a:pPr>
                <a:defRPr/>
              </a:pPr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8AF71A-28BD-42C1-926F-C40ADE6393B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79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74938"/>
            <a:ext cx="7543800" cy="7540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Accounting Reports</a:t>
            </a:r>
            <a:endParaRPr lang="en-US" altLang="en-US" b="1" smtClean="0"/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105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Technologies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Pvt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Shipra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Riviera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Bazar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Gyan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Khand-3,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Indirapuram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www.sisoft.in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pPr eaLnBrk="1" hangingPunct="1"/>
            <a:r>
              <a:rPr lang="en-US" altLang="en-US" smtClean="0"/>
              <a:t>Reports in Tally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066800" y="1600200"/>
            <a:ext cx="6096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Ledger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GOT&gt;Display&gt;AccountsBook</a:t>
            </a:r>
            <a:br>
              <a:rPr lang="en-US" altLang="en-US"/>
            </a:br>
            <a:r>
              <a:rPr lang="en-US" altLang="en-US"/>
              <a:t>&gt;Select Ledger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Trial Balance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GOT&gt;Display&gt;Trial Balance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Financial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GOT&gt;Report:Balance Sheet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GOT&gt;Report:Profit &amp; Loss Account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/>
          </a:p>
          <a:p>
            <a:pPr lvl="1">
              <a:buFont typeface="Arial" panose="020B0604020202020204" pitchFamily="34" charset="0"/>
              <a:buChar char="•"/>
            </a:pPr>
            <a:endParaRPr lang="en-US" altLang="en-US"/>
          </a:p>
          <a:p>
            <a:pPr lvl="1">
              <a:buFont typeface="Arial" panose="020B0604020202020204" pitchFamily="34" charset="0"/>
              <a:buChar char="•"/>
            </a:pPr>
            <a:endParaRPr lang="en-I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pPr eaLnBrk="1" hangingPunct="1"/>
            <a:r>
              <a:rPr lang="en-US" altLang="en-US" smtClean="0"/>
              <a:t>Reports Options</a:t>
            </a: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1066800" y="1600200"/>
            <a:ext cx="6096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N" altLang="en-US" b="0" u="sng"/>
              <a:t>F1</a:t>
            </a:r>
            <a:r>
              <a:rPr lang="en-IN" altLang="en-US" b="0"/>
              <a:t>: Detailed/Condensed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/>
              <a:t>F2: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/>
              <a:t>F3: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/>
              <a:t>F11: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/>
              <a:t>F12: Configure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 u="sng"/>
              <a:t>F12</a:t>
            </a:r>
            <a:r>
              <a:rPr lang="en-IN" altLang="en-US" b="0"/>
              <a:t>: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/>
              <a:t>Ctrl+F12: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 u="sng"/>
              <a:t>C</a:t>
            </a:r>
            <a:r>
              <a:rPr lang="en-IN" altLang="en-US" b="0"/>
              <a:t>: New Column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 u="sng"/>
              <a:t>A</a:t>
            </a:r>
            <a:r>
              <a:rPr lang="en-IN" altLang="en-US" b="0"/>
              <a:t>: Alter Column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 u="sng"/>
              <a:t>D</a:t>
            </a:r>
            <a:r>
              <a:rPr lang="en-IN" altLang="en-US" b="0"/>
              <a:t>: Del Column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b="0" u="sng"/>
              <a:t>N</a:t>
            </a:r>
            <a:r>
              <a:rPr lang="en-IN" altLang="en-US" b="0"/>
              <a:t>: Auto Column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77875"/>
          </a:xfrm>
        </p:spPr>
        <p:txBody>
          <a:bodyPr/>
          <a:lstStyle/>
          <a:p>
            <a:pPr eaLnBrk="1" hangingPunct="1"/>
            <a:r>
              <a:rPr lang="en-US" altLang="en-US" smtClean="0"/>
              <a:t>Scenario Management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1066800" y="1600200"/>
            <a:ext cx="6096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N" altLang="en-US" b="0"/>
              <a:t>When we want to see the effect of our non - accounting voucher on profit and loss and balance sheet then we use after creating scenario we get a duplicate copy of our profit and loss and balance sheet.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/>
              <a:t>To Create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/>
              <a:t>GOT&gt;Account Info&gt;Scenario&gt;Create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/>
              <a:t>To add scenario in report: use New Column option</a:t>
            </a:r>
            <a:endParaRPr lang="en-IN" altLang="en-US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Tally : Reports</a:t>
            </a:r>
            <a:endParaRPr lang="en-IN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eaLnBrk="1" hangingPunct="1"/>
            <a:r>
              <a:rPr lang="en-IN" altLang="en-US" sz="2000" smtClean="0"/>
              <a:t>http://www.tallyerp9help.com/Pages/Reports/Contents-Reports-TallyERP9.html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98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Comic Sans MS</vt:lpstr>
      <vt:lpstr>Arial</vt:lpstr>
      <vt:lpstr>Calibri Light</vt:lpstr>
      <vt:lpstr>Calibri</vt:lpstr>
      <vt:lpstr>Office Theme</vt:lpstr>
      <vt:lpstr>Accounting Reports</vt:lpstr>
      <vt:lpstr>Reports in Tally</vt:lpstr>
      <vt:lpstr>Reports Options</vt:lpstr>
      <vt:lpstr>Scenario Management</vt:lpstr>
      <vt:lpstr>Tally : Reports</vt:lpstr>
    </vt:vector>
  </TitlesOfParts>
  <Company>Management Information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Principles</dc:title>
  <dc:creator>Valued Gateway Client</dc:creator>
  <cp:lastModifiedBy>vijay</cp:lastModifiedBy>
  <cp:revision>154</cp:revision>
  <dcterms:created xsi:type="dcterms:W3CDTF">2000-02-01T21:02:43Z</dcterms:created>
  <dcterms:modified xsi:type="dcterms:W3CDTF">2021-01-31T17:11:11Z</dcterms:modified>
</cp:coreProperties>
</file>