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15" r:id="rId1"/>
  </p:sldMasterIdLst>
  <p:notesMasterIdLst>
    <p:notesMasterId r:id="rId7"/>
  </p:notesMasterIdLst>
  <p:sldIdLst>
    <p:sldId id="349" r:id="rId2"/>
    <p:sldId id="333" r:id="rId3"/>
    <p:sldId id="350" r:id="rId4"/>
    <p:sldId id="351" r:id="rId5"/>
    <p:sldId id="345" r:id="rId6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13" autoAdjust="0"/>
    <p:restoredTop sz="90922" autoAdjust="0"/>
  </p:normalViewPr>
  <p:slideViewPr>
    <p:cSldViewPr>
      <p:cViewPr varScale="1">
        <p:scale>
          <a:sx n="83" d="100"/>
          <a:sy n="83" d="100"/>
        </p:scale>
        <p:origin x="1500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/>
            </a:lvl1pPr>
          </a:lstStyle>
          <a:p>
            <a:pPr>
              <a:defRPr/>
            </a:pPr>
            <a:fld id="{51A9D229-EA9E-4733-8704-79235CC0D060}" type="datetimeFigureOut">
              <a:rPr lang="en-US"/>
              <a:pPr>
                <a:defRPr/>
              </a:pPr>
              <a:t>1/31/2021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DD04CD29-2264-48CB-A891-569E9C08305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IN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fld id="{D58CAC8B-759D-4A90-91CF-09D2C3751320}" type="slidenum">
              <a:rPr lang="en-US" altLang="en-US" sz="1200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1</a:t>
            </a:fld>
            <a:endParaRPr lang="en-US" altLang="en-US" sz="120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Logo image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0" y="457200"/>
            <a:ext cx="3017838" cy="484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C69C0E-86E4-45D5-9824-BCE80F5168C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51948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E278F0-C110-4FC5-8703-620D53D3603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912569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E5AC07-28E6-4EA6-A379-597DEB2E12E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702476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E0068A-3927-4EDB-989D-F362A8B25477}" type="datetimeFigureOut">
              <a:rPr lang="en-IN"/>
              <a:pPr>
                <a:defRPr/>
              </a:pPr>
              <a:t>31-Jan-21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1A8F0B-599A-42AD-9B0E-DBBE73059063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050215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F4251F-CF27-42DB-844E-D96FEA87D0E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483551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D2B819-5123-4E7B-9068-A8B4F423B8E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795123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8DE16B-773C-41FB-8429-F4AD7F78FB6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962421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1175CB-6AC1-4C36-852A-6F619225FA0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024006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CC334A-C4A2-493D-A4BE-39FC7978993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751864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8DA899-6768-443F-A7E3-9EC03D23642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63940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en-IN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6D755E-2076-416C-A46B-0855E16C941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819016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IN" altLang="en-US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IN" alt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623A54EF-EAF6-4DE4-AA46-9D6DF72132E0}" type="datetimeFigureOut">
              <a:rPr lang="en-IN"/>
              <a:pPr>
                <a:defRPr/>
              </a:pPr>
              <a:t>31-Jan-21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6A8AF71A-28BD-42C1-926F-C40ADE6393B9}" type="slidenum">
              <a:rPr lang="en-IN"/>
              <a:pPr>
                <a:defRPr/>
              </a:pPr>
              <a:t>‹#›</a:t>
            </a:fld>
            <a:endParaRPr lang="en-IN"/>
          </a:p>
        </p:txBody>
      </p:sp>
      <p:pic>
        <p:nvPicPr>
          <p:cNvPr id="1031" name="Picture 11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54975" y="0"/>
            <a:ext cx="1089025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280" r:id="rId1"/>
    <p:sldLayoutId id="2147484279" r:id="rId2"/>
    <p:sldLayoutId id="2147484281" r:id="rId3"/>
    <p:sldLayoutId id="2147484282" r:id="rId4"/>
    <p:sldLayoutId id="2147484283" r:id="rId5"/>
    <p:sldLayoutId id="2147484284" r:id="rId6"/>
    <p:sldLayoutId id="2147484285" r:id="rId7"/>
    <p:sldLayoutId id="2147484286" r:id="rId8"/>
    <p:sldLayoutId id="2147484287" r:id="rId9"/>
    <p:sldLayoutId id="2147484288" r:id="rId10"/>
    <p:sldLayoutId id="2147484289" r:id="rId11"/>
  </p:sldLayoutIdLst>
  <p:txStyles>
    <p:titleStyle>
      <a:lvl1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2pPr>
      <a:lvl3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3pPr>
      <a:lvl4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4pPr>
      <a:lvl5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5pPr>
      <a:lvl6pPr marL="4572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6pPr>
      <a:lvl7pPr marL="9144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7pPr>
      <a:lvl8pPr marL="13716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8pPr>
      <a:lvl9pPr marL="18288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171450" indent="-171450" algn="l" defTabSz="685800" rtl="0" eaLnBrk="0" fontAlgn="base" hangingPunct="0">
        <a:lnSpc>
          <a:spcPct val="90000"/>
        </a:lnSpc>
        <a:spcBef>
          <a:spcPts val="750"/>
        </a:spcBef>
        <a:spcAft>
          <a:spcPct val="0"/>
        </a:spcAft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isoft.in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2674938"/>
            <a:ext cx="7543800" cy="754062"/>
          </a:xfrm>
        </p:spPr>
        <p:txBody>
          <a:bodyPr/>
          <a:lstStyle/>
          <a:p>
            <a:pPr eaLnBrk="1" hangingPunct="1"/>
            <a:r>
              <a:rPr lang="en-US" altLang="en-US" b="1" smtClean="0">
                <a:solidFill>
                  <a:schemeClr val="accent1"/>
                </a:solidFill>
                <a:latin typeface="Comic Sans MS" panose="030F0702030302020204" pitchFamily="66" charset="0"/>
              </a:rPr>
              <a:t>Accounting Reports</a:t>
            </a:r>
            <a:endParaRPr lang="en-US" altLang="en-US" b="1" smtClean="0"/>
          </a:p>
        </p:txBody>
      </p:sp>
      <p:sp>
        <p:nvSpPr>
          <p:cNvPr id="4" name="AutoShape 2"/>
          <p:cNvSpPr txBox="1">
            <a:spLocks noChangeAspect="1" noChangeArrowheads="1"/>
          </p:cNvSpPr>
          <p:nvPr/>
        </p:nvSpPr>
        <p:spPr bwMode="auto">
          <a:xfrm>
            <a:off x="457200" y="5105400"/>
            <a:ext cx="83058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normAutofit fontScale="30000" lnSpcReduction="2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US" sz="5400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/>
            </a:r>
            <a:br>
              <a:rPr lang="en-US" sz="5400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</a:br>
            <a:r>
              <a:rPr lang="en-US" sz="5400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 </a:t>
            </a:r>
            <a:r>
              <a:rPr lang="en-US" sz="5300" dirty="0" err="1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Sisoft</a:t>
            </a:r>
            <a:r>
              <a:rPr lang="en-US" sz="5300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 Technologies </a:t>
            </a:r>
            <a:r>
              <a:rPr lang="en-US" sz="5300" dirty="0" err="1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Pvt</a:t>
            </a:r>
            <a:r>
              <a:rPr lang="en-US" sz="5300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 Ltd</a:t>
            </a:r>
          </a:p>
          <a:p>
            <a:pPr algn="ctr" fontAlgn="auto">
              <a:spcAft>
                <a:spcPts val="0"/>
              </a:spcAft>
              <a:defRPr/>
            </a:pPr>
            <a:r>
              <a:rPr lang="en-US" sz="5300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SRC E7, </a:t>
            </a:r>
            <a:r>
              <a:rPr lang="en-US" sz="5300" dirty="0" err="1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Shipra</a:t>
            </a:r>
            <a:r>
              <a:rPr lang="en-US" sz="5300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 Riviera </a:t>
            </a:r>
            <a:r>
              <a:rPr lang="en-US" sz="5300" dirty="0" err="1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Bazar</a:t>
            </a:r>
            <a:r>
              <a:rPr lang="en-US" sz="5300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, </a:t>
            </a:r>
            <a:r>
              <a:rPr lang="en-US" sz="5300" dirty="0" err="1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Gyan</a:t>
            </a:r>
            <a:r>
              <a:rPr lang="en-US" sz="5300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 Khand-3, </a:t>
            </a:r>
            <a:r>
              <a:rPr lang="en-US" sz="5300" dirty="0" err="1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Indirapuram</a:t>
            </a:r>
            <a:r>
              <a:rPr lang="en-US" sz="5300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, Ghaziabad</a:t>
            </a:r>
          </a:p>
          <a:p>
            <a:pPr algn="ctr" fontAlgn="auto">
              <a:spcAft>
                <a:spcPts val="0"/>
              </a:spcAft>
              <a:defRPr/>
            </a:pPr>
            <a:r>
              <a:rPr lang="en-US" sz="5300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Website: </a:t>
            </a:r>
            <a:r>
              <a:rPr lang="en-US" sz="5300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  <a:hlinkClick r:id="rId3"/>
              </a:rPr>
              <a:t>www.sisoft.in</a:t>
            </a:r>
            <a:r>
              <a:rPr lang="en-US" sz="5300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 </a:t>
            </a:r>
            <a:r>
              <a:rPr lang="en-US" sz="5300" dirty="0" err="1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Email:info@sisoft.in</a:t>
            </a:r>
            <a:endParaRPr lang="en-US" sz="5300" dirty="0">
              <a:solidFill>
                <a:srgbClr val="0070C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  <a:ea typeface="+mj-ea"/>
              <a:cs typeface="+mj-cs"/>
            </a:endParaRPr>
          </a:p>
          <a:p>
            <a:pPr algn="ctr" fontAlgn="auto">
              <a:spcAft>
                <a:spcPts val="0"/>
              </a:spcAft>
              <a:defRPr/>
            </a:pPr>
            <a:r>
              <a:rPr lang="en-US" sz="5300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Phone: +91-9999-283-283</a:t>
            </a:r>
          </a:p>
          <a:p>
            <a:pPr algn="ctr" fontAlgn="auto">
              <a:spcAft>
                <a:spcPts val="0"/>
              </a:spcAft>
              <a:defRPr/>
            </a:pPr>
            <a:endParaRPr lang="en-US" sz="5300" dirty="0">
              <a:solidFill>
                <a:srgbClr val="0070C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777875"/>
          </a:xfrm>
        </p:spPr>
        <p:txBody>
          <a:bodyPr/>
          <a:lstStyle/>
          <a:p>
            <a:pPr eaLnBrk="1" hangingPunct="1"/>
            <a:r>
              <a:rPr lang="en-US" altLang="en-US" smtClean="0"/>
              <a:t>Reports in Tally</a:t>
            </a:r>
          </a:p>
        </p:txBody>
      </p:sp>
      <p:sp>
        <p:nvSpPr>
          <p:cNvPr id="15363" name="TextBox 1"/>
          <p:cNvSpPr txBox="1">
            <a:spLocks noChangeArrowheads="1"/>
          </p:cNvSpPr>
          <p:nvPr/>
        </p:nvSpPr>
        <p:spPr bwMode="auto">
          <a:xfrm>
            <a:off x="1066800" y="1600200"/>
            <a:ext cx="6096000" cy="452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 sz="2400" b="1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800100" indent="-342900">
              <a:defRPr sz="2400" b="1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buFont typeface="Arial" panose="020B0604020202020204" pitchFamily="34" charset="0"/>
              <a:buChar char="•"/>
            </a:pPr>
            <a:r>
              <a:rPr lang="en-US" altLang="en-US"/>
              <a:t>Ledger Report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/>
              <a:t>GOT&gt;Display&gt;AccountsBook</a:t>
            </a:r>
            <a:br>
              <a:rPr lang="en-US" altLang="en-US"/>
            </a:br>
            <a:r>
              <a:rPr lang="en-US" altLang="en-US"/>
              <a:t>&gt;Select Ledger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altLang="en-US"/>
              <a:t>Trial Balance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/>
              <a:t>GOT&gt;Display&gt;Trial Balance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altLang="en-US"/>
              <a:t>Financial Statement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/>
              <a:t>GOT&gt;Report:Balance Sheet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/>
              <a:t>GOT&gt;Report:Profit &amp; Loss Account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US" altLang="en-US"/>
          </a:p>
          <a:p>
            <a:pPr lvl="1">
              <a:buFont typeface="Arial" panose="020B0604020202020204" pitchFamily="34" charset="0"/>
              <a:buChar char="•"/>
            </a:pPr>
            <a:endParaRPr lang="en-US" altLang="en-US"/>
          </a:p>
          <a:p>
            <a:pPr lvl="1">
              <a:buFont typeface="Arial" panose="020B0604020202020204" pitchFamily="34" charset="0"/>
              <a:buChar char="•"/>
            </a:pPr>
            <a:endParaRPr lang="en-IN" alt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777875"/>
          </a:xfrm>
        </p:spPr>
        <p:txBody>
          <a:bodyPr/>
          <a:lstStyle/>
          <a:p>
            <a:pPr eaLnBrk="1" hangingPunct="1"/>
            <a:r>
              <a:rPr lang="en-US" altLang="en-US" smtClean="0"/>
              <a:t>Reports Options</a:t>
            </a:r>
          </a:p>
        </p:txBody>
      </p:sp>
      <p:sp>
        <p:nvSpPr>
          <p:cNvPr id="16387" name="TextBox 1"/>
          <p:cNvSpPr txBox="1">
            <a:spLocks noChangeArrowheads="1"/>
          </p:cNvSpPr>
          <p:nvPr/>
        </p:nvSpPr>
        <p:spPr bwMode="auto">
          <a:xfrm>
            <a:off x="1066800" y="1600200"/>
            <a:ext cx="6096000" cy="452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 sz="2400" b="1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buFont typeface="Arial" panose="020B0604020202020204" pitchFamily="34" charset="0"/>
              <a:buChar char="•"/>
            </a:pPr>
            <a:r>
              <a:rPr lang="en-IN" altLang="en-US" b="0" u="sng"/>
              <a:t>F1</a:t>
            </a:r>
            <a:r>
              <a:rPr lang="en-IN" altLang="en-US" b="0"/>
              <a:t>: Detailed/Condensed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N" altLang="en-US" b="0"/>
              <a:t>F2: Period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N" altLang="en-US" b="0"/>
              <a:t>F3: Company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N" altLang="en-US" b="0"/>
              <a:t>F11: Features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N" altLang="en-US" b="0"/>
              <a:t>F12: Configure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N" altLang="en-US" b="0" u="sng"/>
              <a:t>F12</a:t>
            </a:r>
            <a:r>
              <a:rPr lang="en-IN" altLang="en-US" b="0"/>
              <a:t>: Range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N" altLang="en-US" b="0"/>
              <a:t>Ctrl+F12: Value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N" altLang="en-US" b="0" u="sng"/>
              <a:t>C</a:t>
            </a:r>
            <a:r>
              <a:rPr lang="en-IN" altLang="en-US" b="0"/>
              <a:t>: New Column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N" altLang="en-US" b="0" u="sng"/>
              <a:t>A</a:t>
            </a:r>
            <a:r>
              <a:rPr lang="en-IN" altLang="en-US" b="0"/>
              <a:t>: Alter Column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N" altLang="en-US" b="0" u="sng"/>
              <a:t>D</a:t>
            </a:r>
            <a:r>
              <a:rPr lang="en-IN" altLang="en-US" b="0"/>
              <a:t>: Del Column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N" altLang="en-US" b="0" u="sng"/>
              <a:t>N</a:t>
            </a:r>
            <a:r>
              <a:rPr lang="en-IN" altLang="en-US" b="0"/>
              <a:t>: Auto Column</a:t>
            </a:r>
          </a:p>
          <a:p>
            <a:pPr>
              <a:buFont typeface="Arial" panose="020B0604020202020204" pitchFamily="34" charset="0"/>
              <a:buChar char="•"/>
            </a:pPr>
            <a:endParaRPr lang="en-US" alt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777875"/>
          </a:xfrm>
        </p:spPr>
        <p:txBody>
          <a:bodyPr/>
          <a:lstStyle/>
          <a:p>
            <a:pPr eaLnBrk="1" hangingPunct="1"/>
            <a:r>
              <a:rPr lang="en-US" altLang="en-US" smtClean="0"/>
              <a:t>Scenario Management</a:t>
            </a:r>
          </a:p>
        </p:txBody>
      </p:sp>
      <p:sp>
        <p:nvSpPr>
          <p:cNvPr id="17411" name="TextBox 1"/>
          <p:cNvSpPr txBox="1">
            <a:spLocks noChangeArrowheads="1"/>
          </p:cNvSpPr>
          <p:nvPr/>
        </p:nvSpPr>
        <p:spPr bwMode="auto">
          <a:xfrm>
            <a:off x="1066800" y="1600200"/>
            <a:ext cx="6096000" cy="3786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 sz="2400" b="1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800100" indent="-342900">
              <a:defRPr sz="2400" b="1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buFont typeface="Arial" panose="020B0604020202020204" pitchFamily="34" charset="0"/>
              <a:buChar char="•"/>
            </a:pPr>
            <a:r>
              <a:rPr lang="en-IN" altLang="en-US" b="0"/>
              <a:t>When we want to see the effect of our non - accounting voucher on profit and loss and balance sheet then we use after creating scenario we get a duplicate copy of our profit and loss and balance sheet.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altLang="en-US" b="0"/>
              <a:t>To Create Scenario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b="0"/>
              <a:t>GOT&gt;Account Info&gt;Scenario&gt;Create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altLang="en-US" b="0"/>
              <a:t>To add scenario in report: use New Column option</a:t>
            </a:r>
            <a:endParaRPr lang="en-IN" altLang="en-US" b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>
          <a:xfrm>
            <a:off x="1066800" y="381000"/>
            <a:ext cx="7024688" cy="838200"/>
          </a:xfrm>
        </p:spPr>
        <p:txBody>
          <a:bodyPr/>
          <a:lstStyle/>
          <a:p>
            <a:pPr eaLnBrk="1" hangingPunct="1"/>
            <a:r>
              <a:rPr lang="en-US" altLang="en-US" smtClean="0"/>
              <a:t>Tally : Reports</a:t>
            </a:r>
            <a:endParaRPr lang="en-IN" altLang="en-US" smtClean="0"/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>
          <a:xfrm>
            <a:off x="1042988" y="1295400"/>
            <a:ext cx="7034212" cy="4537075"/>
          </a:xfrm>
        </p:spPr>
        <p:txBody>
          <a:bodyPr/>
          <a:lstStyle/>
          <a:p>
            <a:pPr eaLnBrk="1" hangingPunct="1"/>
            <a:r>
              <a:rPr lang="en-IN" altLang="en-US" sz="2000" smtClean="0"/>
              <a:t>http://www.tallyerp9help.com/Pages/Reports/Contents-Reports-TallyERP9.html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1769</TotalTime>
  <Words>98</Words>
  <Application>Microsoft Office PowerPoint</Application>
  <PresentationFormat>On-screen Show (4:3)</PresentationFormat>
  <Paragraphs>34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Comic Sans MS</vt:lpstr>
      <vt:lpstr>Arial</vt:lpstr>
      <vt:lpstr>Calibri Light</vt:lpstr>
      <vt:lpstr>Calibri</vt:lpstr>
      <vt:lpstr>Office Theme</vt:lpstr>
      <vt:lpstr>Accounting Reports</vt:lpstr>
      <vt:lpstr>Reports in Tally</vt:lpstr>
      <vt:lpstr>Reports Options</vt:lpstr>
      <vt:lpstr>Scenario Management</vt:lpstr>
      <vt:lpstr>Tally : Reports</vt:lpstr>
    </vt:vector>
  </TitlesOfParts>
  <Company>Management Information System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Basic Accounting Principles</dc:title>
  <dc:creator>Valued Gateway Client</dc:creator>
  <cp:lastModifiedBy>vijay</cp:lastModifiedBy>
  <cp:revision>154</cp:revision>
  <dcterms:created xsi:type="dcterms:W3CDTF">2000-02-01T21:02:43Z</dcterms:created>
  <dcterms:modified xsi:type="dcterms:W3CDTF">2021-01-31T17:11:11Z</dcterms:modified>
</cp:coreProperties>
</file>