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5359" autoAdjust="0"/>
  </p:normalViewPr>
  <p:slideViewPr>
    <p:cSldViewPr snapToGrid="0">
      <p:cViewPr varScale="1">
        <p:scale>
          <a:sx n="78" d="100"/>
          <a:sy n="78" d="100"/>
        </p:scale>
        <p:origin x="10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84A07-E1D6-4ACE-B207-A6ABACA8FC87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F382F-0F2B-4320-A49A-AC68A4ACD3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621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allysolutions.com/article/Tally.ERP9/Creating_Masters/Inventory_Info/Bill_of_Materials_Stock_Item.ht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>
                <a:hlinkClick r:id="rId3"/>
              </a:rPr>
              <a:t>https://help.tallysolutions.com/article/Tally.ERP9/Creating_Masters/Inventory_Info/Bill_of_Materials_Stock_Item.htm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F382F-0F2B-4320-A49A-AC68A4ACD327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5979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606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934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496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072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710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63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635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0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870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654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537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CEBDE-CE6A-4BDC-948E-D355979AE64A}" type="datetimeFigureOut">
              <a:rPr lang="en-IN" smtClean="0"/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9671-2B24-4BF1-8C66-F0AE16D19EE9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6552" y="1"/>
            <a:ext cx="1263468" cy="129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8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Inventory Features Ahead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532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Inventory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 of Materials</a:t>
            </a:r>
          </a:p>
          <a:p>
            <a:r>
              <a:rPr lang="en-US" dirty="0" smtClean="0"/>
              <a:t>Manufacturing Journal</a:t>
            </a:r>
          </a:p>
          <a:p>
            <a:r>
              <a:rPr lang="en-US" dirty="0" smtClean="0"/>
              <a:t>Re-Order level</a:t>
            </a:r>
          </a:p>
          <a:p>
            <a:r>
              <a:rPr lang="en-US" dirty="0" smtClean="0"/>
              <a:t>Batch number, Manufacturing Date and Expiry Date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559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 </a:t>
            </a:r>
            <a:r>
              <a:rPr lang="en-IN" b="1" dirty="0"/>
              <a:t>Bill of Materials </a:t>
            </a:r>
            <a:r>
              <a:rPr lang="en-IN" dirty="0"/>
              <a:t>is a list of constituent items along with quantity details that can be allotted for the manufacture of a  certain product, by-product or </a:t>
            </a:r>
            <a:r>
              <a:rPr lang="en-IN" dirty="0" smtClean="0"/>
              <a:t>likewise</a:t>
            </a:r>
          </a:p>
          <a:p>
            <a:r>
              <a:rPr lang="en-IN" b="1" dirty="0"/>
              <a:t>Bill of Material (BoM) </a:t>
            </a:r>
            <a:r>
              <a:rPr lang="en-IN" dirty="0"/>
              <a:t>is created only for those items that are being assembled </a:t>
            </a:r>
            <a:r>
              <a:rPr lang="en-IN" dirty="0" smtClean="0"/>
              <a:t>in-house</a:t>
            </a:r>
          </a:p>
          <a:p>
            <a:r>
              <a:rPr lang="en-IN" dirty="0" smtClean="0"/>
              <a:t>For </a:t>
            </a:r>
            <a:r>
              <a:rPr lang="en-IN" dirty="0"/>
              <a:t>trading items, you do not need a BoM</a:t>
            </a:r>
            <a:r>
              <a:rPr lang="en-IN" dirty="0" smtClean="0"/>
              <a:t>.</a:t>
            </a:r>
          </a:p>
          <a:p>
            <a:r>
              <a:rPr lang="en-IN" dirty="0"/>
              <a:t>Bill of Material feature is useful for manufacturing organisations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37827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 - Configuration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Go </a:t>
            </a:r>
            <a:r>
              <a:rPr lang="en-IN" dirty="0"/>
              <a:t>to </a:t>
            </a:r>
            <a:r>
              <a:rPr lang="en-IN" b="1" dirty="0"/>
              <a:t>Gateway of Tally </a:t>
            </a:r>
            <a:r>
              <a:rPr lang="en-IN" dirty="0"/>
              <a:t>&gt; </a:t>
            </a:r>
            <a:r>
              <a:rPr lang="en-IN" b="1" dirty="0"/>
              <a:t>F12: Configure &gt; </a:t>
            </a:r>
            <a:r>
              <a:rPr lang="en-IN" dirty="0"/>
              <a:t>select </a:t>
            </a:r>
            <a:r>
              <a:rPr lang="en-IN" b="1" dirty="0"/>
              <a:t>Accts/Inventory Info.</a:t>
            </a:r>
            <a:endParaRPr lang="en-IN" dirty="0"/>
          </a:p>
          <a:p>
            <a:r>
              <a:rPr lang="en-IN" dirty="0" smtClean="0"/>
              <a:t>Set</a:t>
            </a:r>
            <a:r>
              <a:rPr lang="en-IN" dirty="0"/>
              <a:t> </a:t>
            </a:r>
            <a:r>
              <a:rPr lang="en-IN" b="1" dirty="0"/>
              <a:t>Enable component list details (Bill of Materials)? </a:t>
            </a:r>
            <a:r>
              <a:rPr lang="en-IN" dirty="0"/>
              <a:t>to </a:t>
            </a:r>
            <a:r>
              <a:rPr lang="en-IN" b="1" dirty="0"/>
              <a:t>Yes </a:t>
            </a:r>
            <a:endParaRPr lang="en-IN" dirty="0"/>
          </a:p>
          <a:p>
            <a:pPr marL="0" indent="0">
              <a:buNone/>
            </a:pPr>
            <a:r>
              <a:rPr lang="en-US" dirty="0" smtClean="0"/>
              <a:t>OR</a:t>
            </a:r>
          </a:p>
          <a:p>
            <a:r>
              <a:rPr lang="en-IN" dirty="0"/>
              <a:t>Go to </a:t>
            </a:r>
            <a:r>
              <a:rPr lang="en-IN" b="1" dirty="0"/>
              <a:t>Gateway of Tally </a:t>
            </a:r>
            <a:r>
              <a:rPr lang="en-IN" dirty="0"/>
              <a:t>&gt; </a:t>
            </a:r>
            <a:r>
              <a:rPr lang="en-IN" b="1" dirty="0"/>
              <a:t>Inventory Info </a:t>
            </a:r>
            <a:r>
              <a:rPr lang="en-IN" dirty="0"/>
              <a:t>&gt; </a:t>
            </a:r>
            <a:r>
              <a:rPr lang="en-IN" b="1" dirty="0"/>
              <a:t>Stock Items </a:t>
            </a:r>
            <a:r>
              <a:rPr lang="en-IN" dirty="0"/>
              <a:t>&gt; </a:t>
            </a:r>
            <a:r>
              <a:rPr lang="en-IN" b="1" dirty="0"/>
              <a:t>Create.</a:t>
            </a:r>
            <a:endParaRPr lang="en-IN" dirty="0"/>
          </a:p>
          <a:p>
            <a:r>
              <a:rPr lang="en-IN" dirty="0" smtClean="0"/>
              <a:t>Press</a:t>
            </a:r>
            <a:r>
              <a:rPr lang="en-IN" dirty="0"/>
              <a:t> </a:t>
            </a:r>
            <a:r>
              <a:rPr lang="en-IN" b="1" dirty="0"/>
              <a:t>F12: Configure (Stock Item Configuration) </a:t>
            </a:r>
            <a:r>
              <a:rPr lang="en-IN" dirty="0"/>
              <a:t>and set </a:t>
            </a:r>
            <a:r>
              <a:rPr lang="en-IN" b="1" dirty="0"/>
              <a:t>Enable component list details (Bill of Materials)? </a:t>
            </a:r>
            <a:r>
              <a:rPr lang="en-IN" dirty="0"/>
              <a:t>to </a:t>
            </a:r>
            <a:r>
              <a:rPr lang="en-IN" b="1" dirty="0"/>
              <a:t>Yes.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301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 - Setup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BOM may be created for a stock item </a:t>
            </a:r>
            <a:r>
              <a:rPr lang="en-IN" dirty="0"/>
              <a:t>where you use </a:t>
            </a:r>
            <a:r>
              <a:rPr lang="en-IN" b="1" dirty="0"/>
              <a:t>standard set of inputs </a:t>
            </a:r>
            <a:r>
              <a:rPr lang="en-IN" dirty="0"/>
              <a:t>to manufacture finished goods</a:t>
            </a:r>
            <a:r>
              <a:rPr lang="en-IN" dirty="0" smtClean="0"/>
              <a:t>.</a:t>
            </a:r>
          </a:p>
          <a:p>
            <a:r>
              <a:rPr lang="en-US" dirty="0" smtClean="0"/>
              <a:t>In Create/Alter Stock Item, enter Units and Alter components(BOM) to Yes -&gt; BOM List screen pops up</a:t>
            </a:r>
          </a:p>
          <a:p>
            <a:r>
              <a:rPr lang="en-US" dirty="0" smtClean="0"/>
              <a:t>Enter the BOM name, now Component Screen pops up. Enter the details of BOM Items used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8336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 - Usage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 the manufacturing transactions can be accounted through a Stock </a:t>
            </a:r>
            <a:r>
              <a:rPr lang="en-IN" dirty="0" smtClean="0"/>
              <a:t>Journal</a:t>
            </a:r>
          </a:p>
          <a:p>
            <a:r>
              <a:rPr lang="en-IN" b="1" dirty="0"/>
              <a:t>Create </a:t>
            </a:r>
            <a:r>
              <a:rPr lang="en-IN" dirty="0"/>
              <a:t>a </a:t>
            </a:r>
            <a:r>
              <a:rPr lang="en-IN" b="1" dirty="0"/>
              <a:t>Manufacturing Journal </a:t>
            </a:r>
            <a:r>
              <a:rPr lang="en-IN" dirty="0"/>
              <a:t>under </a:t>
            </a:r>
            <a:r>
              <a:rPr lang="en-IN" b="1" dirty="0"/>
              <a:t>Stock Journal </a:t>
            </a:r>
            <a:r>
              <a:rPr lang="en-IN" dirty="0"/>
              <a:t>by setting the option </a:t>
            </a:r>
            <a:r>
              <a:rPr lang="en-IN" b="1" dirty="0"/>
              <a:t>Use as a Manufacturing Journal </a:t>
            </a:r>
            <a:r>
              <a:rPr lang="en-IN" dirty="0"/>
              <a:t>to </a:t>
            </a:r>
            <a:r>
              <a:rPr lang="en-IN" b="1" dirty="0" smtClean="0"/>
              <a:t>Yes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9262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6410"/>
          </a:xfrm>
        </p:spPr>
        <p:txBody>
          <a:bodyPr/>
          <a:lstStyle/>
          <a:p>
            <a:r>
              <a:rPr lang="en-US" dirty="0" smtClean="0"/>
              <a:t>Manufacturing Journal</a:t>
            </a:r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52" y="1628774"/>
            <a:ext cx="12116242" cy="424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175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913"/>
          </a:xfrm>
        </p:spPr>
        <p:txBody>
          <a:bodyPr/>
          <a:lstStyle/>
          <a:p>
            <a:r>
              <a:rPr lang="en-US" dirty="0" smtClean="0"/>
              <a:t>Re-Order Level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6249"/>
            <a:ext cx="10515600" cy="4990714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Reorder level is the quantity of stock beyond which the stocks have to be </a:t>
            </a:r>
            <a:r>
              <a:rPr lang="en-IN" dirty="0" smtClean="0"/>
              <a:t>replenished</a:t>
            </a:r>
          </a:p>
          <a:p>
            <a:r>
              <a:rPr lang="en-IN" dirty="0"/>
              <a:t>By defining the Reorder levels and Reorder Quantities in </a:t>
            </a:r>
            <a:r>
              <a:rPr lang="en-IN" dirty="0" err="1"/>
              <a:t>Tally.ERP</a:t>
            </a:r>
            <a:r>
              <a:rPr lang="en-IN" dirty="0"/>
              <a:t> 9, you can ensure that you never run out of </a:t>
            </a:r>
            <a:r>
              <a:rPr lang="en-IN" dirty="0" smtClean="0"/>
              <a:t>stocks</a:t>
            </a:r>
          </a:p>
          <a:p>
            <a:r>
              <a:rPr lang="en-IN" dirty="0"/>
              <a:t>To decide on reorder levels for stock items consider the following:</a:t>
            </a:r>
          </a:p>
          <a:p>
            <a:pPr lvl="1"/>
            <a:r>
              <a:rPr lang="en-IN" dirty="0" smtClean="0"/>
              <a:t>The </a:t>
            </a:r>
            <a:r>
              <a:rPr lang="en-IN" dirty="0"/>
              <a:t>lead-time for suppliers to deliver the stock.</a:t>
            </a:r>
          </a:p>
          <a:p>
            <a:pPr lvl="1"/>
            <a:r>
              <a:rPr lang="en-IN" dirty="0" smtClean="0"/>
              <a:t>The </a:t>
            </a:r>
            <a:r>
              <a:rPr lang="en-IN" dirty="0"/>
              <a:t>delivery time specified by the customer.</a:t>
            </a:r>
          </a:p>
          <a:p>
            <a:pPr lvl="1"/>
            <a:r>
              <a:rPr lang="en-IN" dirty="0" smtClean="0"/>
              <a:t>The </a:t>
            </a:r>
            <a:r>
              <a:rPr lang="en-IN" dirty="0"/>
              <a:t>stock-in-hand to satisfy existing orders.</a:t>
            </a:r>
          </a:p>
          <a:p>
            <a:r>
              <a:rPr lang="en-IN" dirty="0"/>
              <a:t>In simple mode, </a:t>
            </a:r>
            <a:r>
              <a:rPr lang="en-IN" dirty="0" err="1"/>
              <a:t>Tally.ERP</a:t>
            </a:r>
            <a:r>
              <a:rPr lang="en-IN" dirty="0"/>
              <a:t> 9 accepts the quantities that you want to specify. In advanced mode, it considers the previous consumption patterns to suggest reorder levels</a:t>
            </a:r>
            <a:r>
              <a:rPr lang="en-IN" dirty="0" smtClean="0"/>
              <a:t>.</a:t>
            </a:r>
          </a:p>
          <a:p>
            <a:r>
              <a:rPr lang="en-IN" dirty="0"/>
              <a:t>The purpose of specifying reorder levels is to obtain a report that indicates the quantity of a stock item that you must order.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9650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913"/>
          </a:xfrm>
        </p:spPr>
        <p:txBody>
          <a:bodyPr/>
          <a:lstStyle/>
          <a:p>
            <a:r>
              <a:rPr lang="en-US" dirty="0" smtClean="0"/>
              <a:t>Re-Order Level – Enable and Use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6249"/>
            <a:ext cx="10515600" cy="4990714"/>
          </a:xfrm>
        </p:spPr>
        <p:txBody>
          <a:bodyPr>
            <a:normAutofit fontScale="92500"/>
          </a:bodyPr>
          <a:lstStyle/>
          <a:p>
            <a:r>
              <a:rPr lang="en-IN" dirty="0"/>
              <a:t>Enable reorder level feature</a:t>
            </a:r>
          </a:p>
          <a:p>
            <a:pPr marL="457200" lvl="1" indent="0">
              <a:buNone/>
            </a:pPr>
            <a:r>
              <a:rPr lang="en-IN" dirty="0"/>
              <a:t>1. Go to </a:t>
            </a:r>
            <a:r>
              <a:rPr lang="en-IN" b="1" dirty="0"/>
              <a:t>Gateway of Tally </a:t>
            </a:r>
            <a:r>
              <a:rPr lang="en-IN" dirty="0"/>
              <a:t>&gt; </a:t>
            </a:r>
            <a:r>
              <a:rPr lang="en-IN" b="1" dirty="0"/>
              <a:t>F11 </a:t>
            </a:r>
            <a:r>
              <a:rPr lang="en-IN" dirty="0"/>
              <a:t>&gt; </a:t>
            </a:r>
            <a:r>
              <a:rPr lang="en-IN" b="1" dirty="0"/>
              <a:t>F2 </a:t>
            </a:r>
            <a:r>
              <a:rPr lang="en-IN" dirty="0"/>
              <a:t>.</a:t>
            </a:r>
          </a:p>
          <a:p>
            <a:pPr marL="457200" lvl="1" indent="0">
              <a:buNone/>
            </a:pPr>
            <a:r>
              <a:rPr lang="en-IN" dirty="0"/>
              <a:t>2. Set the option </a:t>
            </a:r>
            <a:r>
              <a:rPr lang="en-IN" b="1" dirty="0"/>
              <a:t>Enable purchase order processing </a:t>
            </a:r>
            <a:r>
              <a:rPr lang="en-IN" dirty="0"/>
              <a:t>to Yes.</a:t>
            </a:r>
          </a:p>
          <a:p>
            <a:r>
              <a:rPr lang="en-IN" dirty="0"/>
              <a:t>Now the option </a:t>
            </a:r>
            <a:r>
              <a:rPr lang="en-IN" b="1" dirty="0"/>
              <a:t>Reorder Levels </a:t>
            </a:r>
            <a:r>
              <a:rPr lang="en-IN" dirty="0"/>
              <a:t>will appear in the </a:t>
            </a:r>
            <a:r>
              <a:rPr lang="en-IN" b="1" dirty="0"/>
              <a:t>Inventory Info. </a:t>
            </a:r>
            <a:r>
              <a:rPr lang="en-IN" dirty="0" smtClean="0"/>
              <a:t>Menu</a:t>
            </a:r>
          </a:p>
          <a:p>
            <a:r>
              <a:rPr lang="en-US" dirty="0" smtClean="0"/>
              <a:t>On Selection of Reorder Level, you get option to select Stock group, Item or category</a:t>
            </a:r>
          </a:p>
          <a:p>
            <a:r>
              <a:rPr lang="en-US" dirty="0" smtClean="0"/>
              <a:t>In Simple form, two information is entered Reorder Quantity and Minimum Order Quantity</a:t>
            </a:r>
          </a:p>
          <a:p>
            <a:r>
              <a:rPr lang="en-US" dirty="0" smtClean="0"/>
              <a:t>View the report Display-&gt; Statement Of Inventory -&gt; Reorder Status</a:t>
            </a:r>
          </a:p>
          <a:p>
            <a:r>
              <a:rPr lang="en-IN" dirty="0"/>
              <a:t>Click </a:t>
            </a:r>
            <a:r>
              <a:rPr lang="en-IN" b="1" u="sng" dirty="0"/>
              <a:t>R </a:t>
            </a:r>
            <a:r>
              <a:rPr lang="en-IN" b="1" dirty="0"/>
              <a:t>: </a:t>
            </a:r>
            <a:r>
              <a:rPr lang="en-IN" b="1" dirty="0" err="1"/>
              <a:t>Adv</a:t>
            </a:r>
            <a:r>
              <a:rPr lang="en-IN" b="1" dirty="0"/>
              <a:t> Reorder </a:t>
            </a:r>
            <a:r>
              <a:rPr lang="en-IN" dirty="0"/>
              <a:t>to view the </a:t>
            </a:r>
            <a:r>
              <a:rPr lang="en-IN" b="1" dirty="0"/>
              <a:t>Advanced Parameters for Reorder </a:t>
            </a:r>
            <a:r>
              <a:rPr lang="en-IN" b="1" dirty="0" smtClean="0"/>
              <a:t>Level</a:t>
            </a:r>
          </a:p>
          <a:p>
            <a:r>
              <a:rPr lang="en-IN" dirty="0"/>
              <a:t>Click </a:t>
            </a:r>
            <a:r>
              <a:rPr lang="en-IN" b="1" u="sng" dirty="0"/>
              <a:t>M </a:t>
            </a:r>
            <a:r>
              <a:rPr lang="en-IN" b="1" dirty="0"/>
              <a:t>: </a:t>
            </a:r>
            <a:r>
              <a:rPr lang="en-IN" b="1" dirty="0" err="1"/>
              <a:t>Adv</a:t>
            </a:r>
            <a:r>
              <a:rPr lang="en-IN" b="1" dirty="0"/>
              <a:t> Min </a:t>
            </a:r>
            <a:r>
              <a:rPr lang="en-IN" b="1" dirty="0" err="1"/>
              <a:t>Qty</a:t>
            </a:r>
            <a:r>
              <a:rPr lang="en-IN" b="1" dirty="0"/>
              <a:t> </a:t>
            </a:r>
            <a:r>
              <a:rPr lang="en-IN" dirty="0"/>
              <a:t>to view the </a:t>
            </a:r>
            <a:r>
              <a:rPr lang="en-IN" b="1" dirty="0"/>
              <a:t>A </a:t>
            </a:r>
            <a:r>
              <a:rPr lang="en-IN" b="1" dirty="0" err="1"/>
              <a:t>dvance</a:t>
            </a:r>
            <a:r>
              <a:rPr lang="en-IN" b="1" dirty="0"/>
              <a:t> Minimum Order Quantities </a:t>
            </a:r>
            <a:r>
              <a:rPr lang="en-IN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0388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211</Words>
  <Application>Microsoft Office PowerPoint</Application>
  <PresentationFormat>Widescreen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Inventory Features Ahead</vt:lpstr>
      <vt:lpstr>Inventory Features</vt:lpstr>
      <vt:lpstr>Bill of Material </vt:lpstr>
      <vt:lpstr>Bill of Material - Configuration </vt:lpstr>
      <vt:lpstr>Bill of Material - Setup </vt:lpstr>
      <vt:lpstr>Bill of Material - Usage </vt:lpstr>
      <vt:lpstr>Manufacturing Journal</vt:lpstr>
      <vt:lpstr>Re-Order Level </vt:lpstr>
      <vt:lpstr>Re-Order Level – Enable and Use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vijay</dc:creator>
  <cp:lastModifiedBy>vijay</cp:lastModifiedBy>
  <cp:revision>14</cp:revision>
  <dcterms:created xsi:type="dcterms:W3CDTF">2020-06-22T06:21:34Z</dcterms:created>
  <dcterms:modified xsi:type="dcterms:W3CDTF">2021-01-31T17:08:19Z</dcterms:modified>
</cp:coreProperties>
</file>