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8"/>
  </p:notesMasterIdLst>
  <p:sldIdLst>
    <p:sldId id="349" r:id="rId2"/>
    <p:sldId id="333" r:id="rId3"/>
    <p:sldId id="334" r:id="rId4"/>
    <p:sldId id="335" r:id="rId5"/>
    <p:sldId id="336" r:id="rId6"/>
    <p:sldId id="337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0922" autoAdjust="0"/>
  </p:normalViewPr>
  <p:slideViewPr>
    <p:cSldViewPr>
      <p:cViewPr varScale="1">
        <p:scale>
          <a:sx n="82" d="100"/>
          <a:sy n="82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45FDA1-8221-43AC-BE42-4830C53C68BD}" type="datetimeFigureOut">
              <a:rPr lang="en-US"/>
              <a:pPr>
                <a:defRPr/>
              </a:pPr>
              <a:t>9/25/2021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4AF076-7423-4C28-B992-C6A4E1FE21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I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808FF7F-A852-4860-B5D3-7625AD6C4408}" type="slidenum">
              <a:rPr lang="en-US" alt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 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30178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A3AA1-337C-4AA0-BDA2-819D75599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80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9AAE-BE75-48E9-8E68-3F2B7DAB1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2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1C46B-D096-48C9-8B80-D46B2718C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35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BD80F-2D13-4FD5-9F98-6091F0970F78}" type="datetimeFigureOut">
              <a:rPr lang="en-IN"/>
              <a:pPr>
                <a:defRPr/>
              </a:pPr>
              <a:t>25-Sep-21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4934-85C5-445C-A409-A49851F9734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30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252F-08FC-410E-AC59-A6D3631C87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19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FC4E1-B658-4B92-BFCF-2BC2CADB00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06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0F697-0E5C-49DF-AC50-A7FCA3FAB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58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413C1-8309-44C8-9F92-D7933B0BC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7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1C8B-87B7-4DF7-926C-AFA62E04CF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21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941A6-B5A9-4FF6-AEF1-C588059A0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39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65E5-F33B-4C92-BEEA-44214AAB0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38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D57A42-7FA2-4043-9897-43577500566D}" type="datetimeFigureOut">
              <a:rPr lang="en-IN"/>
              <a:pPr>
                <a:defRPr/>
              </a:pPr>
              <a:t>25-Sep-21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B4854D-8FC0-42E9-86D6-50C4F6B6FA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2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74938"/>
            <a:ext cx="7543800" cy="754062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Accounting Vouchers</a:t>
            </a:r>
            <a:endParaRPr lang="en-US" altLang="en-US" b="1" smtClean="0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1054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Technologies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Pvt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Shipra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Riviera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Bazar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Gyan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Khand-3,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Indirapuram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3"/>
              </a:rPr>
              <a:t>www.sisoft.in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Regular Vouchers in tally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6800" y="1600200"/>
            <a:ext cx="60960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Contra Voucher    	(F4)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Payment Voucher  	(F5)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Receipt Voucher   	(F6)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Journal Voucher   	(F7)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Sales Voucher     	(F8)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Credit Note Voucher 	(Ctrl+F8)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Purchase Voucher 	(F9)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Debit Note Voucher 	(Ctrl + F9)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024688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Contra Vouchers</a:t>
            </a:r>
            <a:endParaRPr lang="en-IN" alt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42988" y="914400"/>
            <a:ext cx="7034212" cy="4918075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To record transfer of fund between Cash and Bank Accounts.</a:t>
            </a:r>
          </a:p>
          <a:p>
            <a:pPr eaLnBrk="1" hangingPunct="1"/>
            <a:r>
              <a:rPr lang="en-US" altLang="en-US" sz="2800" dirty="0" smtClean="0"/>
              <a:t>Different contra voucher entry will indicate transfer of fund between:</a:t>
            </a:r>
          </a:p>
          <a:p>
            <a:pPr lvl="1" eaLnBrk="1" hangingPunct="1"/>
            <a:r>
              <a:rPr lang="en-US" altLang="en-US" sz="2800" dirty="0" smtClean="0"/>
              <a:t>Cash Account to Bank Account</a:t>
            </a:r>
          </a:p>
          <a:p>
            <a:pPr lvl="1" eaLnBrk="1" hangingPunct="1"/>
            <a:r>
              <a:rPr lang="en-US" altLang="en-US" sz="2800" dirty="0" smtClean="0"/>
              <a:t>Bank Account to Cash Account</a:t>
            </a:r>
          </a:p>
          <a:p>
            <a:pPr lvl="1" eaLnBrk="1" hangingPunct="1"/>
            <a:r>
              <a:rPr lang="en-US" altLang="en-US" sz="2800" dirty="0" smtClean="0"/>
              <a:t>Bank Account to Bank Account</a:t>
            </a:r>
            <a:endParaRPr lang="en-IN" altLang="en-US" sz="2800" dirty="0" smtClean="0"/>
          </a:p>
          <a:p>
            <a:pPr eaLnBrk="1" hangingPunct="1"/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/Cr both will be cash account (cash or bank) 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For example:</a:t>
            </a:r>
          </a:p>
          <a:p>
            <a:pPr lvl="1" eaLnBrk="1" hangingPunct="1"/>
            <a:r>
              <a:rPr lang="en-IN" altLang="en-US" sz="2500" dirty="0" smtClean="0"/>
              <a:t>Deposit of cash in your bank</a:t>
            </a:r>
          </a:p>
          <a:p>
            <a:pPr lvl="1" eaLnBrk="1" hangingPunct="1"/>
            <a:r>
              <a:rPr lang="en-IN" altLang="en-US" sz="2500" dirty="0" smtClean="0"/>
              <a:t>Withdrawal  of amount from bank </a:t>
            </a:r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024688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Payment Vouchers</a:t>
            </a:r>
            <a:endParaRPr lang="en-IN" alt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42988" y="762000"/>
            <a:ext cx="7034212" cy="52578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To record payments of money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Payment will be  through bank account or cash as per you needs.</a:t>
            </a:r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Cr will be cash accounts (Cash or Bank Accounts)</a:t>
            </a:r>
          </a:p>
          <a:p>
            <a:pPr eaLnBrk="1" hangingPunct="1"/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 will be some other account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For example, </a:t>
            </a:r>
          </a:p>
          <a:p>
            <a:pPr lvl="1" eaLnBrk="1" hangingPunct="1"/>
            <a:r>
              <a:rPr lang="en-IN" altLang="en-US" sz="2500" dirty="0" smtClean="0"/>
              <a:t>Payment of </a:t>
            </a:r>
            <a:r>
              <a:rPr lang="en-IN" altLang="en-US" sz="2500" b="1" dirty="0" smtClean="0"/>
              <a:t> salary</a:t>
            </a:r>
            <a:r>
              <a:rPr lang="en-IN" altLang="en-US" sz="2500" dirty="0" smtClean="0"/>
              <a:t> to someone working for you</a:t>
            </a:r>
          </a:p>
          <a:p>
            <a:pPr lvl="1" eaLnBrk="1" hangingPunct="1"/>
            <a:r>
              <a:rPr lang="en-IN" altLang="en-US" sz="2500" b="1" dirty="0" smtClean="0"/>
              <a:t>Payment for an expense</a:t>
            </a:r>
            <a:r>
              <a:rPr lang="en-IN" altLang="en-US" sz="2500" dirty="0" smtClean="0"/>
              <a:t> such as maintenance expenses, you have to pass a payment entry.</a:t>
            </a:r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27113" y="152400"/>
            <a:ext cx="7024687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Receipt Vouchers</a:t>
            </a:r>
            <a:endParaRPr lang="en-IN" alt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42988" y="1066800"/>
            <a:ext cx="7034212" cy="4765675"/>
          </a:xfrm>
        </p:spPr>
        <p:txBody>
          <a:bodyPr/>
          <a:lstStyle/>
          <a:p>
            <a:pPr eaLnBrk="1" hangingPunct="1"/>
            <a:r>
              <a:rPr lang="en-IN" altLang="en-US" sz="2800" dirty="0" smtClean="0"/>
              <a:t>It is the exact opposite of a payment entry.</a:t>
            </a:r>
          </a:p>
          <a:p>
            <a:pPr eaLnBrk="1" hangingPunct="1"/>
            <a:r>
              <a:rPr lang="en-IN" altLang="en-US" sz="2800" dirty="0" smtClean="0"/>
              <a:t>It is passed when you receive cash or an amount in your bank account.</a:t>
            </a:r>
          </a:p>
          <a:p>
            <a:pPr eaLnBrk="1" hangingPunct="1"/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 will be cash accounts (cash/bank account)</a:t>
            </a:r>
          </a:p>
          <a:p>
            <a:pPr eaLnBrk="1" hangingPunct="1"/>
            <a:r>
              <a:rPr lang="en-US" altLang="en-US" sz="2800" dirty="0" smtClean="0"/>
              <a:t>Cr will be some other account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For example: </a:t>
            </a:r>
          </a:p>
          <a:p>
            <a:pPr lvl="1" eaLnBrk="1" hangingPunct="1"/>
            <a:r>
              <a:rPr lang="en-IN" altLang="en-US" sz="2500" dirty="0" smtClean="0"/>
              <a:t>Receipt of </a:t>
            </a:r>
            <a:r>
              <a:rPr lang="en-IN" altLang="en-US" sz="2500" b="1" dirty="0" smtClean="0"/>
              <a:t> cash for selling things</a:t>
            </a:r>
            <a:endParaRPr lang="en-IN" altLang="en-US" sz="2500" dirty="0" smtClean="0"/>
          </a:p>
          <a:p>
            <a:pPr lvl="1" eaLnBrk="1" hangingPunct="1"/>
            <a:r>
              <a:rPr lang="en-IN" altLang="en-US" sz="2500" dirty="0" smtClean="0"/>
              <a:t>Receipt of service charges in your bank account for working for someone</a:t>
            </a:r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smtClean="0"/>
              <a:t>Journal Entry</a:t>
            </a:r>
            <a:endParaRPr lang="en-IN" altLang="en-US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042988" y="990600"/>
            <a:ext cx="7034212" cy="4841875"/>
          </a:xfrm>
        </p:spPr>
        <p:txBody>
          <a:bodyPr/>
          <a:lstStyle/>
          <a:p>
            <a:pPr eaLnBrk="1" hangingPunct="1"/>
            <a:r>
              <a:rPr lang="en-IN" altLang="en-US" sz="2800" smtClean="0"/>
              <a:t>It is an accounting entry which is required to be created when there is no cash or bank account involved.</a:t>
            </a:r>
          </a:p>
          <a:p>
            <a:pPr eaLnBrk="1" hangingPunct="1"/>
            <a:r>
              <a:rPr lang="en-IN" altLang="en-US" sz="2800" smtClean="0"/>
              <a:t>So, basically it is an entry for transactions such as </a:t>
            </a:r>
            <a:r>
              <a:rPr lang="en-IN" altLang="en-US" sz="2800" b="1" smtClean="0"/>
              <a:t>outstanding payments or receipts,</a:t>
            </a:r>
            <a:r>
              <a:rPr lang="en-IN" altLang="en-US" sz="2800" smtClean="0"/>
              <a:t> </a:t>
            </a:r>
            <a:r>
              <a:rPr lang="en-IN" altLang="en-US" sz="2800" b="1" smtClean="0"/>
              <a:t>accounting adjustments</a:t>
            </a:r>
            <a:r>
              <a:rPr lang="en-IN" altLang="en-US" sz="2800" smtClean="0"/>
              <a:t> or it can be </a:t>
            </a:r>
            <a:r>
              <a:rPr lang="en-IN" altLang="en-US" sz="2800" b="1" smtClean="0"/>
              <a:t>closing entries</a:t>
            </a:r>
            <a:r>
              <a:rPr lang="en-IN" altLang="en-US" sz="2800" smtClean="0"/>
              <a:t> at the end of the accounting year.</a:t>
            </a:r>
          </a:p>
          <a:p>
            <a:pPr eaLnBrk="1" hangingPunct="1"/>
            <a:r>
              <a:rPr lang="en-IN" altLang="en-US" sz="2800" smtClean="0"/>
              <a:t>In simple words, whenever there is no cash account or bank account involved it is a journal entry.</a:t>
            </a:r>
          </a:p>
          <a:p>
            <a:pPr eaLnBrk="1" hangingPunct="1"/>
            <a:endParaRPr lang="en-IN" alt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3033</TotalTime>
  <Words>205</Words>
  <Application>Microsoft Office PowerPoint</Application>
  <PresentationFormat>On-screen Show (4:3)</PresentationFormat>
  <Paragraphs>46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Accounting Vouchers</vt:lpstr>
      <vt:lpstr>Regular Vouchers in tally</vt:lpstr>
      <vt:lpstr>Contra Vouchers</vt:lpstr>
      <vt:lpstr>Payment Vouchers</vt:lpstr>
      <vt:lpstr>Receipt Vouchers</vt:lpstr>
      <vt:lpstr>Journal Entry</vt:lpstr>
    </vt:vector>
  </TitlesOfParts>
  <Company>Management Information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Accounting Principles</dc:title>
  <dc:creator>Valued Gateway Client</dc:creator>
  <cp:lastModifiedBy>vijay</cp:lastModifiedBy>
  <cp:revision>165</cp:revision>
  <dcterms:created xsi:type="dcterms:W3CDTF">2000-02-01T21:02:43Z</dcterms:created>
  <dcterms:modified xsi:type="dcterms:W3CDTF">2021-09-25T12:34:05Z</dcterms:modified>
</cp:coreProperties>
</file>