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7" r:id="rId1"/>
  </p:sldMasterIdLst>
  <p:notesMasterIdLst>
    <p:notesMasterId r:id="rId15"/>
  </p:notesMasterIdLst>
  <p:sldIdLst>
    <p:sldId id="324" r:id="rId2"/>
    <p:sldId id="327" r:id="rId3"/>
    <p:sldId id="319" r:id="rId4"/>
    <p:sldId id="320" r:id="rId5"/>
    <p:sldId id="321" r:id="rId6"/>
    <p:sldId id="317" r:id="rId7"/>
    <p:sldId id="325" r:id="rId8"/>
    <p:sldId id="326" r:id="rId9"/>
    <p:sldId id="313" r:id="rId10"/>
    <p:sldId id="314" r:id="rId11"/>
    <p:sldId id="315" r:id="rId12"/>
    <p:sldId id="328" r:id="rId13"/>
    <p:sldId id="329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69" autoAdjust="0"/>
    <p:restoredTop sz="90929"/>
  </p:normalViewPr>
  <p:slideViewPr>
    <p:cSldViewPr>
      <p:cViewPr varScale="1">
        <p:scale>
          <a:sx n="83" d="100"/>
          <a:sy n="83" d="100"/>
        </p:scale>
        <p:origin x="126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FF2EE3-56A2-4566-8F71-CE6A9C18027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C2815E-55EC-4331-AE95-7B9FDB168C95}">
      <dgm:prSet phldrT="[Text]"/>
      <dgm:spPr/>
      <dgm:t>
        <a:bodyPr/>
        <a:lstStyle/>
        <a:p>
          <a:r>
            <a:rPr lang="en-US" altLang="en-US" b="1" dirty="0" smtClean="0">
              <a:latin typeface="Comic Sans MS" panose="030F0702030302020204" pitchFamily="66" charset="0"/>
            </a:rPr>
            <a:t>Chart of Accounts</a:t>
          </a:r>
          <a:endParaRPr lang="en-US" dirty="0"/>
        </a:p>
      </dgm:t>
    </dgm:pt>
    <dgm:pt modelId="{4A50619A-B5F0-44C1-B1F5-B912CFDDAF06}" type="parTrans" cxnId="{AFFC0F02-8556-4132-B981-F6E33CC4A7B2}">
      <dgm:prSet/>
      <dgm:spPr/>
      <dgm:t>
        <a:bodyPr/>
        <a:lstStyle/>
        <a:p>
          <a:endParaRPr lang="en-US"/>
        </a:p>
      </dgm:t>
    </dgm:pt>
    <dgm:pt modelId="{876FBD6D-6E3B-4244-95B2-2BCB6DA69F4B}" type="sibTrans" cxnId="{AFFC0F02-8556-4132-B981-F6E33CC4A7B2}">
      <dgm:prSet/>
      <dgm:spPr/>
      <dgm:t>
        <a:bodyPr/>
        <a:lstStyle/>
        <a:p>
          <a:endParaRPr lang="en-US"/>
        </a:p>
      </dgm:t>
    </dgm:pt>
    <dgm:pt modelId="{0A71E35F-F308-4108-A4D9-39EB99C5AAC4}">
      <dgm:prSet phldrT="[Text]"/>
      <dgm:spPr/>
      <dgm:t>
        <a:bodyPr/>
        <a:lstStyle/>
        <a:p>
          <a:r>
            <a:rPr lang="en-US" dirty="0" smtClean="0"/>
            <a:t>Capital</a:t>
          </a:r>
          <a:endParaRPr lang="en-US" dirty="0"/>
        </a:p>
      </dgm:t>
    </dgm:pt>
    <dgm:pt modelId="{6004F67B-39E2-4273-8020-C331CB7EA197}" type="parTrans" cxnId="{360B2DAC-F3DA-4AB8-AD0B-84B62C57D8A4}">
      <dgm:prSet/>
      <dgm:spPr/>
      <dgm:t>
        <a:bodyPr/>
        <a:lstStyle/>
        <a:p>
          <a:endParaRPr lang="en-US"/>
        </a:p>
      </dgm:t>
    </dgm:pt>
    <dgm:pt modelId="{098B8639-1F4C-4D8D-A527-9EB8E00D9AF4}" type="sibTrans" cxnId="{360B2DAC-F3DA-4AB8-AD0B-84B62C57D8A4}">
      <dgm:prSet/>
      <dgm:spPr/>
      <dgm:t>
        <a:bodyPr/>
        <a:lstStyle/>
        <a:p>
          <a:endParaRPr lang="en-US"/>
        </a:p>
      </dgm:t>
    </dgm:pt>
    <dgm:pt modelId="{0F96ACE3-8971-49FB-AE42-AC3235B99AE8}">
      <dgm:prSet phldrT="[Text]"/>
      <dgm:spPr/>
      <dgm:t>
        <a:bodyPr/>
        <a:lstStyle/>
        <a:p>
          <a:r>
            <a:rPr lang="en-US" dirty="0" smtClean="0"/>
            <a:t>Revenue</a:t>
          </a:r>
          <a:endParaRPr lang="en-US" dirty="0"/>
        </a:p>
      </dgm:t>
    </dgm:pt>
    <dgm:pt modelId="{A68757D3-D902-448C-8926-CA95035F6DAA}" type="parTrans" cxnId="{31F8A89A-8710-4239-B62C-A8815863A604}">
      <dgm:prSet/>
      <dgm:spPr/>
      <dgm:t>
        <a:bodyPr/>
        <a:lstStyle/>
        <a:p>
          <a:endParaRPr lang="en-US"/>
        </a:p>
      </dgm:t>
    </dgm:pt>
    <dgm:pt modelId="{C53F1917-6460-4128-A0A5-409C50C3C6C7}" type="sibTrans" cxnId="{31F8A89A-8710-4239-B62C-A8815863A604}">
      <dgm:prSet/>
      <dgm:spPr/>
      <dgm:t>
        <a:bodyPr/>
        <a:lstStyle/>
        <a:p>
          <a:endParaRPr lang="en-US"/>
        </a:p>
      </dgm:t>
    </dgm:pt>
    <dgm:pt modelId="{61E388B6-749F-4B21-86F1-29E727386C6B}">
      <dgm:prSet custT="1"/>
      <dgm:spPr/>
      <dgm:t>
        <a:bodyPr/>
        <a:lstStyle/>
        <a:p>
          <a:r>
            <a:rPr lang="en-US" sz="3000" dirty="0" smtClean="0"/>
            <a:t>Liability</a:t>
          </a:r>
          <a:endParaRPr lang="en-US" sz="3000" dirty="0"/>
        </a:p>
      </dgm:t>
    </dgm:pt>
    <dgm:pt modelId="{44DB33DA-73D4-4EDE-89D1-3FED45E66571}" type="parTrans" cxnId="{3C400DF8-E9D5-41EE-8931-BDF0BA3155F4}">
      <dgm:prSet/>
      <dgm:spPr/>
      <dgm:t>
        <a:bodyPr/>
        <a:lstStyle/>
        <a:p>
          <a:endParaRPr lang="en-US"/>
        </a:p>
      </dgm:t>
    </dgm:pt>
    <dgm:pt modelId="{140E2E6A-BDC5-4B25-B35F-E74819ABF9DF}" type="sibTrans" cxnId="{3C400DF8-E9D5-41EE-8931-BDF0BA3155F4}">
      <dgm:prSet/>
      <dgm:spPr/>
      <dgm:t>
        <a:bodyPr/>
        <a:lstStyle/>
        <a:p>
          <a:endParaRPr lang="en-US"/>
        </a:p>
      </dgm:t>
    </dgm:pt>
    <dgm:pt modelId="{141A320B-0C01-4368-99ED-FC2EE10452A4}">
      <dgm:prSet custT="1"/>
      <dgm:spPr/>
      <dgm:t>
        <a:bodyPr/>
        <a:lstStyle/>
        <a:p>
          <a:r>
            <a:rPr lang="en-US" sz="3000" dirty="0" smtClean="0"/>
            <a:t>Assets</a:t>
          </a:r>
          <a:endParaRPr lang="en-US" sz="3000" dirty="0"/>
        </a:p>
      </dgm:t>
    </dgm:pt>
    <dgm:pt modelId="{41E56772-F558-4234-BA7F-EDC2DDBEA466}" type="parTrans" cxnId="{6791A0DA-8592-4B99-9194-2D4561EB3A0B}">
      <dgm:prSet/>
      <dgm:spPr/>
      <dgm:t>
        <a:bodyPr/>
        <a:lstStyle/>
        <a:p>
          <a:endParaRPr lang="en-US"/>
        </a:p>
      </dgm:t>
    </dgm:pt>
    <dgm:pt modelId="{74EE19F9-B281-4200-B8AB-81E2D50489CC}" type="sibTrans" cxnId="{6791A0DA-8592-4B99-9194-2D4561EB3A0B}">
      <dgm:prSet/>
      <dgm:spPr/>
      <dgm:t>
        <a:bodyPr/>
        <a:lstStyle/>
        <a:p>
          <a:endParaRPr lang="en-US"/>
        </a:p>
      </dgm:t>
    </dgm:pt>
    <dgm:pt modelId="{7F381441-7692-489F-94CD-08C9332F314D}">
      <dgm:prSet custT="1"/>
      <dgm:spPr/>
      <dgm:t>
        <a:bodyPr/>
        <a:lstStyle/>
        <a:p>
          <a:r>
            <a:rPr lang="en-US" sz="3000" dirty="0" smtClean="0"/>
            <a:t>Income</a:t>
          </a:r>
          <a:endParaRPr lang="en-US" sz="3000" dirty="0"/>
        </a:p>
      </dgm:t>
    </dgm:pt>
    <dgm:pt modelId="{BCEFB28F-42EB-47CB-9E2C-C3302B4EB243}" type="parTrans" cxnId="{0A47F59B-C137-4CD9-A359-0E008C1A81A9}">
      <dgm:prSet/>
      <dgm:spPr/>
      <dgm:t>
        <a:bodyPr/>
        <a:lstStyle/>
        <a:p>
          <a:endParaRPr lang="en-US"/>
        </a:p>
      </dgm:t>
    </dgm:pt>
    <dgm:pt modelId="{00077419-C01B-413C-848B-05ACF43BF369}" type="sibTrans" cxnId="{0A47F59B-C137-4CD9-A359-0E008C1A81A9}">
      <dgm:prSet/>
      <dgm:spPr/>
      <dgm:t>
        <a:bodyPr/>
        <a:lstStyle/>
        <a:p>
          <a:endParaRPr lang="en-US"/>
        </a:p>
      </dgm:t>
    </dgm:pt>
    <dgm:pt modelId="{9D1D469E-226C-49E7-901B-04F4CCD76A6F}">
      <dgm:prSet custT="1"/>
      <dgm:spPr/>
      <dgm:t>
        <a:bodyPr/>
        <a:lstStyle/>
        <a:p>
          <a:r>
            <a:rPr lang="en-US" sz="3000" dirty="0" smtClean="0"/>
            <a:t>Expense</a:t>
          </a:r>
          <a:endParaRPr lang="en-US" sz="3000" dirty="0"/>
        </a:p>
      </dgm:t>
    </dgm:pt>
    <dgm:pt modelId="{8AA96030-B9EF-422C-B781-EA6FF33BB5A1}" type="parTrans" cxnId="{27B74645-4AE5-4711-85E7-60EE14FE9C5E}">
      <dgm:prSet/>
      <dgm:spPr/>
      <dgm:t>
        <a:bodyPr/>
        <a:lstStyle/>
        <a:p>
          <a:endParaRPr lang="en-US"/>
        </a:p>
      </dgm:t>
    </dgm:pt>
    <dgm:pt modelId="{7B66A06C-DB9D-4A1E-88D3-57782D8FE5DF}" type="sibTrans" cxnId="{27B74645-4AE5-4711-85E7-60EE14FE9C5E}">
      <dgm:prSet/>
      <dgm:spPr/>
      <dgm:t>
        <a:bodyPr/>
        <a:lstStyle/>
        <a:p>
          <a:endParaRPr lang="en-US"/>
        </a:p>
      </dgm:t>
    </dgm:pt>
    <dgm:pt modelId="{4BA2D8BD-9378-4E58-8232-92C36F5EF296}" type="pres">
      <dgm:prSet presAssocID="{C8FF2EE3-56A2-4566-8F71-CE6A9C18027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89C5752-F2C2-4CB5-B88D-C462D6729328}" type="pres">
      <dgm:prSet presAssocID="{5FC2815E-55EC-4331-AE95-7B9FDB168C95}" presName="hierRoot1" presStyleCnt="0">
        <dgm:presLayoutVars>
          <dgm:hierBranch val="init"/>
        </dgm:presLayoutVars>
      </dgm:prSet>
      <dgm:spPr/>
    </dgm:pt>
    <dgm:pt modelId="{3F1EA1F9-2492-4AE8-9E41-71F83244B6B0}" type="pres">
      <dgm:prSet presAssocID="{5FC2815E-55EC-4331-AE95-7B9FDB168C95}" presName="rootComposite1" presStyleCnt="0"/>
      <dgm:spPr/>
    </dgm:pt>
    <dgm:pt modelId="{05FE9194-D189-485B-8A79-3245B9179082}" type="pres">
      <dgm:prSet presAssocID="{5FC2815E-55EC-4331-AE95-7B9FDB168C95}" presName="rootText1" presStyleLbl="node0" presStyleIdx="0" presStyleCnt="1" custScaleX="2422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DCCE2A3-7757-49BF-9CF8-B6254B764484}" type="pres">
      <dgm:prSet presAssocID="{5FC2815E-55EC-4331-AE95-7B9FDB168C9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52D161FD-18F5-4350-865D-FED179B96902}" type="pres">
      <dgm:prSet presAssocID="{5FC2815E-55EC-4331-AE95-7B9FDB168C95}" presName="hierChild2" presStyleCnt="0"/>
      <dgm:spPr/>
    </dgm:pt>
    <dgm:pt modelId="{02CCD714-C10D-4F4B-B2C0-58E119F5E3AC}" type="pres">
      <dgm:prSet presAssocID="{6004F67B-39E2-4273-8020-C331CB7EA197}" presName="Name37" presStyleLbl="parChTrans1D2" presStyleIdx="0" presStyleCnt="2"/>
      <dgm:spPr/>
      <dgm:t>
        <a:bodyPr/>
        <a:lstStyle/>
        <a:p>
          <a:endParaRPr lang="en-US"/>
        </a:p>
      </dgm:t>
    </dgm:pt>
    <dgm:pt modelId="{166DFA7C-FF1A-4A80-B61B-CDCEA166D200}" type="pres">
      <dgm:prSet presAssocID="{0A71E35F-F308-4108-A4D9-39EB99C5AAC4}" presName="hierRoot2" presStyleCnt="0">
        <dgm:presLayoutVars>
          <dgm:hierBranch val="init"/>
        </dgm:presLayoutVars>
      </dgm:prSet>
      <dgm:spPr/>
    </dgm:pt>
    <dgm:pt modelId="{61641CD4-3748-45F8-B61B-BDB46A2DC37D}" type="pres">
      <dgm:prSet presAssocID="{0A71E35F-F308-4108-A4D9-39EB99C5AAC4}" presName="rootComposite" presStyleCnt="0"/>
      <dgm:spPr/>
    </dgm:pt>
    <dgm:pt modelId="{B8E320DD-7506-4E2E-904C-9DCA66D283D1}" type="pres">
      <dgm:prSet presAssocID="{0A71E35F-F308-4108-A4D9-39EB99C5AAC4}" presName="rootText" presStyleLbl="node2" presStyleIdx="0" presStyleCnt="2" custScaleX="1859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2EB29A6-5009-4B3A-B556-A28F102DDF25}" type="pres">
      <dgm:prSet presAssocID="{0A71E35F-F308-4108-A4D9-39EB99C5AAC4}" presName="rootConnector" presStyleLbl="node2" presStyleIdx="0" presStyleCnt="2"/>
      <dgm:spPr/>
      <dgm:t>
        <a:bodyPr/>
        <a:lstStyle/>
        <a:p>
          <a:endParaRPr lang="en-US"/>
        </a:p>
      </dgm:t>
    </dgm:pt>
    <dgm:pt modelId="{78FD6CFD-3429-4943-B824-04F42A959BCB}" type="pres">
      <dgm:prSet presAssocID="{0A71E35F-F308-4108-A4D9-39EB99C5AAC4}" presName="hierChild4" presStyleCnt="0"/>
      <dgm:spPr/>
    </dgm:pt>
    <dgm:pt modelId="{33C50572-7194-408A-BC79-C8574E7CBB9F}" type="pres">
      <dgm:prSet presAssocID="{41E56772-F558-4234-BA7F-EDC2DDBEA466}" presName="Name37" presStyleLbl="parChTrans1D3" presStyleIdx="0" presStyleCnt="4"/>
      <dgm:spPr/>
      <dgm:t>
        <a:bodyPr/>
        <a:lstStyle/>
        <a:p>
          <a:endParaRPr lang="en-US"/>
        </a:p>
      </dgm:t>
    </dgm:pt>
    <dgm:pt modelId="{A8EE9947-287B-487A-85E9-8CEC36DC3E1D}" type="pres">
      <dgm:prSet presAssocID="{141A320B-0C01-4368-99ED-FC2EE10452A4}" presName="hierRoot2" presStyleCnt="0">
        <dgm:presLayoutVars>
          <dgm:hierBranch val="init"/>
        </dgm:presLayoutVars>
      </dgm:prSet>
      <dgm:spPr/>
    </dgm:pt>
    <dgm:pt modelId="{98050267-C05F-4A57-A63F-35BA8389A920}" type="pres">
      <dgm:prSet presAssocID="{141A320B-0C01-4368-99ED-FC2EE10452A4}" presName="rootComposite" presStyleCnt="0"/>
      <dgm:spPr/>
    </dgm:pt>
    <dgm:pt modelId="{97F89241-090C-41F2-908B-C7E9F44067C1}" type="pres">
      <dgm:prSet presAssocID="{141A320B-0C01-4368-99ED-FC2EE10452A4}" presName="rootText" presStyleLbl="node3" presStyleIdx="0" presStyleCnt="4" custScaleY="667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299F809-6C08-405F-B793-3034CBBC427E}" type="pres">
      <dgm:prSet presAssocID="{141A320B-0C01-4368-99ED-FC2EE10452A4}" presName="rootConnector" presStyleLbl="node3" presStyleIdx="0" presStyleCnt="4"/>
      <dgm:spPr/>
      <dgm:t>
        <a:bodyPr/>
        <a:lstStyle/>
        <a:p>
          <a:endParaRPr lang="en-US"/>
        </a:p>
      </dgm:t>
    </dgm:pt>
    <dgm:pt modelId="{4E1F613A-6223-4BD1-A409-9089DB8EE4B4}" type="pres">
      <dgm:prSet presAssocID="{141A320B-0C01-4368-99ED-FC2EE10452A4}" presName="hierChild4" presStyleCnt="0"/>
      <dgm:spPr/>
    </dgm:pt>
    <dgm:pt modelId="{F701B41A-057A-45B2-A9BA-4D23700F1CAE}" type="pres">
      <dgm:prSet presAssocID="{141A320B-0C01-4368-99ED-FC2EE10452A4}" presName="hierChild5" presStyleCnt="0"/>
      <dgm:spPr/>
    </dgm:pt>
    <dgm:pt modelId="{2EAE24D9-5640-49EB-BB75-E3A1E4B3B59F}" type="pres">
      <dgm:prSet presAssocID="{44DB33DA-73D4-4EDE-89D1-3FED45E66571}" presName="Name37" presStyleLbl="parChTrans1D3" presStyleIdx="1" presStyleCnt="4"/>
      <dgm:spPr/>
      <dgm:t>
        <a:bodyPr/>
        <a:lstStyle/>
        <a:p>
          <a:endParaRPr lang="en-US"/>
        </a:p>
      </dgm:t>
    </dgm:pt>
    <dgm:pt modelId="{EF192F5B-15DF-4A8E-ACCB-3ED2FF40F966}" type="pres">
      <dgm:prSet presAssocID="{61E388B6-749F-4B21-86F1-29E727386C6B}" presName="hierRoot2" presStyleCnt="0">
        <dgm:presLayoutVars>
          <dgm:hierBranch val="init"/>
        </dgm:presLayoutVars>
      </dgm:prSet>
      <dgm:spPr/>
    </dgm:pt>
    <dgm:pt modelId="{D750A065-15A1-4AC5-830B-D99AED9F2F63}" type="pres">
      <dgm:prSet presAssocID="{61E388B6-749F-4B21-86F1-29E727386C6B}" presName="rootComposite" presStyleCnt="0"/>
      <dgm:spPr/>
    </dgm:pt>
    <dgm:pt modelId="{2AD4B007-06D1-444B-B6C6-798A0EFC3D21}" type="pres">
      <dgm:prSet presAssocID="{61E388B6-749F-4B21-86F1-29E727386C6B}" presName="rootText" presStyleLbl="node3" presStyleIdx="1" presStyleCnt="4" custScaleY="49649" custLinFactNeighborX="1820" custLinFactNeighborY="-170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3AFC37A-5532-4820-8C6E-CEC5BA03F2A9}" type="pres">
      <dgm:prSet presAssocID="{61E388B6-749F-4B21-86F1-29E727386C6B}" presName="rootConnector" presStyleLbl="node3" presStyleIdx="1" presStyleCnt="4"/>
      <dgm:spPr/>
      <dgm:t>
        <a:bodyPr/>
        <a:lstStyle/>
        <a:p>
          <a:endParaRPr lang="en-US"/>
        </a:p>
      </dgm:t>
    </dgm:pt>
    <dgm:pt modelId="{3A29C93D-8D7D-48F3-8E14-6E37C6698C11}" type="pres">
      <dgm:prSet presAssocID="{61E388B6-749F-4B21-86F1-29E727386C6B}" presName="hierChild4" presStyleCnt="0"/>
      <dgm:spPr/>
    </dgm:pt>
    <dgm:pt modelId="{0377B36A-3F9A-4E11-B726-1CE18C1F04B8}" type="pres">
      <dgm:prSet presAssocID="{61E388B6-749F-4B21-86F1-29E727386C6B}" presName="hierChild5" presStyleCnt="0"/>
      <dgm:spPr/>
    </dgm:pt>
    <dgm:pt modelId="{C2BB362D-6E66-402B-A91B-D937D4C21B7C}" type="pres">
      <dgm:prSet presAssocID="{0A71E35F-F308-4108-A4D9-39EB99C5AAC4}" presName="hierChild5" presStyleCnt="0"/>
      <dgm:spPr/>
    </dgm:pt>
    <dgm:pt modelId="{8775BC66-2C6E-4D61-8764-B0709A435B33}" type="pres">
      <dgm:prSet presAssocID="{A68757D3-D902-448C-8926-CA95035F6DAA}" presName="Name37" presStyleLbl="parChTrans1D2" presStyleIdx="1" presStyleCnt="2"/>
      <dgm:spPr/>
      <dgm:t>
        <a:bodyPr/>
        <a:lstStyle/>
        <a:p>
          <a:endParaRPr lang="en-US"/>
        </a:p>
      </dgm:t>
    </dgm:pt>
    <dgm:pt modelId="{FA778B14-24E2-4F2D-9224-52A78BF3F7B6}" type="pres">
      <dgm:prSet presAssocID="{0F96ACE3-8971-49FB-AE42-AC3235B99AE8}" presName="hierRoot2" presStyleCnt="0">
        <dgm:presLayoutVars>
          <dgm:hierBranch val="init"/>
        </dgm:presLayoutVars>
      </dgm:prSet>
      <dgm:spPr/>
    </dgm:pt>
    <dgm:pt modelId="{3C0014FF-DBF5-41FB-A74A-83EE7A10B715}" type="pres">
      <dgm:prSet presAssocID="{0F96ACE3-8971-49FB-AE42-AC3235B99AE8}" presName="rootComposite" presStyleCnt="0"/>
      <dgm:spPr/>
    </dgm:pt>
    <dgm:pt modelId="{BE53F6A6-3061-484A-99A5-0C8AB65CD662}" type="pres">
      <dgm:prSet presAssocID="{0F96ACE3-8971-49FB-AE42-AC3235B99AE8}" presName="rootText" presStyleLbl="node2" presStyleIdx="1" presStyleCnt="2" custScaleX="15897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7F09C7D-58C5-4E54-9C84-B92ECC14265F}" type="pres">
      <dgm:prSet presAssocID="{0F96ACE3-8971-49FB-AE42-AC3235B99AE8}" presName="rootConnector" presStyleLbl="node2" presStyleIdx="1" presStyleCnt="2"/>
      <dgm:spPr/>
      <dgm:t>
        <a:bodyPr/>
        <a:lstStyle/>
        <a:p>
          <a:endParaRPr lang="en-US"/>
        </a:p>
      </dgm:t>
    </dgm:pt>
    <dgm:pt modelId="{9334368C-2152-479D-8D70-FF461B16EE6D}" type="pres">
      <dgm:prSet presAssocID="{0F96ACE3-8971-49FB-AE42-AC3235B99AE8}" presName="hierChild4" presStyleCnt="0"/>
      <dgm:spPr/>
    </dgm:pt>
    <dgm:pt modelId="{20EC0281-7CFA-400E-A3C8-915E04AFC555}" type="pres">
      <dgm:prSet presAssocID="{BCEFB28F-42EB-47CB-9E2C-C3302B4EB243}" presName="Name37" presStyleLbl="parChTrans1D3" presStyleIdx="2" presStyleCnt="4"/>
      <dgm:spPr/>
      <dgm:t>
        <a:bodyPr/>
        <a:lstStyle/>
        <a:p>
          <a:endParaRPr lang="en-US"/>
        </a:p>
      </dgm:t>
    </dgm:pt>
    <dgm:pt modelId="{FA4656BF-F81B-4015-90CE-991625B05057}" type="pres">
      <dgm:prSet presAssocID="{7F381441-7692-489F-94CD-08C9332F314D}" presName="hierRoot2" presStyleCnt="0">
        <dgm:presLayoutVars>
          <dgm:hierBranch val="init"/>
        </dgm:presLayoutVars>
      </dgm:prSet>
      <dgm:spPr/>
    </dgm:pt>
    <dgm:pt modelId="{F43C55F6-691B-4E02-BC31-E80E645BB9B3}" type="pres">
      <dgm:prSet presAssocID="{7F381441-7692-489F-94CD-08C9332F314D}" presName="rootComposite" presStyleCnt="0"/>
      <dgm:spPr/>
    </dgm:pt>
    <dgm:pt modelId="{BF7FCF62-62F2-4B28-8CE5-69AEC8C1D5C3}" type="pres">
      <dgm:prSet presAssocID="{7F381441-7692-489F-94CD-08C9332F314D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BF326F-2A22-4D6F-ACB0-75706D38C39A}" type="pres">
      <dgm:prSet presAssocID="{7F381441-7692-489F-94CD-08C9332F314D}" presName="rootConnector" presStyleLbl="node3" presStyleIdx="2" presStyleCnt="4"/>
      <dgm:spPr/>
      <dgm:t>
        <a:bodyPr/>
        <a:lstStyle/>
        <a:p>
          <a:endParaRPr lang="en-US"/>
        </a:p>
      </dgm:t>
    </dgm:pt>
    <dgm:pt modelId="{BE142147-62CF-439D-8C1A-21A07F262D91}" type="pres">
      <dgm:prSet presAssocID="{7F381441-7692-489F-94CD-08C9332F314D}" presName="hierChild4" presStyleCnt="0"/>
      <dgm:spPr/>
    </dgm:pt>
    <dgm:pt modelId="{5D4CC89E-4897-451D-B73F-75BCF0F231E7}" type="pres">
      <dgm:prSet presAssocID="{7F381441-7692-489F-94CD-08C9332F314D}" presName="hierChild5" presStyleCnt="0"/>
      <dgm:spPr/>
    </dgm:pt>
    <dgm:pt modelId="{F8F0B942-E2D5-47D1-B25C-3829BB09979B}" type="pres">
      <dgm:prSet presAssocID="{8AA96030-B9EF-422C-B781-EA6FF33BB5A1}" presName="Name37" presStyleLbl="parChTrans1D3" presStyleIdx="3" presStyleCnt="4"/>
      <dgm:spPr/>
      <dgm:t>
        <a:bodyPr/>
        <a:lstStyle/>
        <a:p>
          <a:endParaRPr lang="en-US"/>
        </a:p>
      </dgm:t>
    </dgm:pt>
    <dgm:pt modelId="{96CD878A-46DA-4424-89A5-3FBB2780912D}" type="pres">
      <dgm:prSet presAssocID="{9D1D469E-226C-49E7-901B-04F4CCD76A6F}" presName="hierRoot2" presStyleCnt="0">
        <dgm:presLayoutVars>
          <dgm:hierBranch val="init"/>
        </dgm:presLayoutVars>
      </dgm:prSet>
      <dgm:spPr/>
    </dgm:pt>
    <dgm:pt modelId="{32983E66-8295-4546-9C07-EE5FECC54F0F}" type="pres">
      <dgm:prSet presAssocID="{9D1D469E-226C-49E7-901B-04F4CCD76A6F}" presName="rootComposite" presStyleCnt="0"/>
      <dgm:spPr/>
    </dgm:pt>
    <dgm:pt modelId="{4DA5C8F1-87F3-4483-8ED9-AA78B1567376}" type="pres">
      <dgm:prSet presAssocID="{9D1D469E-226C-49E7-901B-04F4CCD76A6F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C0F60C-D76C-4BDA-947E-AFBE0FE198C8}" type="pres">
      <dgm:prSet presAssocID="{9D1D469E-226C-49E7-901B-04F4CCD76A6F}" presName="rootConnector" presStyleLbl="node3" presStyleIdx="3" presStyleCnt="4"/>
      <dgm:spPr/>
      <dgm:t>
        <a:bodyPr/>
        <a:lstStyle/>
        <a:p>
          <a:endParaRPr lang="en-US"/>
        </a:p>
      </dgm:t>
    </dgm:pt>
    <dgm:pt modelId="{990EA614-1F41-4AAD-A115-C89A2BA1E3CD}" type="pres">
      <dgm:prSet presAssocID="{9D1D469E-226C-49E7-901B-04F4CCD76A6F}" presName="hierChild4" presStyleCnt="0"/>
      <dgm:spPr/>
    </dgm:pt>
    <dgm:pt modelId="{BC9C9ACA-DEE6-4314-ACF4-7792CF81A1E1}" type="pres">
      <dgm:prSet presAssocID="{9D1D469E-226C-49E7-901B-04F4CCD76A6F}" presName="hierChild5" presStyleCnt="0"/>
      <dgm:spPr/>
    </dgm:pt>
    <dgm:pt modelId="{040AE2F0-1099-457A-B001-D11314346A94}" type="pres">
      <dgm:prSet presAssocID="{0F96ACE3-8971-49FB-AE42-AC3235B99AE8}" presName="hierChild5" presStyleCnt="0"/>
      <dgm:spPr/>
    </dgm:pt>
    <dgm:pt modelId="{21573321-C4BE-441D-9E4E-6267EA65565B}" type="pres">
      <dgm:prSet presAssocID="{5FC2815E-55EC-4331-AE95-7B9FDB168C95}" presName="hierChild3" presStyleCnt="0"/>
      <dgm:spPr/>
    </dgm:pt>
  </dgm:ptLst>
  <dgm:cxnLst>
    <dgm:cxn modelId="{5766D49D-1510-4C39-8ADF-16478F895B4A}" type="presOf" srcId="{A68757D3-D902-448C-8926-CA95035F6DAA}" destId="{8775BC66-2C6E-4D61-8764-B0709A435B33}" srcOrd="0" destOrd="0" presId="urn:microsoft.com/office/officeart/2005/8/layout/orgChart1"/>
    <dgm:cxn modelId="{31F8A89A-8710-4239-B62C-A8815863A604}" srcId="{5FC2815E-55EC-4331-AE95-7B9FDB168C95}" destId="{0F96ACE3-8971-49FB-AE42-AC3235B99AE8}" srcOrd="1" destOrd="0" parTransId="{A68757D3-D902-448C-8926-CA95035F6DAA}" sibTransId="{C53F1917-6460-4128-A0A5-409C50C3C6C7}"/>
    <dgm:cxn modelId="{234AEDB4-5288-4FE5-A61B-90225B1B644C}" type="presOf" srcId="{7F381441-7692-489F-94CD-08C9332F314D}" destId="{BF7FCF62-62F2-4B28-8CE5-69AEC8C1D5C3}" srcOrd="0" destOrd="0" presId="urn:microsoft.com/office/officeart/2005/8/layout/orgChart1"/>
    <dgm:cxn modelId="{4E27DCB5-7A66-4281-9DEE-854908010E61}" type="presOf" srcId="{0A71E35F-F308-4108-A4D9-39EB99C5AAC4}" destId="{E2EB29A6-5009-4B3A-B556-A28F102DDF25}" srcOrd="1" destOrd="0" presId="urn:microsoft.com/office/officeart/2005/8/layout/orgChart1"/>
    <dgm:cxn modelId="{27B74645-4AE5-4711-85E7-60EE14FE9C5E}" srcId="{0F96ACE3-8971-49FB-AE42-AC3235B99AE8}" destId="{9D1D469E-226C-49E7-901B-04F4CCD76A6F}" srcOrd="1" destOrd="0" parTransId="{8AA96030-B9EF-422C-B781-EA6FF33BB5A1}" sibTransId="{7B66A06C-DB9D-4A1E-88D3-57782D8FE5DF}"/>
    <dgm:cxn modelId="{F765E53C-24ED-41B6-A641-7318F191A983}" type="presOf" srcId="{0F96ACE3-8971-49FB-AE42-AC3235B99AE8}" destId="{07F09C7D-58C5-4E54-9C84-B92ECC14265F}" srcOrd="1" destOrd="0" presId="urn:microsoft.com/office/officeart/2005/8/layout/orgChart1"/>
    <dgm:cxn modelId="{5A40687E-1555-436F-8C6E-3E5A896776E0}" type="presOf" srcId="{141A320B-0C01-4368-99ED-FC2EE10452A4}" destId="{A299F809-6C08-405F-B793-3034CBBC427E}" srcOrd="1" destOrd="0" presId="urn:microsoft.com/office/officeart/2005/8/layout/orgChart1"/>
    <dgm:cxn modelId="{2C48C763-B7FF-4FC0-81C2-E6E6B030DE43}" type="presOf" srcId="{44DB33DA-73D4-4EDE-89D1-3FED45E66571}" destId="{2EAE24D9-5640-49EB-BB75-E3A1E4B3B59F}" srcOrd="0" destOrd="0" presId="urn:microsoft.com/office/officeart/2005/8/layout/orgChart1"/>
    <dgm:cxn modelId="{0FB3ABCD-852A-4A20-B027-D33D37E27866}" type="presOf" srcId="{8AA96030-B9EF-422C-B781-EA6FF33BB5A1}" destId="{F8F0B942-E2D5-47D1-B25C-3829BB09979B}" srcOrd="0" destOrd="0" presId="urn:microsoft.com/office/officeart/2005/8/layout/orgChart1"/>
    <dgm:cxn modelId="{3C400DF8-E9D5-41EE-8931-BDF0BA3155F4}" srcId="{0A71E35F-F308-4108-A4D9-39EB99C5AAC4}" destId="{61E388B6-749F-4B21-86F1-29E727386C6B}" srcOrd="1" destOrd="0" parTransId="{44DB33DA-73D4-4EDE-89D1-3FED45E66571}" sibTransId="{140E2E6A-BDC5-4B25-B35F-E74819ABF9DF}"/>
    <dgm:cxn modelId="{9C86027D-49E2-437A-A93B-90330B429F58}" type="presOf" srcId="{61E388B6-749F-4B21-86F1-29E727386C6B}" destId="{2AD4B007-06D1-444B-B6C6-798A0EFC3D21}" srcOrd="0" destOrd="0" presId="urn:microsoft.com/office/officeart/2005/8/layout/orgChart1"/>
    <dgm:cxn modelId="{98E19EFC-B095-4DF1-AE40-154276571527}" type="presOf" srcId="{C8FF2EE3-56A2-4566-8F71-CE6A9C180276}" destId="{4BA2D8BD-9378-4E58-8232-92C36F5EF296}" srcOrd="0" destOrd="0" presId="urn:microsoft.com/office/officeart/2005/8/layout/orgChart1"/>
    <dgm:cxn modelId="{0A47F59B-C137-4CD9-A359-0E008C1A81A9}" srcId="{0F96ACE3-8971-49FB-AE42-AC3235B99AE8}" destId="{7F381441-7692-489F-94CD-08C9332F314D}" srcOrd="0" destOrd="0" parTransId="{BCEFB28F-42EB-47CB-9E2C-C3302B4EB243}" sibTransId="{00077419-C01B-413C-848B-05ACF43BF369}"/>
    <dgm:cxn modelId="{EB69677D-C544-4CA5-AD1B-EC03889C1D20}" type="presOf" srcId="{5FC2815E-55EC-4331-AE95-7B9FDB168C95}" destId="{05FE9194-D189-485B-8A79-3245B9179082}" srcOrd="0" destOrd="0" presId="urn:microsoft.com/office/officeart/2005/8/layout/orgChart1"/>
    <dgm:cxn modelId="{D1A33379-A48F-439F-82D4-4624AAAB74DE}" type="presOf" srcId="{141A320B-0C01-4368-99ED-FC2EE10452A4}" destId="{97F89241-090C-41F2-908B-C7E9F44067C1}" srcOrd="0" destOrd="0" presId="urn:microsoft.com/office/officeart/2005/8/layout/orgChart1"/>
    <dgm:cxn modelId="{AFFC0F02-8556-4132-B981-F6E33CC4A7B2}" srcId="{C8FF2EE3-56A2-4566-8F71-CE6A9C180276}" destId="{5FC2815E-55EC-4331-AE95-7B9FDB168C95}" srcOrd="0" destOrd="0" parTransId="{4A50619A-B5F0-44C1-B1F5-B912CFDDAF06}" sibTransId="{876FBD6D-6E3B-4244-95B2-2BCB6DA69F4B}"/>
    <dgm:cxn modelId="{59D0E0C3-966C-4E40-BF13-093DC4F062BE}" type="presOf" srcId="{9D1D469E-226C-49E7-901B-04F4CCD76A6F}" destId="{DBC0F60C-D76C-4BDA-947E-AFBE0FE198C8}" srcOrd="1" destOrd="0" presId="urn:microsoft.com/office/officeart/2005/8/layout/orgChart1"/>
    <dgm:cxn modelId="{51E002AB-487B-4013-97B8-5F0EC97EA5F3}" type="presOf" srcId="{9D1D469E-226C-49E7-901B-04F4CCD76A6F}" destId="{4DA5C8F1-87F3-4483-8ED9-AA78B1567376}" srcOrd="0" destOrd="0" presId="urn:microsoft.com/office/officeart/2005/8/layout/orgChart1"/>
    <dgm:cxn modelId="{74F30A59-B4AA-4D3D-A52F-BA5D66E90CFC}" type="presOf" srcId="{6004F67B-39E2-4273-8020-C331CB7EA197}" destId="{02CCD714-C10D-4F4B-B2C0-58E119F5E3AC}" srcOrd="0" destOrd="0" presId="urn:microsoft.com/office/officeart/2005/8/layout/orgChart1"/>
    <dgm:cxn modelId="{A59885AF-EFA8-4B3F-B96C-2B22631EC857}" type="presOf" srcId="{0A71E35F-F308-4108-A4D9-39EB99C5AAC4}" destId="{B8E320DD-7506-4E2E-904C-9DCA66D283D1}" srcOrd="0" destOrd="0" presId="urn:microsoft.com/office/officeart/2005/8/layout/orgChart1"/>
    <dgm:cxn modelId="{6791A0DA-8592-4B99-9194-2D4561EB3A0B}" srcId="{0A71E35F-F308-4108-A4D9-39EB99C5AAC4}" destId="{141A320B-0C01-4368-99ED-FC2EE10452A4}" srcOrd="0" destOrd="0" parTransId="{41E56772-F558-4234-BA7F-EDC2DDBEA466}" sibTransId="{74EE19F9-B281-4200-B8AB-81E2D50489CC}"/>
    <dgm:cxn modelId="{2E1096E3-A635-4CF2-B4E8-15BFD23603D9}" type="presOf" srcId="{BCEFB28F-42EB-47CB-9E2C-C3302B4EB243}" destId="{20EC0281-7CFA-400E-A3C8-915E04AFC555}" srcOrd="0" destOrd="0" presId="urn:microsoft.com/office/officeart/2005/8/layout/orgChart1"/>
    <dgm:cxn modelId="{2213AF60-3FF6-4169-9DED-8E7DCA3D9209}" type="presOf" srcId="{0F96ACE3-8971-49FB-AE42-AC3235B99AE8}" destId="{BE53F6A6-3061-484A-99A5-0C8AB65CD662}" srcOrd="0" destOrd="0" presId="urn:microsoft.com/office/officeart/2005/8/layout/orgChart1"/>
    <dgm:cxn modelId="{360B2DAC-F3DA-4AB8-AD0B-84B62C57D8A4}" srcId="{5FC2815E-55EC-4331-AE95-7B9FDB168C95}" destId="{0A71E35F-F308-4108-A4D9-39EB99C5AAC4}" srcOrd="0" destOrd="0" parTransId="{6004F67B-39E2-4273-8020-C331CB7EA197}" sibTransId="{098B8639-1F4C-4D8D-A527-9EB8E00D9AF4}"/>
    <dgm:cxn modelId="{A601C3A5-182E-4FED-89A4-AD65A847B508}" type="presOf" srcId="{41E56772-F558-4234-BA7F-EDC2DDBEA466}" destId="{33C50572-7194-408A-BC79-C8574E7CBB9F}" srcOrd="0" destOrd="0" presId="urn:microsoft.com/office/officeart/2005/8/layout/orgChart1"/>
    <dgm:cxn modelId="{5803EE59-EFE6-42DF-9A8D-0D8E478EE61D}" type="presOf" srcId="{7F381441-7692-489F-94CD-08C9332F314D}" destId="{DABF326F-2A22-4D6F-ACB0-75706D38C39A}" srcOrd="1" destOrd="0" presId="urn:microsoft.com/office/officeart/2005/8/layout/orgChart1"/>
    <dgm:cxn modelId="{F2AC103B-47C6-4964-9E4C-ABC3C2B88BBA}" type="presOf" srcId="{61E388B6-749F-4B21-86F1-29E727386C6B}" destId="{23AFC37A-5532-4820-8C6E-CEC5BA03F2A9}" srcOrd="1" destOrd="0" presId="urn:microsoft.com/office/officeart/2005/8/layout/orgChart1"/>
    <dgm:cxn modelId="{7951C539-A140-4B84-A7EE-47FBC48B3788}" type="presOf" srcId="{5FC2815E-55EC-4331-AE95-7B9FDB168C95}" destId="{3DCCE2A3-7757-49BF-9CF8-B6254B764484}" srcOrd="1" destOrd="0" presId="urn:microsoft.com/office/officeart/2005/8/layout/orgChart1"/>
    <dgm:cxn modelId="{DBBCB8EA-2857-408D-9D20-D9EED9A99734}" type="presParOf" srcId="{4BA2D8BD-9378-4E58-8232-92C36F5EF296}" destId="{A89C5752-F2C2-4CB5-B88D-C462D6729328}" srcOrd="0" destOrd="0" presId="urn:microsoft.com/office/officeart/2005/8/layout/orgChart1"/>
    <dgm:cxn modelId="{FAC6D57F-7461-4826-AB72-9349FA02CD65}" type="presParOf" srcId="{A89C5752-F2C2-4CB5-B88D-C462D6729328}" destId="{3F1EA1F9-2492-4AE8-9E41-71F83244B6B0}" srcOrd="0" destOrd="0" presId="urn:microsoft.com/office/officeart/2005/8/layout/orgChart1"/>
    <dgm:cxn modelId="{91BD6377-B7C7-43F9-981B-656DAF5820EE}" type="presParOf" srcId="{3F1EA1F9-2492-4AE8-9E41-71F83244B6B0}" destId="{05FE9194-D189-485B-8A79-3245B9179082}" srcOrd="0" destOrd="0" presId="urn:microsoft.com/office/officeart/2005/8/layout/orgChart1"/>
    <dgm:cxn modelId="{40B93B39-4712-44FA-B3EE-578BCE95430E}" type="presParOf" srcId="{3F1EA1F9-2492-4AE8-9E41-71F83244B6B0}" destId="{3DCCE2A3-7757-49BF-9CF8-B6254B764484}" srcOrd="1" destOrd="0" presId="urn:microsoft.com/office/officeart/2005/8/layout/orgChart1"/>
    <dgm:cxn modelId="{F4645380-C159-4205-A7EE-2A5A9D5BA31D}" type="presParOf" srcId="{A89C5752-F2C2-4CB5-B88D-C462D6729328}" destId="{52D161FD-18F5-4350-865D-FED179B96902}" srcOrd="1" destOrd="0" presId="urn:microsoft.com/office/officeart/2005/8/layout/orgChart1"/>
    <dgm:cxn modelId="{AC9633BA-856C-46CE-8597-E0E1BA8293EE}" type="presParOf" srcId="{52D161FD-18F5-4350-865D-FED179B96902}" destId="{02CCD714-C10D-4F4B-B2C0-58E119F5E3AC}" srcOrd="0" destOrd="0" presId="urn:microsoft.com/office/officeart/2005/8/layout/orgChart1"/>
    <dgm:cxn modelId="{8FA6DD3E-2AD4-4592-8A70-5FA9468E48A6}" type="presParOf" srcId="{52D161FD-18F5-4350-865D-FED179B96902}" destId="{166DFA7C-FF1A-4A80-B61B-CDCEA166D200}" srcOrd="1" destOrd="0" presId="urn:microsoft.com/office/officeart/2005/8/layout/orgChart1"/>
    <dgm:cxn modelId="{CBEE4BF1-EFBE-4DEA-ADC1-328D8ACC12E4}" type="presParOf" srcId="{166DFA7C-FF1A-4A80-B61B-CDCEA166D200}" destId="{61641CD4-3748-45F8-B61B-BDB46A2DC37D}" srcOrd="0" destOrd="0" presId="urn:microsoft.com/office/officeart/2005/8/layout/orgChart1"/>
    <dgm:cxn modelId="{FD45362D-E618-4A77-A8A9-FEC733B0C1B8}" type="presParOf" srcId="{61641CD4-3748-45F8-B61B-BDB46A2DC37D}" destId="{B8E320DD-7506-4E2E-904C-9DCA66D283D1}" srcOrd="0" destOrd="0" presId="urn:microsoft.com/office/officeart/2005/8/layout/orgChart1"/>
    <dgm:cxn modelId="{C6FB240A-1155-4668-89CE-0795296BA5EF}" type="presParOf" srcId="{61641CD4-3748-45F8-B61B-BDB46A2DC37D}" destId="{E2EB29A6-5009-4B3A-B556-A28F102DDF25}" srcOrd="1" destOrd="0" presId="urn:microsoft.com/office/officeart/2005/8/layout/orgChart1"/>
    <dgm:cxn modelId="{6DB43D51-C035-4396-B29E-ECBC15FFE4A9}" type="presParOf" srcId="{166DFA7C-FF1A-4A80-B61B-CDCEA166D200}" destId="{78FD6CFD-3429-4943-B824-04F42A959BCB}" srcOrd="1" destOrd="0" presId="urn:microsoft.com/office/officeart/2005/8/layout/orgChart1"/>
    <dgm:cxn modelId="{CFE858B5-2130-41B9-8D7E-1658182DB92D}" type="presParOf" srcId="{78FD6CFD-3429-4943-B824-04F42A959BCB}" destId="{33C50572-7194-408A-BC79-C8574E7CBB9F}" srcOrd="0" destOrd="0" presId="urn:microsoft.com/office/officeart/2005/8/layout/orgChart1"/>
    <dgm:cxn modelId="{4622FF05-3C89-415F-8983-391ECE41B305}" type="presParOf" srcId="{78FD6CFD-3429-4943-B824-04F42A959BCB}" destId="{A8EE9947-287B-487A-85E9-8CEC36DC3E1D}" srcOrd="1" destOrd="0" presId="urn:microsoft.com/office/officeart/2005/8/layout/orgChart1"/>
    <dgm:cxn modelId="{A7D85E57-9F08-4D0E-89C5-D0F48BBFC288}" type="presParOf" srcId="{A8EE9947-287B-487A-85E9-8CEC36DC3E1D}" destId="{98050267-C05F-4A57-A63F-35BA8389A920}" srcOrd="0" destOrd="0" presId="urn:microsoft.com/office/officeart/2005/8/layout/orgChart1"/>
    <dgm:cxn modelId="{51F1BF9C-7B1A-4EFD-A696-D9F703D013ED}" type="presParOf" srcId="{98050267-C05F-4A57-A63F-35BA8389A920}" destId="{97F89241-090C-41F2-908B-C7E9F44067C1}" srcOrd="0" destOrd="0" presId="urn:microsoft.com/office/officeart/2005/8/layout/orgChart1"/>
    <dgm:cxn modelId="{78C69BDB-FD26-44EB-AC7A-1F29CEB5B9D1}" type="presParOf" srcId="{98050267-C05F-4A57-A63F-35BA8389A920}" destId="{A299F809-6C08-405F-B793-3034CBBC427E}" srcOrd="1" destOrd="0" presId="urn:microsoft.com/office/officeart/2005/8/layout/orgChart1"/>
    <dgm:cxn modelId="{4636FA23-6A1B-46A3-B637-5559DB2C9E47}" type="presParOf" srcId="{A8EE9947-287B-487A-85E9-8CEC36DC3E1D}" destId="{4E1F613A-6223-4BD1-A409-9089DB8EE4B4}" srcOrd="1" destOrd="0" presId="urn:microsoft.com/office/officeart/2005/8/layout/orgChart1"/>
    <dgm:cxn modelId="{AA8A9D4A-2B89-4FA9-9EDE-300331764CB1}" type="presParOf" srcId="{A8EE9947-287B-487A-85E9-8CEC36DC3E1D}" destId="{F701B41A-057A-45B2-A9BA-4D23700F1CAE}" srcOrd="2" destOrd="0" presId="urn:microsoft.com/office/officeart/2005/8/layout/orgChart1"/>
    <dgm:cxn modelId="{AC6B66C9-78AC-4171-8989-D4B6C38928EC}" type="presParOf" srcId="{78FD6CFD-3429-4943-B824-04F42A959BCB}" destId="{2EAE24D9-5640-49EB-BB75-E3A1E4B3B59F}" srcOrd="2" destOrd="0" presId="urn:microsoft.com/office/officeart/2005/8/layout/orgChart1"/>
    <dgm:cxn modelId="{FAFEB49C-7BCE-4561-AE59-B6D7DDEE5FF0}" type="presParOf" srcId="{78FD6CFD-3429-4943-B824-04F42A959BCB}" destId="{EF192F5B-15DF-4A8E-ACCB-3ED2FF40F966}" srcOrd="3" destOrd="0" presId="urn:microsoft.com/office/officeart/2005/8/layout/orgChart1"/>
    <dgm:cxn modelId="{F19D2128-380C-4CB8-84AC-B76580CA54DB}" type="presParOf" srcId="{EF192F5B-15DF-4A8E-ACCB-3ED2FF40F966}" destId="{D750A065-15A1-4AC5-830B-D99AED9F2F63}" srcOrd="0" destOrd="0" presId="urn:microsoft.com/office/officeart/2005/8/layout/orgChart1"/>
    <dgm:cxn modelId="{FD345B20-B56B-428C-9D0F-533A7C599483}" type="presParOf" srcId="{D750A065-15A1-4AC5-830B-D99AED9F2F63}" destId="{2AD4B007-06D1-444B-B6C6-798A0EFC3D21}" srcOrd="0" destOrd="0" presId="urn:microsoft.com/office/officeart/2005/8/layout/orgChart1"/>
    <dgm:cxn modelId="{358ADCBE-C343-4C0F-83E8-5F6362CBC276}" type="presParOf" srcId="{D750A065-15A1-4AC5-830B-D99AED9F2F63}" destId="{23AFC37A-5532-4820-8C6E-CEC5BA03F2A9}" srcOrd="1" destOrd="0" presId="urn:microsoft.com/office/officeart/2005/8/layout/orgChart1"/>
    <dgm:cxn modelId="{CC58B5DB-7EBA-4DDD-9351-2F968F42E99F}" type="presParOf" srcId="{EF192F5B-15DF-4A8E-ACCB-3ED2FF40F966}" destId="{3A29C93D-8D7D-48F3-8E14-6E37C6698C11}" srcOrd="1" destOrd="0" presId="urn:microsoft.com/office/officeart/2005/8/layout/orgChart1"/>
    <dgm:cxn modelId="{75406163-632C-459E-BEF9-0A048B8AE14B}" type="presParOf" srcId="{EF192F5B-15DF-4A8E-ACCB-3ED2FF40F966}" destId="{0377B36A-3F9A-4E11-B726-1CE18C1F04B8}" srcOrd="2" destOrd="0" presId="urn:microsoft.com/office/officeart/2005/8/layout/orgChart1"/>
    <dgm:cxn modelId="{20DF7598-9917-4896-8557-34E2CFA2C39E}" type="presParOf" srcId="{166DFA7C-FF1A-4A80-B61B-CDCEA166D200}" destId="{C2BB362D-6E66-402B-A91B-D937D4C21B7C}" srcOrd="2" destOrd="0" presId="urn:microsoft.com/office/officeart/2005/8/layout/orgChart1"/>
    <dgm:cxn modelId="{2A46E73A-7309-4213-89F1-7D03AF3E9CB5}" type="presParOf" srcId="{52D161FD-18F5-4350-865D-FED179B96902}" destId="{8775BC66-2C6E-4D61-8764-B0709A435B33}" srcOrd="2" destOrd="0" presId="urn:microsoft.com/office/officeart/2005/8/layout/orgChart1"/>
    <dgm:cxn modelId="{F35F2832-A972-48AB-9764-F4386033D311}" type="presParOf" srcId="{52D161FD-18F5-4350-865D-FED179B96902}" destId="{FA778B14-24E2-4F2D-9224-52A78BF3F7B6}" srcOrd="3" destOrd="0" presId="urn:microsoft.com/office/officeart/2005/8/layout/orgChart1"/>
    <dgm:cxn modelId="{E444A07E-2D77-4143-BB7F-C8D54D05C0DF}" type="presParOf" srcId="{FA778B14-24E2-4F2D-9224-52A78BF3F7B6}" destId="{3C0014FF-DBF5-41FB-A74A-83EE7A10B715}" srcOrd="0" destOrd="0" presId="urn:microsoft.com/office/officeart/2005/8/layout/orgChart1"/>
    <dgm:cxn modelId="{655BA859-CFEC-43C7-A682-590315106883}" type="presParOf" srcId="{3C0014FF-DBF5-41FB-A74A-83EE7A10B715}" destId="{BE53F6A6-3061-484A-99A5-0C8AB65CD662}" srcOrd="0" destOrd="0" presId="urn:microsoft.com/office/officeart/2005/8/layout/orgChart1"/>
    <dgm:cxn modelId="{CCB0AE67-8B86-4B1C-869E-69537B01B8B1}" type="presParOf" srcId="{3C0014FF-DBF5-41FB-A74A-83EE7A10B715}" destId="{07F09C7D-58C5-4E54-9C84-B92ECC14265F}" srcOrd="1" destOrd="0" presId="urn:microsoft.com/office/officeart/2005/8/layout/orgChart1"/>
    <dgm:cxn modelId="{D7CBB466-955D-4EA1-AEEC-00A0D075A749}" type="presParOf" srcId="{FA778B14-24E2-4F2D-9224-52A78BF3F7B6}" destId="{9334368C-2152-479D-8D70-FF461B16EE6D}" srcOrd="1" destOrd="0" presId="urn:microsoft.com/office/officeart/2005/8/layout/orgChart1"/>
    <dgm:cxn modelId="{96FA197A-20E9-44AB-940D-A5ACFAA83EC9}" type="presParOf" srcId="{9334368C-2152-479D-8D70-FF461B16EE6D}" destId="{20EC0281-7CFA-400E-A3C8-915E04AFC555}" srcOrd="0" destOrd="0" presId="urn:microsoft.com/office/officeart/2005/8/layout/orgChart1"/>
    <dgm:cxn modelId="{92EA6414-B95C-4935-A972-E9479BCCA113}" type="presParOf" srcId="{9334368C-2152-479D-8D70-FF461B16EE6D}" destId="{FA4656BF-F81B-4015-90CE-991625B05057}" srcOrd="1" destOrd="0" presId="urn:microsoft.com/office/officeart/2005/8/layout/orgChart1"/>
    <dgm:cxn modelId="{ED21D4A0-384D-4810-9131-2955CD9070EA}" type="presParOf" srcId="{FA4656BF-F81B-4015-90CE-991625B05057}" destId="{F43C55F6-691B-4E02-BC31-E80E645BB9B3}" srcOrd="0" destOrd="0" presId="urn:microsoft.com/office/officeart/2005/8/layout/orgChart1"/>
    <dgm:cxn modelId="{FC3D885B-48F7-4474-921C-C7B47F373B86}" type="presParOf" srcId="{F43C55F6-691B-4E02-BC31-E80E645BB9B3}" destId="{BF7FCF62-62F2-4B28-8CE5-69AEC8C1D5C3}" srcOrd="0" destOrd="0" presId="urn:microsoft.com/office/officeart/2005/8/layout/orgChart1"/>
    <dgm:cxn modelId="{FFACE0A3-8BCF-4366-8C2E-D71E7D774DDC}" type="presParOf" srcId="{F43C55F6-691B-4E02-BC31-E80E645BB9B3}" destId="{DABF326F-2A22-4D6F-ACB0-75706D38C39A}" srcOrd="1" destOrd="0" presId="urn:microsoft.com/office/officeart/2005/8/layout/orgChart1"/>
    <dgm:cxn modelId="{95DF6480-1026-4D18-AFCC-EB500A53AAF5}" type="presParOf" srcId="{FA4656BF-F81B-4015-90CE-991625B05057}" destId="{BE142147-62CF-439D-8C1A-21A07F262D91}" srcOrd="1" destOrd="0" presId="urn:microsoft.com/office/officeart/2005/8/layout/orgChart1"/>
    <dgm:cxn modelId="{DD777A57-1425-4022-AFB2-D596504D6DB2}" type="presParOf" srcId="{FA4656BF-F81B-4015-90CE-991625B05057}" destId="{5D4CC89E-4897-451D-B73F-75BCF0F231E7}" srcOrd="2" destOrd="0" presId="urn:microsoft.com/office/officeart/2005/8/layout/orgChart1"/>
    <dgm:cxn modelId="{3A27F09F-6488-46E9-85BB-978E2E5042B6}" type="presParOf" srcId="{9334368C-2152-479D-8D70-FF461B16EE6D}" destId="{F8F0B942-E2D5-47D1-B25C-3829BB09979B}" srcOrd="2" destOrd="0" presId="urn:microsoft.com/office/officeart/2005/8/layout/orgChart1"/>
    <dgm:cxn modelId="{FB1E629B-C58E-4A92-81F3-7C323BB6C101}" type="presParOf" srcId="{9334368C-2152-479D-8D70-FF461B16EE6D}" destId="{96CD878A-46DA-4424-89A5-3FBB2780912D}" srcOrd="3" destOrd="0" presId="urn:microsoft.com/office/officeart/2005/8/layout/orgChart1"/>
    <dgm:cxn modelId="{4B2C4E5A-F049-4189-8B8E-D61B88A6DA2E}" type="presParOf" srcId="{96CD878A-46DA-4424-89A5-3FBB2780912D}" destId="{32983E66-8295-4546-9C07-EE5FECC54F0F}" srcOrd="0" destOrd="0" presId="urn:microsoft.com/office/officeart/2005/8/layout/orgChart1"/>
    <dgm:cxn modelId="{2F185B10-4025-4C9A-B4F0-3B7F4201990F}" type="presParOf" srcId="{32983E66-8295-4546-9C07-EE5FECC54F0F}" destId="{4DA5C8F1-87F3-4483-8ED9-AA78B1567376}" srcOrd="0" destOrd="0" presId="urn:microsoft.com/office/officeart/2005/8/layout/orgChart1"/>
    <dgm:cxn modelId="{84B5FE6F-CD8B-4EF2-AE87-AE239DFD336C}" type="presParOf" srcId="{32983E66-8295-4546-9C07-EE5FECC54F0F}" destId="{DBC0F60C-D76C-4BDA-947E-AFBE0FE198C8}" srcOrd="1" destOrd="0" presId="urn:microsoft.com/office/officeart/2005/8/layout/orgChart1"/>
    <dgm:cxn modelId="{C8E53EE4-CE39-45F5-B865-D333447CC334}" type="presParOf" srcId="{96CD878A-46DA-4424-89A5-3FBB2780912D}" destId="{990EA614-1F41-4AAD-A115-C89A2BA1E3CD}" srcOrd="1" destOrd="0" presId="urn:microsoft.com/office/officeart/2005/8/layout/orgChart1"/>
    <dgm:cxn modelId="{F5AE88D2-26A6-43A2-A26D-86BF1497D0D6}" type="presParOf" srcId="{96CD878A-46DA-4424-89A5-3FBB2780912D}" destId="{BC9C9ACA-DEE6-4314-ACF4-7792CF81A1E1}" srcOrd="2" destOrd="0" presId="urn:microsoft.com/office/officeart/2005/8/layout/orgChart1"/>
    <dgm:cxn modelId="{53AD7B79-2C71-4C5E-8DE5-A99FDFA1939F}" type="presParOf" srcId="{FA778B14-24E2-4F2D-9224-52A78BF3F7B6}" destId="{040AE2F0-1099-457A-B001-D11314346A94}" srcOrd="2" destOrd="0" presId="urn:microsoft.com/office/officeart/2005/8/layout/orgChart1"/>
    <dgm:cxn modelId="{BD9152B6-C365-4C77-B8D8-E17F87649C96}" type="presParOf" srcId="{A89C5752-F2C2-4CB5-B88D-C462D6729328}" destId="{21573321-C4BE-441D-9E4E-6267EA65565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F0B942-E2D5-47D1-B25C-3829BB09979B}">
      <dsp:nvSpPr>
        <dsp:cNvPr id="0" name=""/>
        <dsp:cNvSpPr/>
      </dsp:nvSpPr>
      <dsp:spPr>
        <a:xfrm>
          <a:off x="4652611" y="2208659"/>
          <a:ext cx="435223" cy="21354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5418"/>
              </a:lnTo>
              <a:lnTo>
                <a:pt x="435223" y="213541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EC0281-7CFA-400E-A3C8-915E04AFC555}">
      <dsp:nvSpPr>
        <dsp:cNvPr id="0" name=""/>
        <dsp:cNvSpPr/>
      </dsp:nvSpPr>
      <dsp:spPr>
        <a:xfrm>
          <a:off x="4652611" y="2208659"/>
          <a:ext cx="435223" cy="839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9566"/>
              </a:lnTo>
              <a:lnTo>
                <a:pt x="435223" y="8395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75BC66-2C6E-4D61-8764-B0709A435B33}">
      <dsp:nvSpPr>
        <dsp:cNvPr id="0" name=""/>
        <dsp:cNvSpPr/>
      </dsp:nvSpPr>
      <dsp:spPr>
        <a:xfrm>
          <a:off x="3924300" y="912807"/>
          <a:ext cx="1888905" cy="383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640"/>
              </a:lnTo>
              <a:lnTo>
                <a:pt x="1888905" y="191640"/>
              </a:lnTo>
              <a:lnTo>
                <a:pt x="1888905" y="3832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AE24D9-5640-49EB-BB75-E3A1E4B3B59F}">
      <dsp:nvSpPr>
        <dsp:cNvPr id="0" name=""/>
        <dsp:cNvSpPr/>
      </dsp:nvSpPr>
      <dsp:spPr>
        <a:xfrm>
          <a:off x="924103" y="2208659"/>
          <a:ext cx="542397" cy="1446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6878"/>
              </a:lnTo>
              <a:lnTo>
                <a:pt x="542397" y="144687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50572-7194-408A-BC79-C8574E7CBB9F}">
      <dsp:nvSpPr>
        <dsp:cNvPr id="0" name=""/>
        <dsp:cNvSpPr/>
      </dsp:nvSpPr>
      <dsp:spPr>
        <a:xfrm>
          <a:off x="924103" y="2208659"/>
          <a:ext cx="509179" cy="6878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7855"/>
              </a:lnTo>
              <a:lnTo>
                <a:pt x="509179" y="68785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CCD714-C10D-4F4B-B2C0-58E119F5E3AC}">
      <dsp:nvSpPr>
        <dsp:cNvPr id="0" name=""/>
        <dsp:cNvSpPr/>
      </dsp:nvSpPr>
      <dsp:spPr>
        <a:xfrm>
          <a:off x="2281916" y="912807"/>
          <a:ext cx="1642383" cy="383280"/>
        </a:xfrm>
        <a:custGeom>
          <a:avLst/>
          <a:gdLst/>
          <a:ahLst/>
          <a:cxnLst/>
          <a:rect l="0" t="0" r="0" b="0"/>
          <a:pathLst>
            <a:path>
              <a:moveTo>
                <a:pt x="1642383" y="0"/>
              </a:moveTo>
              <a:lnTo>
                <a:pt x="1642383" y="191640"/>
              </a:lnTo>
              <a:lnTo>
                <a:pt x="0" y="191640"/>
              </a:lnTo>
              <a:lnTo>
                <a:pt x="0" y="3832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FE9194-D189-485B-8A79-3245B9179082}">
      <dsp:nvSpPr>
        <dsp:cNvPr id="0" name=""/>
        <dsp:cNvSpPr/>
      </dsp:nvSpPr>
      <dsp:spPr>
        <a:xfrm>
          <a:off x="1713493" y="235"/>
          <a:ext cx="4421613" cy="9125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3800" b="1" kern="1200" dirty="0" smtClean="0">
              <a:latin typeface="Comic Sans MS" panose="030F0702030302020204" pitchFamily="66" charset="0"/>
            </a:rPr>
            <a:t>Chart of Accounts</a:t>
          </a:r>
          <a:endParaRPr lang="en-US" sz="3800" kern="1200" dirty="0"/>
        </a:p>
      </dsp:txBody>
      <dsp:txXfrm>
        <a:off x="1713493" y="235"/>
        <a:ext cx="4421613" cy="912572"/>
      </dsp:txXfrm>
    </dsp:sp>
    <dsp:sp modelId="{B8E320DD-7506-4E2E-904C-9DCA66D283D1}">
      <dsp:nvSpPr>
        <dsp:cNvPr id="0" name=""/>
        <dsp:cNvSpPr/>
      </dsp:nvSpPr>
      <dsp:spPr>
        <a:xfrm>
          <a:off x="584650" y="1296087"/>
          <a:ext cx="3394531" cy="9125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Capital</a:t>
          </a:r>
          <a:endParaRPr lang="en-US" sz="3800" kern="1200" dirty="0"/>
        </a:p>
      </dsp:txBody>
      <dsp:txXfrm>
        <a:off x="584650" y="1296087"/>
        <a:ext cx="3394531" cy="912572"/>
      </dsp:txXfrm>
    </dsp:sp>
    <dsp:sp modelId="{97F89241-090C-41F2-908B-C7E9F44067C1}">
      <dsp:nvSpPr>
        <dsp:cNvPr id="0" name=""/>
        <dsp:cNvSpPr/>
      </dsp:nvSpPr>
      <dsp:spPr>
        <a:xfrm>
          <a:off x="1433283" y="2591940"/>
          <a:ext cx="1825144" cy="6091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Assets</a:t>
          </a:r>
          <a:endParaRPr lang="en-US" sz="3000" kern="1200" dirty="0"/>
        </a:p>
      </dsp:txBody>
      <dsp:txXfrm>
        <a:off x="1433283" y="2591940"/>
        <a:ext cx="1825144" cy="609151"/>
      </dsp:txXfrm>
    </dsp:sp>
    <dsp:sp modelId="{2AD4B007-06D1-444B-B6C6-798A0EFC3D21}">
      <dsp:nvSpPr>
        <dsp:cNvPr id="0" name=""/>
        <dsp:cNvSpPr/>
      </dsp:nvSpPr>
      <dsp:spPr>
        <a:xfrm>
          <a:off x="1466501" y="3428997"/>
          <a:ext cx="1825144" cy="4530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Liability</a:t>
          </a:r>
          <a:endParaRPr lang="en-US" sz="3000" kern="1200" dirty="0"/>
        </a:p>
      </dsp:txBody>
      <dsp:txXfrm>
        <a:off x="1466501" y="3428997"/>
        <a:ext cx="1825144" cy="453082"/>
      </dsp:txXfrm>
    </dsp:sp>
    <dsp:sp modelId="{BE53F6A6-3061-484A-99A5-0C8AB65CD662}">
      <dsp:nvSpPr>
        <dsp:cNvPr id="0" name=""/>
        <dsp:cNvSpPr/>
      </dsp:nvSpPr>
      <dsp:spPr>
        <a:xfrm>
          <a:off x="4362462" y="1296087"/>
          <a:ext cx="2901486" cy="9125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Revenue</a:t>
          </a:r>
          <a:endParaRPr lang="en-US" sz="3800" kern="1200" dirty="0"/>
        </a:p>
      </dsp:txBody>
      <dsp:txXfrm>
        <a:off x="4362462" y="1296087"/>
        <a:ext cx="2901486" cy="912572"/>
      </dsp:txXfrm>
    </dsp:sp>
    <dsp:sp modelId="{BF7FCF62-62F2-4B28-8CE5-69AEC8C1D5C3}">
      <dsp:nvSpPr>
        <dsp:cNvPr id="0" name=""/>
        <dsp:cNvSpPr/>
      </dsp:nvSpPr>
      <dsp:spPr>
        <a:xfrm>
          <a:off x="5087834" y="2591940"/>
          <a:ext cx="1825144" cy="9125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Income</a:t>
          </a:r>
          <a:endParaRPr lang="en-US" sz="3000" kern="1200" dirty="0"/>
        </a:p>
      </dsp:txBody>
      <dsp:txXfrm>
        <a:off x="5087834" y="2591940"/>
        <a:ext cx="1825144" cy="912572"/>
      </dsp:txXfrm>
    </dsp:sp>
    <dsp:sp modelId="{4DA5C8F1-87F3-4483-8ED9-AA78B1567376}">
      <dsp:nvSpPr>
        <dsp:cNvPr id="0" name=""/>
        <dsp:cNvSpPr/>
      </dsp:nvSpPr>
      <dsp:spPr>
        <a:xfrm>
          <a:off x="5087834" y="3887792"/>
          <a:ext cx="1825144" cy="9125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Expense</a:t>
          </a:r>
          <a:endParaRPr lang="en-US" sz="3000" kern="1200" dirty="0"/>
        </a:p>
      </dsp:txBody>
      <dsp:txXfrm>
        <a:off x="5087834" y="3887792"/>
        <a:ext cx="1825144" cy="9125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5B4D88E-F740-4AC9-8219-91A14E9922BB}" type="datetimeFigureOut">
              <a:rPr lang="en-US"/>
              <a:pPr>
                <a:defRPr/>
              </a:pPr>
              <a:t>1/31/2021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3EFF750-34B2-4EE4-8B98-6F95D7FF69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IN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D1B2329E-B9AA-4D04-B7E6-7B5B6C893FA8}" type="slidenum">
              <a:rPr lang="en-US" alt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</a:t>
            </a:fld>
            <a:endParaRPr lang="en-US" altLang="en-US" sz="12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85B07205-2E14-4D02-AFE9-8D076B117239}" type="slidenum">
              <a:rPr lang="en-US" altLang="en-US" sz="1200" smtClean="0"/>
              <a:pPr/>
              <a:t>2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4C87209-2B2C-421F-8150-D1678A307E93}" type="slidenum">
              <a:rPr lang="en-US" altLang="en-US" smtClean="0">
                <a:latin typeface="Comic Sans MS" panose="030F0702030302020204" pitchFamily="66" charset="0"/>
              </a:rPr>
              <a:pPr>
                <a:spcBef>
                  <a:spcPct val="0"/>
                </a:spcBef>
              </a:pPr>
              <a:t>9</a:t>
            </a:fld>
            <a:endParaRPr lang="en-US" altLang="en-US" smtClean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 imag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57200"/>
            <a:ext cx="3017838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15595-6383-495E-B2CB-E553A10A55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4235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9B5BE-74B2-4A8D-BAA5-EBB4039189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3852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4A9C7-163E-44D6-9AFF-18A4A0A73A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6798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A8E0F-A330-4CEB-A13F-07120933831D}" type="datetimeFigureOut">
              <a:rPr lang="en-IN"/>
              <a:pPr>
                <a:defRPr/>
              </a:pPr>
              <a:t>31-Jan-21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E2E9C-532A-4BCD-A849-DB79C451BA6D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4297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0A1E8-2594-48BD-A5F6-41D916A457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063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4698A-2C7C-4F75-BF53-332E4C8BD7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313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70078-2D58-4F95-989D-128B5C4EC5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5400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B2965-9152-4AC3-93B6-A2D32FD789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0119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94723-7971-41BF-8DAB-5CC63A8ABF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2789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95FB9-3237-4104-9064-634CF693D9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4929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A0382-BA7D-4A8B-8122-702597C406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2166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IN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I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840A024-A9D1-44C1-AA2F-B2D12E099E77}" type="datetimeFigureOut">
              <a:rPr lang="en-IN"/>
              <a:pPr>
                <a:defRPr/>
              </a:pPr>
              <a:t>31-Jan-21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F22CE91-349E-4242-98C2-7454C230F1FB}" type="slidenum">
              <a:rPr lang="en-IN"/>
              <a:pPr>
                <a:defRPr/>
              </a:pPr>
              <a:t>‹#›</a:t>
            </a:fld>
            <a:endParaRPr lang="en-IN"/>
          </a:p>
        </p:txBody>
      </p:sp>
      <p:pic>
        <p:nvPicPr>
          <p:cNvPr id="1031" name="Picture 1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4975" y="0"/>
            <a:ext cx="10890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75" r:id="rId1"/>
    <p:sldLayoutId id="2147484174" r:id="rId2"/>
    <p:sldLayoutId id="2147484176" r:id="rId3"/>
    <p:sldLayoutId id="2147484177" r:id="rId4"/>
    <p:sldLayoutId id="2147484178" r:id="rId5"/>
    <p:sldLayoutId id="2147484179" r:id="rId6"/>
    <p:sldLayoutId id="2147484180" r:id="rId7"/>
    <p:sldLayoutId id="2147484181" r:id="rId8"/>
    <p:sldLayoutId id="2147484182" r:id="rId9"/>
    <p:sldLayoutId id="2147484183" r:id="rId10"/>
    <p:sldLayoutId id="2147484184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soft.i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674938"/>
            <a:ext cx="7543800" cy="12874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b="1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Masters -Accounting Info</a:t>
            </a:r>
            <a:br>
              <a:rPr lang="en-US" altLang="en-US" b="1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</a:br>
            <a:r>
              <a:rPr lang="en-US" altLang="en-US" b="1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Groups, Ledgers, Voucher</a:t>
            </a:r>
            <a:endParaRPr lang="en-US" b="1" dirty="0" smtClean="0"/>
          </a:p>
        </p:txBody>
      </p:sp>
      <p:sp>
        <p:nvSpPr>
          <p:cNvPr id="4" name="AutoShape 2"/>
          <p:cNvSpPr txBox="1">
            <a:spLocks noChangeAspect="1" noChangeArrowheads="1"/>
          </p:cNvSpPr>
          <p:nvPr/>
        </p:nvSpPr>
        <p:spPr bwMode="auto">
          <a:xfrm>
            <a:off x="457200" y="5105400"/>
            <a:ext cx="8305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30000" lnSpcReduction="2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Sisoft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Technologies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Pvt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Ltd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SRC E7,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Shipra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Riviera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Bazar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,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Gyan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Khand-3,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Indirapuram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, Ghaziabad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Website: 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  <a:hlinkClick r:id="rId3"/>
              </a:rPr>
              <a:t>www.sisoft.in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Email:info@sisoft.in</a:t>
            </a:r>
            <a:endParaRPr lang="en-US" sz="53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Phone: +91-9999-283-283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sz="53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4595813" cy="801688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Configuring</a:t>
            </a:r>
          </a:p>
        </p:txBody>
      </p:sp>
      <p:pic>
        <p:nvPicPr>
          <p:cNvPr id="25603" name="Content Placeholder 3" descr="Creating Ledger in Tally9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1219200"/>
            <a:ext cx="7772400" cy="4613275"/>
          </a:xfr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3529013" cy="4968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Multiple ledger</a:t>
            </a:r>
            <a:endParaRPr lang="en-US" dirty="0"/>
          </a:p>
        </p:txBody>
      </p:sp>
      <p:pic>
        <p:nvPicPr>
          <p:cNvPr id="26627" name="Content Placeholder 3" descr="Creating Ledger in Tally9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143000"/>
            <a:ext cx="7696200" cy="4689475"/>
          </a:xfr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Voucher Types</a:t>
            </a:r>
            <a:endParaRPr lang="en-IN" altLang="en-US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Accounting Vouchers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mtClean="0"/>
              <a:t>(</a:t>
            </a:r>
            <a:r>
              <a:rPr lang="en-IN" altLang="en-US" smtClean="0"/>
              <a:t>Receipt, Payment, Contra and Journal )</a:t>
            </a:r>
          </a:p>
          <a:p>
            <a:r>
              <a:rPr lang="en-US" altLang="en-US" smtClean="0"/>
              <a:t>Billing/Invoice Vouchers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mtClean="0"/>
              <a:t>(Sale, Credit Note, Purchase, Debit Note</a:t>
            </a:r>
          </a:p>
          <a:p>
            <a:r>
              <a:rPr lang="en-US" altLang="en-US" smtClean="0"/>
              <a:t>Inventory Vouchers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mtClean="0"/>
              <a:t>( Stock Journal and Physical Stock Voucher</a:t>
            </a:r>
          </a:p>
          <a:p>
            <a:r>
              <a:rPr lang="en-US" altLang="en-US" smtClean="0"/>
              <a:t>Order Vouchers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mtClean="0"/>
              <a:t>( Sales Order, Delivery Note, Rejection Ins)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mtClean="0"/>
              <a:t>(Purchase order, Receipt Note, Rejection Outs)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IN" altLang="en-US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Voucher Types - Configuration</a:t>
            </a:r>
            <a:endParaRPr lang="en-IN" altLang="en-US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altLang="en-US" smtClean="0"/>
              <a:t>Have the different </a:t>
            </a:r>
            <a:r>
              <a:rPr lang="en-IN" altLang="en-US" b="1" smtClean="0"/>
              <a:t>Voucher numbering</a:t>
            </a:r>
            <a:r>
              <a:rPr lang="en-IN" altLang="en-US" smtClean="0"/>
              <a:t> methods.</a:t>
            </a:r>
          </a:p>
          <a:p>
            <a:r>
              <a:rPr lang="en-IN" altLang="en-US" smtClean="0"/>
              <a:t>Give own </a:t>
            </a:r>
            <a:r>
              <a:rPr lang="en-IN" altLang="en-US" b="1" smtClean="0"/>
              <a:t>prefix</a:t>
            </a:r>
            <a:r>
              <a:rPr lang="en-IN" altLang="en-US" smtClean="0"/>
              <a:t> and </a:t>
            </a:r>
            <a:r>
              <a:rPr lang="en-IN" altLang="en-US" b="1" smtClean="0"/>
              <a:t>suffix</a:t>
            </a:r>
            <a:r>
              <a:rPr lang="en-IN" altLang="en-US" smtClean="0"/>
              <a:t> details for the voucher numbering.</a:t>
            </a:r>
          </a:p>
          <a:p>
            <a:r>
              <a:rPr lang="en-IN" altLang="en-US" smtClean="0"/>
              <a:t>Use the </a:t>
            </a:r>
            <a:r>
              <a:rPr lang="en-IN" altLang="en-US" b="1" smtClean="0"/>
              <a:t>Effective Dates</a:t>
            </a:r>
            <a:r>
              <a:rPr lang="en-IN" altLang="en-US" smtClean="0"/>
              <a:t> for the vouchers.</a:t>
            </a:r>
          </a:p>
          <a:p>
            <a:r>
              <a:rPr lang="en-IN" altLang="en-US" smtClean="0"/>
              <a:t>By default, make some vouchers</a:t>
            </a:r>
            <a:r>
              <a:rPr lang="en-IN" altLang="en-US" b="1" smtClean="0"/>
              <a:t> optional</a:t>
            </a:r>
            <a:r>
              <a:rPr lang="en-IN" altLang="en-US" smtClean="0"/>
              <a:t> if required.</a:t>
            </a:r>
          </a:p>
          <a:p>
            <a:r>
              <a:rPr lang="en-IN" altLang="en-US" smtClean="0"/>
              <a:t>Decide to have the </a:t>
            </a:r>
            <a:r>
              <a:rPr lang="en-IN" altLang="en-US" b="1" smtClean="0"/>
              <a:t>Common Narration</a:t>
            </a:r>
            <a:r>
              <a:rPr lang="en-IN" altLang="en-US" smtClean="0"/>
              <a:t> or </a:t>
            </a:r>
            <a:r>
              <a:rPr lang="en-IN" altLang="en-US" b="1" smtClean="0"/>
              <a:t>Narration for each entry</a:t>
            </a:r>
            <a:r>
              <a:rPr lang="en-IN" altLang="en-US" smtClean="0"/>
              <a:t>.</a:t>
            </a:r>
          </a:p>
          <a:p>
            <a:r>
              <a:rPr lang="en-IN" altLang="en-US" smtClean="0"/>
              <a:t>Automate the </a:t>
            </a:r>
            <a:r>
              <a:rPr lang="en-IN" altLang="en-US" b="1" smtClean="0"/>
              <a:t>printing</a:t>
            </a:r>
            <a:r>
              <a:rPr lang="en-IN" altLang="en-US" smtClean="0"/>
              <a:t> immediately </a:t>
            </a:r>
            <a:r>
              <a:rPr lang="en-IN" altLang="en-US" b="1" smtClean="0"/>
              <a:t>after saving</a:t>
            </a:r>
            <a:r>
              <a:rPr lang="en-IN" altLang="en-US" smtClean="0"/>
              <a:t> the vouchers.</a:t>
            </a:r>
          </a:p>
          <a:p>
            <a:r>
              <a:rPr lang="en-IN" altLang="en-US" smtClean="0"/>
              <a:t>Get </a:t>
            </a:r>
            <a:r>
              <a:rPr lang="en-IN" altLang="en-US" b="1" smtClean="0"/>
              <a:t>separate reports</a:t>
            </a:r>
            <a:r>
              <a:rPr lang="en-IN" altLang="en-US" smtClean="0"/>
              <a:t> for each type of voucher.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552138" y="152400"/>
          <a:ext cx="78486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1676400" y="56388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en-US"/>
              <a:t>Balance Sheet</a:t>
            </a:r>
            <a:endParaRPr lang="en-IN" altLang="en-US"/>
          </a:p>
        </p:txBody>
      </p:sp>
      <p:sp>
        <p:nvSpPr>
          <p:cNvPr id="15364" name="TextBox 6"/>
          <p:cNvSpPr txBox="1">
            <a:spLocks noChangeArrowheads="1"/>
          </p:cNvSpPr>
          <p:nvPr/>
        </p:nvSpPr>
        <p:spPr bwMode="auto">
          <a:xfrm>
            <a:off x="5105400" y="5715000"/>
            <a:ext cx="3276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altLang="en-US"/>
              <a:t>Profit-Loss Account</a:t>
            </a:r>
            <a:endParaRPr lang="en-IN" altLang="en-US"/>
          </a:p>
        </p:txBody>
      </p:sp>
      <p:grpSp>
        <p:nvGrpSpPr>
          <p:cNvPr id="15365" name="Group 4"/>
          <p:cNvGrpSpPr>
            <a:grpSpLocks/>
          </p:cNvGrpSpPr>
          <p:nvPr/>
        </p:nvGrpSpPr>
        <p:grpSpPr bwMode="auto">
          <a:xfrm>
            <a:off x="2020888" y="4191000"/>
            <a:ext cx="2017712" cy="604838"/>
            <a:chOff x="1433283" y="3887792"/>
            <a:chExt cx="2017472" cy="912572"/>
          </a:xfrm>
        </p:grpSpPr>
        <p:sp>
          <p:nvSpPr>
            <p:cNvPr id="6" name="Rectangle 5"/>
            <p:cNvSpPr/>
            <p:nvPr/>
          </p:nvSpPr>
          <p:spPr>
            <a:xfrm>
              <a:off x="1433283" y="3887792"/>
              <a:ext cx="1825408" cy="912572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TextBox 6"/>
            <p:cNvSpPr txBox="1"/>
            <p:nvPr/>
          </p:nvSpPr>
          <p:spPr>
            <a:xfrm>
              <a:off x="1433283" y="3887792"/>
              <a:ext cx="2017472" cy="81915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4130" tIns="24130" rIns="24130" bIns="24130" spcCol="1270" anchor="ctr"/>
            <a:lstStyle/>
            <a:p>
              <a:pPr algn="ctr" defTabSz="1689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000" b="0" dirty="0"/>
                <a:t>Equity</a:t>
              </a:r>
            </a:p>
          </p:txBody>
        </p:sp>
      </p:grpSp>
      <p:cxnSp>
        <p:nvCxnSpPr>
          <p:cNvPr id="13" name="Straight Connector 12"/>
          <p:cNvCxnSpPr/>
          <p:nvPr/>
        </p:nvCxnSpPr>
        <p:spPr>
          <a:xfrm>
            <a:off x="1447800" y="3810000"/>
            <a:ext cx="0" cy="682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7" idx="1"/>
          </p:cNvCxnSpPr>
          <p:nvPr/>
        </p:nvCxnSpPr>
        <p:spPr>
          <a:xfrm flipV="1">
            <a:off x="1447800" y="4462463"/>
            <a:ext cx="573088" cy="301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024688" cy="838200"/>
          </a:xfrm>
        </p:spPr>
        <p:txBody>
          <a:bodyPr/>
          <a:lstStyle/>
          <a:p>
            <a:pPr eaLnBrk="1" hangingPunct="1"/>
            <a:r>
              <a:rPr lang="en-US" altLang="en-US" smtClean="0"/>
              <a:t>Accounting Groups</a:t>
            </a:r>
            <a:endParaRPr lang="en-IN" altLang="en-US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1042988" y="1295400"/>
            <a:ext cx="7034212" cy="4537075"/>
          </a:xfrm>
        </p:spPr>
        <p:txBody>
          <a:bodyPr/>
          <a:lstStyle/>
          <a:p>
            <a:pPr eaLnBrk="1" hangingPunct="1"/>
            <a:r>
              <a:rPr lang="en-IN" altLang="en-US" sz="2200" smtClean="0"/>
              <a:t>Account Groups are maintained to determine the hierarchy of Ledger Accounts which is helpful in determining and presenting meaningful and compliant reports.  </a:t>
            </a:r>
          </a:p>
          <a:p>
            <a:pPr eaLnBrk="1" hangingPunct="1"/>
            <a:r>
              <a:rPr lang="en-IN" altLang="en-US" sz="2200" smtClean="0"/>
              <a:t>The Group behaviour is classified into Capital or Revenue and more specifically into Assets, Liabilities, Income and Expenditure.  </a:t>
            </a:r>
          </a:p>
          <a:p>
            <a:pPr eaLnBrk="1" hangingPunct="1"/>
            <a:r>
              <a:rPr lang="en-IN" altLang="en-US" sz="2200" smtClean="0"/>
              <a:t>The Groups ascertain whether the same will affect Profit and Loss Account which is revenue in nature or Balance Sheet which is capital in nature.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024688" cy="838200"/>
          </a:xfrm>
        </p:spPr>
        <p:txBody>
          <a:bodyPr/>
          <a:lstStyle/>
          <a:p>
            <a:pPr eaLnBrk="1" hangingPunct="1"/>
            <a:r>
              <a:rPr lang="en-US" altLang="en-US" smtClean="0"/>
              <a:t>Accounting Groups</a:t>
            </a:r>
            <a:endParaRPr lang="en-IN" altLang="en-US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1042988" y="1295400"/>
            <a:ext cx="7034212" cy="4537075"/>
          </a:xfrm>
        </p:spPr>
        <p:txBody>
          <a:bodyPr/>
          <a:lstStyle/>
          <a:p>
            <a:pPr eaLnBrk="1" hangingPunct="1"/>
            <a:r>
              <a:rPr lang="en-IN" altLang="en-US" smtClean="0"/>
              <a:t>Tally provides 28 pre-defined groups. Out of these 28 groups, 15 are primary and 13 sub groups. </a:t>
            </a:r>
          </a:p>
          <a:p>
            <a:pPr eaLnBrk="1" hangingPunct="1"/>
            <a:r>
              <a:rPr lang="en-US" altLang="en-US" smtClean="0"/>
              <a:t>Out of 15 groups, 9 groups appear in balance sheet and 6 primary groups appear under profit and loss account.</a:t>
            </a:r>
            <a:endParaRPr lang="en-I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Predefined Group</a:t>
            </a:r>
            <a:endParaRPr lang="en-IN" altLang="en-US" smtClean="0"/>
          </a:p>
        </p:txBody>
      </p:sp>
      <p:pic>
        <p:nvPicPr>
          <p:cNvPr id="1945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7238" y="2233613"/>
            <a:ext cx="7629525" cy="35337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2614613" cy="609600"/>
          </a:xfrm>
        </p:spPr>
        <p:txBody>
          <a:bodyPr/>
          <a:lstStyle/>
          <a:p>
            <a:pPr eaLnBrk="1" hangingPunct="1"/>
            <a:r>
              <a:rPr lang="en-US" altLang="en-US" sz="3200" b="1" smtClean="0"/>
              <a:t>Sub Groups</a:t>
            </a:r>
          </a:p>
        </p:txBody>
      </p:sp>
      <p:pic>
        <p:nvPicPr>
          <p:cNvPr id="20483" name="Content Placeholder 3" descr="Creating Ledger Group in Tally9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066800"/>
            <a:ext cx="7162800" cy="47275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7886700" cy="701675"/>
          </a:xfrm>
        </p:spPr>
        <p:txBody>
          <a:bodyPr/>
          <a:lstStyle/>
          <a:p>
            <a:r>
              <a:rPr lang="en-US" altLang="en-US" smtClean="0"/>
              <a:t>Group Creation</a:t>
            </a:r>
            <a:endParaRPr lang="en-IN" altLang="en-US" smtClean="0"/>
          </a:p>
        </p:txBody>
      </p:sp>
      <p:pic>
        <p:nvPicPr>
          <p:cNvPr id="21507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2638" y="1919288"/>
            <a:ext cx="5038725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7886700" cy="701675"/>
          </a:xfrm>
        </p:spPr>
        <p:txBody>
          <a:bodyPr/>
          <a:lstStyle/>
          <a:p>
            <a:r>
              <a:rPr lang="en-US" altLang="en-US" smtClean="0"/>
              <a:t>Group Creation – Advance Options</a:t>
            </a:r>
            <a:endParaRPr lang="en-IN" altLang="en-US" smtClean="0"/>
          </a:p>
        </p:txBody>
      </p:sp>
      <p:sp>
        <p:nvSpPr>
          <p:cNvPr id="22531" name="TextBox 5"/>
          <p:cNvSpPr txBox="1">
            <a:spLocks noChangeArrowheads="1"/>
          </p:cNvSpPr>
          <p:nvPr/>
        </p:nvSpPr>
        <p:spPr bwMode="auto">
          <a:xfrm>
            <a:off x="381000" y="1295400"/>
            <a:ext cx="8229600" cy="489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en-US">
                <a:latin typeface="Calibri Light" panose="020F0302020204030204" pitchFamily="34" charset="0"/>
              </a:rPr>
              <a:t>Group behaves like a Sub-Ledger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IN" altLang="en-US" b="0">
                <a:latin typeface="Calibri Light" panose="020F0302020204030204" pitchFamily="34" charset="0"/>
              </a:rPr>
              <a:t>When activating Group behaves like sub ledger you will not see the ledger wise break-up of that particular group. You can view only the summary of that group as sub ledger.</a:t>
            </a:r>
            <a:endParaRPr lang="en-US" altLang="en-US">
              <a:latin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>
                <a:latin typeface="Calibri Light" panose="020F0302020204030204" pitchFamily="34" charset="0"/>
              </a:rPr>
              <a:t>Net Debit/Credit Balance for Reporting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IN" altLang="en-US" b="0">
                <a:latin typeface="Calibri Light" panose="020F0302020204030204" pitchFamily="34" charset="0"/>
              </a:rPr>
              <a:t>The net balance of group, which means that no Debit balance total or credit balance total will not displayed instead Net debit or credit balance</a:t>
            </a:r>
            <a:endParaRPr lang="en-US" altLang="en-US">
              <a:latin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>
                <a:latin typeface="Calibri Light" panose="020F0302020204030204" pitchFamily="34" charset="0"/>
              </a:rPr>
              <a:t>Used for Calculation (eg Taxes/Discounts) For sales Invoice Entry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IN" altLang="en-US" b="0">
                <a:latin typeface="Calibri Light" panose="020F0302020204030204" pitchFamily="34" charset="0"/>
              </a:rPr>
              <a:t> set automatic calculation for discounts taxes etc.</a:t>
            </a:r>
            <a:endParaRPr lang="en-US" altLang="en-US">
              <a:latin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>
                <a:latin typeface="Calibri Light" panose="020F0302020204030204" pitchFamily="34" charset="0"/>
              </a:rPr>
              <a:t>Method to allocate when used in purchase invoice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IN" altLang="en-US" b="0">
                <a:latin typeface="Calibri Light" panose="020F0302020204030204" pitchFamily="34" charset="0"/>
              </a:rPr>
              <a:t>This is used to allocate expense in the reation of value or quantity or value.</a:t>
            </a:r>
            <a:endParaRPr lang="en-IN" altLang="en-US">
              <a:latin typeface="Calibri Light" panose="020F03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3200400" cy="381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2800" b="1" smtClean="0"/>
              <a:t>Ledger(</a:t>
            </a:r>
            <a:r>
              <a:rPr lang="hi-IN" altLang="en-US" sz="2800" smtClean="0"/>
              <a:t>बही</a:t>
            </a:r>
            <a:r>
              <a:rPr lang="en-US" altLang="en-US" sz="2800" smtClean="0"/>
              <a:t>-</a:t>
            </a:r>
            <a:r>
              <a:rPr lang="hi-IN" altLang="en-US" sz="2800" smtClean="0"/>
              <a:t> खाता</a:t>
            </a:r>
            <a:r>
              <a:rPr lang="en-US" altLang="en-US" sz="2800" smtClean="0"/>
              <a:t>)</a:t>
            </a:r>
          </a:p>
        </p:txBody>
      </p:sp>
      <p:pic>
        <p:nvPicPr>
          <p:cNvPr id="23555" name="Content Placeholder 3" descr="Creating Ledger in Tally9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6800" y="914400"/>
            <a:ext cx="7162800" cy="4918075"/>
          </a:xfr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2218</TotalTime>
  <Words>252</Words>
  <Application>Microsoft Office PowerPoint</Application>
  <PresentationFormat>On-screen Show (4:3)</PresentationFormat>
  <Paragraphs>58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Comic Sans MS</vt:lpstr>
      <vt:lpstr>Arial</vt:lpstr>
      <vt:lpstr>Calibri Light</vt:lpstr>
      <vt:lpstr>Calibri</vt:lpstr>
      <vt:lpstr>Mangal</vt:lpstr>
      <vt:lpstr>Office Theme</vt:lpstr>
      <vt:lpstr>Masters -Accounting Info Groups, Ledgers, Voucher</vt:lpstr>
      <vt:lpstr>PowerPoint Presentation</vt:lpstr>
      <vt:lpstr>Accounting Groups</vt:lpstr>
      <vt:lpstr>Accounting Groups</vt:lpstr>
      <vt:lpstr>Predefined Group</vt:lpstr>
      <vt:lpstr>Sub Groups</vt:lpstr>
      <vt:lpstr>Group Creation</vt:lpstr>
      <vt:lpstr>Group Creation – Advance Options</vt:lpstr>
      <vt:lpstr>Ledger(बही- खाता)</vt:lpstr>
      <vt:lpstr>Configuring</vt:lpstr>
      <vt:lpstr>Multiple ledger</vt:lpstr>
      <vt:lpstr>Voucher Types</vt:lpstr>
      <vt:lpstr>Voucher Types - Configuration</vt:lpstr>
    </vt:vector>
  </TitlesOfParts>
  <Company>Management Information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Accounting Principles</dc:title>
  <dc:creator>Valued Gateway Client</dc:creator>
  <cp:lastModifiedBy>vijay</cp:lastModifiedBy>
  <cp:revision>139</cp:revision>
  <dcterms:created xsi:type="dcterms:W3CDTF">2000-02-01T21:02:43Z</dcterms:created>
  <dcterms:modified xsi:type="dcterms:W3CDTF">2021-01-31T18:13:57Z</dcterms:modified>
</cp:coreProperties>
</file>