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  <p:sldMasterId id="2147484060" r:id="rId2"/>
  </p:sldMasterIdLst>
  <p:notesMasterIdLst>
    <p:notesMasterId r:id="rId20"/>
  </p:notesMasterIdLst>
  <p:sldIdLst>
    <p:sldId id="315" r:id="rId3"/>
    <p:sldId id="322" r:id="rId4"/>
    <p:sldId id="323" r:id="rId5"/>
    <p:sldId id="329" r:id="rId6"/>
    <p:sldId id="319" r:id="rId7"/>
    <p:sldId id="320" r:id="rId8"/>
    <p:sldId id="331" r:id="rId9"/>
    <p:sldId id="330" r:id="rId10"/>
    <p:sldId id="332" r:id="rId11"/>
    <p:sldId id="307" r:id="rId12"/>
    <p:sldId id="328" r:id="rId13"/>
    <p:sldId id="311" r:id="rId14"/>
    <p:sldId id="312" r:id="rId15"/>
    <p:sldId id="324" r:id="rId16"/>
    <p:sldId id="325" r:id="rId17"/>
    <p:sldId id="326" r:id="rId18"/>
    <p:sldId id="32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92E8EF-E177-4AF7-8090-3697E4D04A1E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CDC331-1E6F-4974-90C5-0B2F1E87E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0A561EC-7808-4BF0-9517-767AF2005D10}" type="slidenum"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502B-13B2-4982-914D-6D45FDAA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69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6EB0-21DE-42CD-98E1-49FCEFA95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7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73A0-B851-49ED-BF81-63CCDEFCE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73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D966-C4E2-4A39-B182-CD987172E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40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07A2-20AB-40A0-B546-13661F46DEE5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CA1A-C467-4401-9461-20EF7906436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838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98A4-1B63-4CA9-A175-3B7EE7C84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07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8F68-4E56-4F96-8F90-2D5BD7088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86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4FE17-0CEF-46DF-9D87-D427EFB5D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054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F8AA-1002-4B2A-AA8D-457C28CA0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05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873D-81E6-4E9B-A50A-57A395B5F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438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217F-DE52-49BC-A5C8-B750FAEA6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8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0BD1-60D0-4F29-8356-85F9A00F4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923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A0C8-586B-469C-B698-335DB293F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133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461A-F0C4-4380-B22E-AAAFAFF2D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11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F50C-1E0E-4C84-A400-4D810F745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02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3FDE-0FD0-4755-960F-4B058073B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7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0F87-FB58-40F1-9A25-3F031C488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06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C1A2-F810-4CE8-A0AA-5DBEF5E9A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7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4B5-C56E-41E4-A4B8-BB988F35E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31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5FD1-6E0D-49F4-88C5-1112BE42C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10BE-7D37-44ED-9ABE-81447803B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85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5F6AF-7E3F-481A-B0DC-BA41A743E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97B8AD-1B2C-4CB2-8310-ECD555DAE080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E740BF-198A-4948-A92F-6BD407AAD94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9D4EA94-D869-432B-B65C-43DA4F2F77C4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795C102-5BD9-4562-9377-2474D63AD2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2055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08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llysolutions.com/download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754062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Getting Started With Tally</a:t>
            </a:r>
            <a:endParaRPr lang="en-US" altLang="en-US" sz="4000" b="1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Creating a company in Tally</a:t>
            </a:r>
          </a:p>
        </p:txBody>
      </p:sp>
      <p:sp>
        <p:nvSpPr>
          <p:cNvPr id="35843" name="Content Placeholder 1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r>
              <a:rPr lang="en-US" altLang="en-US" smtClean="0"/>
              <a:t>Gateway of Tally -&gt; Company Info  -&gt; Create Company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Gateway of Tally -&gt; Company Info (Alt+F3) -&gt; Create Company</a:t>
            </a:r>
            <a:endParaRPr lang="en-IN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57300"/>
            <a:ext cx="86836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231775" y="228600"/>
            <a:ext cx="7693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Company Creation Screen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86600" cy="496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Selecting a company</a:t>
            </a:r>
            <a:endParaRPr lang="en-US" b="1" dirty="0"/>
          </a:p>
        </p:txBody>
      </p:sp>
      <p:pic>
        <p:nvPicPr>
          <p:cNvPr id="37891" name="Content Placeholder 3" descr="Select Company in Tall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990600"/>
            <a:ext cx="7620000" cy="4841875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5053013" cy="573088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Deleting a Company</a:t>
            </a:r>
          </a:p>
        </p:txBody>
      </p:sp>
      <p:pic>
        <p:nvPicPr>
          <p:cNvPr id="38915" name="Content Placeholder 3" descr="Delete Company in Tall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6705600" cy="468947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90487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Accounting Features – F11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00175"/>
            <a:ext cx="90011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Inventory Features – F11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57325"/>
            <a:ext cx="9067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Statutory and Taxation Features – F11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24750" cy="625475"/>
          </a:xfrm>
        </p:spPr>
        <p:txBody>
          <a:bodyPr/>
          <a:lstStyle/>
          <a:p>
            <a:r>
              <a:rPr lang="en-US" altLang="en-US" b="1" smtClean="0"/>
              <a:t>Tally Short-cut Keys</a:t>
            </a:r>
          </a:p>
        </p:txBody>
      </p:sp>
      <p:sp>
        <p:nvSpPr>
          <p:cNvPr id="43011" name="Content Placeholder 1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r>
              <a:rPr lang="en-US" altLang="en-US" smtClean="0"/>
              <a:t>Enter 	=&gt;  To move down, To move to next field</a:t>
            </a:r>
          </a:p>
          <a:p>
            <a:r>
              <a:rPr lang="en-US" altLang="en-US" smtClean="0"/>
              <a:t>Escape 	=&gt; To return up</a:t>
            </a:r>
          </a:p>
          <a:p>
            <a:r>
              <a:rPr lang="en-US" altLang="en-US" smtClean="0"/>
              <a:t>Tab 		=&gt; To move to next field</a:t>
            </a:r>
          </a:p>
          <a:p>
            <a:r>
              <a:rPr lang="en-US" altLang="en-US" smtClean="0"/>
              <a:t>Shift+Tab/Backspace =&gt; To move to previous field</a:t>
            </a:r>
          </a:p>
          <a:p>
            <a:r>
              <a:rPr lang="en-US" altLang="en-US" smtClean="0"/>
              <a:t>Alt+C 	=&gt; on fly create master on the field you are</a:t>
            </a:r>
          </a:p>
          <a:p>
            <a:r>
              <a:rPr lang="en-US" altLang="en-US" smtClean="0"/>
              <a:t>Ctrl+Enter 	=&gt; On fly alter master</a:t>
            </a:r>
          </a:p>
          <a:p>
            <a:r>
              <a:rPr lang="en-US" altLang="en-US" smtClean="0"/>
              <a:t>F2 		=&gt; Change Date</a:t>
            </a:r>
          </a:p>
          <a:p>
            <a:r>
              <a:rPr lang="en-US" altLang="en-US" smtClean="0"/>
              <a:t>Alt+F2 	=&gt; Change Period</a:t>
            </a:r>
          </a:p>
          <a:p>
            <a:r>
              <a:rPr lang="en-US" altLang="en-US" smtClean="0"/>
              <a:t>Single Underline mean Alt Key </a:t>
            </a:r>
          </a:p>
          <a:p>
            <a:r>
              <a:rPr lang="en-US" altLang="en-US" smtClean="0"/>
              <a:t>Double underline mean Control Key</a:t>
            </a:r>
          </a:p>
          <a:p>
            <a:r>
              <a:rPr lang="en-US" altLang="en-US" smtClean="0"/>
              <a:t>F11 		=&gt; Features</a:t>
            </a:r>
          </a:p>
          <a:p>
            <a:r>
              <a:rPr lang="en-US" altLang="en-US" smtClean="0"/>
              <a:t>F12 		=&gt; Configure</a:t>
            </a:r>
          </a:p>
          <a:p>
            <a:endParaRPr lang="en-IN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Tally Software Versions</a:t>
            </a:r>
            <a:endParaRPr lang="en-IN" altLang="en-US" sz="40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smtClean="0"/>
              <a:t>Tally ERP9 Silver</a:t>
            </a:r>
          </a:p>
          <a:p>
            <a:r>
              <a:rPr lang="en-US" altLang="en-US" sz="4000" smtClean="0"/>
              <a:t>Tally ERP9 Gold</a:t>
            </a:r>
          </a:p>
          <a:p>
            <a:r>
              <a:rPr lang="en-US" altLang="en-US" sz="4000" smtClean="0"/>
              <a:t>Tally Server9</a:t>
            </a:r>
            <a:endParaRPr lang="en-IN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Features of Tally	</a:t>
            </a:r>
            <a:endParaRPr lang="en-IN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Accounting Management</a:t>
            </a:r>
          </a:p>
          <a:p>
            <a:r>
              <a:rPr lang="en-US" altLang="en-US" smtClean="0"/>
              <a:t>Billing or Invoicing </a:t>
            </a:r>
          </a:p>
          <a:p>
            <a:r>
              <a:rPr lang="en-US" altLang="en-US" smtClean="0"/>
              <a:t>Banking Transaction Support</a:t>
            </a:r>
          </a:p>
          <a:p>
            <a:r>
              <a:rPr lang="en-US" altLang="en-US" smtClean="0"/>
              <a:t>GST Compliance</a:t>
            </a:r>
          </a:p>
          <a:p>
            <a:r>
              <a:rPr lang="en-US" altLang="en-US" smtClean="0"/>
              <a:t>Budget and Credit Limits</a:t>
            </a:r>
          </a:p>
          <a:p>
            <a:r>
              <a:rPr lang="en-US" altLang="en-US" smtClean="0"/>
              <a:t>Inventory Management</a:t>
            </a:r>
          </a:p>
          <a:p>
            <a:r>
              <a:rPr lang="en-US" altLang="en-US" smtClean="0"/>
              <a:t>Order Management</a:t>
            </a:r>
          </a:p>
          <a:p>
            <a:r>
              <a:rPr lang="en-US" altLang="en-US" smtClean="0"/>
              <a:t>Payroll </a:t>
            </a:r>
          </a:p>
          <a:p>
            <a:r>
              <a:rPr lang="en-US" altLang="en-US" smtClean="0"/>
              <a:t>Security Controls </a:t>
            </a:r>
          </a:p>
          <a:p>
            <a:endParaRPr lang="en-I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Installation of Tally</a:t>
            </a:r>
            <a:endParaRPr lang="en-IN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http://www.tallysolutions.com/download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Install Now or Install for later Use</a:t>
            </a:r>
          </a:p>
          <a:p>
            <a:endParaRPr lang="en-I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1446213"/>
            <a:ext cx="9069387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Gateway of Tally (GOT)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1428750"/>
            <a:ext cx="28289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Tally Configuration (F12)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Tally Configuration -&gt; Licensing</a:t>
            </a:r>
          </a:p>
        </p:txBody>
      </p:sp>
      <p:pic>
        <p:nvPicPr>
          <p:cNvPr id="3277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2200275"/>
            <a:ext cx="23383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Tally Configuration -&gt; Data Configuration</a:t>
            </a:r>
          </a:p>
        </p:txBody>
      </p:sp>
      <p:pic>
        <p:nvPicPr>
          <p:cNvPr id="3379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14525"/>
            <a:ext cx="81343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1446213"/>
            <a:ext cx="9069387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itle 1"/>
          <p:cNvSpPr txBox="1">
            <a:spLocks/>
          </p:cNvSpPr>
          <p:nvPr/>
        </p:nvSpPr>
        <p:spPr bwMode="auto">
          <a:xfrm>
            <a:off x="628650" y="365125"/>
            <a:ext cx="7886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>
                <a:latin typeface="Calibri Light" panose="020F0302020204030204" pitchFamily="34" charset="0"/>
              </a:rPr>
              <a:t>Gateway of Tally (GOT)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132</Words>
  <Application>Microsoft Office PowerPoint</Application>
  <PresentationFormat>On-screen Show (4:3)</PresentationFormat>
  <Paragraphs>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Comic Sans MS</vt:lpstr>
      <vt:lpstr>Arial</vt:lpstr>
      <vt:lpstr>Calibri Light</vt:lpstr>
      <vt:lpstr>Calibri</vt:lpstr>
      <vt:lpstr>Office Theme</vt:lpstr>
      <vt:lpstr>1_Office Theme</vt:lpstr>
      <vt:lpstr>Getting Started With Tally</vt:lpstr>
      <vt:lpstr>Tally Software Versions</vt:lpstr>
      <vt:lpstr>Features of Tally </vt:lpstr>
      <vt:lpstr>Installation of Tally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Creating a company in Tally</vt:lpstr>
      <vt:lpstr>PowerPoint Presentation</vt:lpstr>
      <vt:lpstr>Selecting a company</vt:lpstr>
      <vt:lpstr>Deleting a Company</vt:lpstr>
      <vt:lpstr>PowerPoint Presentation</vt:lpstr>
      <vt:lpstr>PowerPoint Presentation</vt:lpstr>
      <vt:lpstr>PowerPoint Presentation</vt:lpstr>
      <vt:lpstr>Tally Short-cut Keys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97</cp:revision>
  <dcterms:created xsi:type="dcterms:W3CDTF">2000-02-01T21:02:43Z</dcterms:created>
  <dcterms:modified xsi:type="dcterms:W3CDTF">2021-01-31T18:12:47Z</dcterms:modified>
</cp:coreProperties>
</file>