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476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65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44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466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757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38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225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212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80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059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335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E508-B365-4EE8-B516-E4B2E8527740}" type="datetimeFigureOut">
              <a:rPr lang="en-IN" smtClean="0"/>
              <a:t>24-Jan-22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7B7A1-8790-4F36-90DA-B98EA3E1BE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108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IjCaeNm-V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SAC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Service Accounting Codes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6168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 - Breakup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 SAC code is a  six-digit </a:t>
            </a:r>
            <a:r>
              <a:rPr lang="en-IN" dirty="0" smtClean="0"/>
              <a:t>number</a:t>
            </a:r>
          </a:p>
          <a:p>
            <a:r>
              <a:rPr lang="en-IN" dirty="0"/>
              <a:t>The first two digits are common for all services</a:t>
            </a:r>
            <a:r>
              <a:rPr lang="en-IN" dirty="0" smtClean="0"/>
              <a:t>.</a:t>
            </a:r>
          </a:p>
          <a:p>
            <a:r>
              <a:rPr lang="en-IN" dirty="0"/>
              <a:t>The next two digits of the SAC code are the service classification.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last two digits of the SAC code GST are specific to the service and its </a:t>
            </a:r>
            <a:r>
              <a:rPr lang="en-IN" dirty="0" smtClean="0"/>
              <a:t>nature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560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 Code – </a:t>
            </a:r>
            <a:r>
              <a:rPr lang="en-US" smtClean="0"/>
              <a:t>3</a:t>
            </a:r>
            <a:r>
              <a:rPr lang="en-US" baseline="30000" smtClean="0"/>
              <a:t>rd</a:t>
            </a:r>
            <a:r>
              <a:rPr lang="en-US" smtClean="0"/>
              <a:t> Character.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Section 5 : Construction Services </a:t>
            </a:r>
            <a:endParaRPr lang="en-IN" b="1" dirty="0" smtClean="0"/>
          </a:p>
          <a:p>
            <a:r>
              <a:rPr lang="en-IN" b="1" dirty="0"/>
              <a:t>Section 6 : Distributive Trade Services ; </a:t>
            </a:r>
            <a:r>
              <a:rPr lang="en-IN" b="1" dirty="0" err="1"/>
              <a:t>Accomodation</a:t>
            </a:r>
            <a:r>
              <a:rPr lang="en-IN" b="1" dirty="0"/>
              <a:t>, Food &amp; Beverage Service; Transport Services; Gas &amp; Electricity Distribution Services</a:t>
            </a:r>
            <a:r>
              <a:rPr lang="en-IN" dirty="0" smtClean="0"/>
              <a:t> </a:t>
            </a:r>
          </a:p>
          <a:p>
            <a:r>
              <a:rPr lang="en-IN" b="1" dirty="0"/>
              <a:t>Section 7: Financial and related services; real estate services; and rental and leasing services</a:t>
            </a:r>
            <a:r>
              <a:rPr lang="en-IN" dirty="0" smtClean="0"/>
              <a:t> </a:t>
            </a:r>
          </a:p>
          <a:p>
            <a:r>
              <a:rPr lang="en-IN" b="1" dirty="0"/>
              <a:t>Section 8 : Business and Production Services</a:t>
            </a:r>
            <a:r>
              <a:rPr lang="en-IN" dirty="0" smtClean="0"/>
              <a:t> </a:t>
            </a:r>
          </a:p>
          <a:p>
            <a:r>
              <a:rPr lang="en-IN" b="1" dirty="0"/>
              <a:t>Section 9 : Community, Social &amp; Personal Services and other miscellaneous services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6932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View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>
                <a:hlinkClick r:id="rId2"/>
              </a:rPr>
              <a:t>https</a:t>
            </a:r>
            <a:r>
              <a:rPr lang="en-IN">
                <a:hlinkClick r:id="rId2"/>
              </a:rPr>
              <a:t>://</a:t>
            </a:r>
            <a:r>
              <a:rPr lang="en-IN" smtClean="0">
                <a:hlinkClick r:id="rId2"/>
              </a:rPr>
              <a:t>www.youtube.com/watch?v=eIjCaeNm-Vk</a:t>
            </a:r>
            <a:endParaRPr lang="en-IN" smtClean="0"/>
          </a:p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SAC</vt:lpstr>
      <vt:lpstr>SAC - Breakup</vt:lpstr>
      <vt:lpstr>SAC Code – 3rd Character.</vt:lpstr>
      <vt:lpstr>Balance Sheet 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</dc:title>
  <dc:creator>vijay</dc:creator>
  <cp:lastModifiedBy>vijay</cp:lastModifiedBy>
  <cp:revision>2</cp:revision>
  <dcterms:created xsi:type="dcterms:W3CDTF">2022-01-23T18:55:44Z</dcterms:created>
  <dcterms:modified xsi:type="dcterms:W3CDTF">2022-01-24T11:28:41Z</dcterms:modified>
</cp:coreProperties>
</file>