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7" r:id="rId1"/>
  </p:sldMasterIdLst>
  <p:notesMasterIdLst>
    <p:notesMasterId r:id="rId33"/>
  </p:notesMasterIdLst>
  <p:sldIdLst>
    <p:sldId id="324" r:id="rId2"/>
    <p:sldId id="327" r:id="rId3"/>
    <p:sldId id="319" r:id="rId4"/>
    <p:sldId id="332" r:id="rId5"/>
    <p:sldId id="320" r:id="rId6"/>
    <p:sldId id="321" r:id="rId7"/>
    <p:sldId id="335" r:id="rId8"/>
    <p:sldId id="330" r:id="rId9"/>
    <p:sldId id="331" r:id="rId10"/>
    <p:sldId id="333" r:id="rId11"/>
    <p:sldId id="334" r:id="rId12"/>
    <p:sldId id="336" r:id="rId13"/>
    <p:sldId id="337" r:id="rId14"/>
    <p:sldId id="338" r:id="rId15"/>
    <p:sldId id="339" r:id="rId16"/>
    <p:sldId id="340" r:id="rId17"/>
    <p:sldId id="347" r:id="rId18"/>
    <p:sldId id="317" r:id="rId19"/>
    <p:sldId id="325" r:id="rId20"/>
    <p:sldId id="346" r:id="rId21"/>
    <p:sldId id="326" r:id="rId22"/>
    <p:sldId id="341" r:id="rId23"/>
    <p:sldId id="342" r:id="rId24"/>
    <p:sldId id="344" r:id="rId25"/>
    <p:sldId id="343" r:id="rId26"/>
    <p:sldId id="313" r:id="rId27"/>
    <p:sldId id="314" r:id="rId28"/>
    <p:sldId id="315" r:id="rId29"/>
    <p:sldId id="345" r:id="rId30"/>
    <p:sldId id="328" r:id="rId31"/>
    <p:sldId id="329" r:id="rId32"/>
  </p:sldIdLst>
  <p:sldSz cx="9144000" cy="6858000" type="screen4x3"/>
  <p:notesSz cx="6858000" cy="9144000"/>
  <p:defaultTextStyle>
    <a:defPPr>
      <a:defRPr lang="en-US"/>
    </a:defPPr>
    <a:lvl1pPr algn="l" rtl="0" eaLnBrk="0" fontAlgn="base" hangingPunct="0">
      <a:spcBef>
        <a:spcPct val="0"/>
      </a:spcBef>
      <a:spcAft>
        <a:spcPct val="0"/>
      </a:spcAft>
      <a:defRPr sz="2400" b="1" kern="1200">
        <a:solidFill>
          <a:schemeClr val="tx1"/>
        </a:solidFill>
        <a:latin typeface="Comic Sans MS" panose="030F0702030302020204" pitchFamily="66" charset="0"/>
        <a:ea typeface="+mn-ea"/>
        <a:cs typeface="+mn-cs"/>
      </a:defRPr>
    </a:lvl1pPr>
    <a:lvl2pPr marL="457200" algn="l" rtl="0" eaLnBrk="0" fontAlgn="base" hangingPunct="0">
      <a:spcBef>
        <a:spcPct val="0"/>
      </a:spcBef>
      <a:spcAft>
        <a:spcPct val="0"/>
      </a:spcAft>
      <a:defRPr sz="2400" b="1" kern="1200">
        <a:solidFill>
          <a:schemeClr val="tx1"/>
        </a:solidFill>
        <a:latin typeface="Comic Sans MS" panose="030F0702030302020204" pitchFamily="66" charset="0"/>
        <a:ea typeface="+mn-ea"/>
        <a:cs typeface="+mn-cs"/>
      </a:defRPr>
    </a:lvl2pPr>
    <a:lvl3pPr marL="914400" algn="l" rtl="0" eaLnBrk="0" fontAlgn="base" hangingPunct="0">
      <a:spcBef>
        <a:spcPct val="0"/>
      </a:spcBef>
      <a:spcAft>
        <a:spcPct val="0"/>
      </a:spcAft>
      <a:defRPr sz="2400" b="1" kern="1200">
        <a:solidFill>
          <a:schemeClr val="tx1"/>
        </a:solidFill>
        <a:latin typeface="Comic Sans MS" panose="030F0702030302020204" pitchFamily="66" charset="0"/>
        <a:ea typeface="+mn-ea"/>
        <a:cs typeface="+mn-cs"/>
      </a:defRPr>
    </a:lvl3pPr>
    <a:lvl4pPr marL="1371600" algn="l" rtl="0" eaLnBrk="0" fontAlgn="base" hangingPunct="0">
      <a:spcBef>
        <a:spcPct val="0"/>
      </a:spcBef>
      <a:spcAft>
        <a:spcPct val="0"/>
      </a:spcAft>
      <a:defRPr sz="2400" b="1" kern="1200">
        <a:solidFill>
          <a:schemeClr val="tx1"/>
        </a:solidFill>
        <a:latin typeface="Comic Sans MS" panose="030F0702030302020204" pitchFamily="66" charset="0"/>
        <a:ea typeface="+mn-ea"/>
        <a:cs typeface="+mn-cs"/>
      </a:defRPr>
    </a:lvl4pPr>
    <a:lvl5pPr marL="1828800" algn="l" rtl="0" eaLnBrk="0" fontAlgn="base" hangingPunct="0">
      <a:spcBef>
        <a:spcPct val="0"/>
      </a:spcBef>
      <a:spcAft>
        <a:spcPct val="0"/>
      </a:spcAft>
      <a:defRPr sz="2400" b="1" kern="1200">
        <a:solidFill>
          <a:schemeClr val="tx1"/>
        </a:solidFill>
        <a:latin typeface="Comic Sans MS" panose="030F0702030302020204" pitchFamily="66" charset="0"/>
        <a:ea typeface="+mn-ea"/>
        <a:cs typeface="+mn-cs"/>
      </a:defRPr>
    </a:lvl5pPr>
    <a:lvl6pPr marL="2286000" algn="l" defTabSz="914400" rtl="0" eaLnBrk="1" latinLnBrk="0" hangingPunct="1">
      <a:defRPr sz="2400" b="1" kern="1200">
        <a:solidFill>
          <a:schemeClr val="tx1"/>
        </a:solidFill>
        <a:latin typeface="Comic Sans MS" panose="030F0702030302020204" pitchFamily="66" charset="0"/>
        <a:ea typeface="+mn-ea"/>
        <a:cs typeface="+mn-cs"/>
      </a:defRPr>
    </a:lvl6pPr>
    <a:lvl7pPr marL="2743200" algn="l" defTabSz="914400" rtl="0" eaLnBrk="1" latinLnBrk="0" hangingPunct="1">
      <a:defRPr sz="2400" b="1" kern="1200">
        <a:solidFill>
          <a:schemeClr val="tx1"/>
        </a:solidFill>
        <a:latin typeface="Comic Sans MS" panose="030F0702030302020204" pitchFamily="66" charset="0"/>
        <a:ea typeface="+mn-ea"/>
        <a:cs typeface="+mn-cs"/>
      </a:defRPr>
    </a:lvl7pPr>
    <a:lvl8pPr marL="3200400" algn="l" defTabSz="914400" rtl="0" eaLnBrk="1" latinLnBrk="0" hangingPunct="1">
      <a:defRPr sz="2400" b="1" kern="1200">
        <a:solidFill>
          <a:schemeClr val="tx1"/>
        </a:solidFill>
        <a:latin typeface="Comic Sans MS" panose="030F0702030302020204" pitchFamily="66" charset="0"/>
        <a:ea typeface="+mn-ea"/>
        <a:cs typeface="+mn-cs"/>
      </a:defRPr>
    </a:lvl8pPr>
    <a:lvl9pPr marL="3657600" algn="l" defTabSz="914400" rtl="0" eaLnBrk="1" latinLnBrk="0" hangingPunct="1">
      <a:defRPr sz="2400" b="1" kern="1200">
        <a:solidFill>
          <a:schemeClr val="tx1"/>
        </a:solidFill>
        <a:latin typeface="Comic Sans MS" panose="030F0702030302020204" pitchFamily="6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969" autoAdjust="0"/>
    <p:restoredTop sz="90929"/>
  </p:normalViewPr>
  <p:slideViewPr>
    <p:cSldViewPr>
      <p:cViewPr varScale="1">
        <p:scale>
          <a:sx n="82" d="100"/>
          <a:sy n="82" d="100"/>
        </p:scale>
        <p:origin x="129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164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FF2EE3-56A2-4566-8F71-CE6A9C180276}"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5FC2815E-55EC-4331-AE95-7B9FDB168C95}">
      <dgm:prSet phldrT="[Text]"/>
      <dgm:spPr/>
      <dgm:t>
        <a:bodyPr/>
        <a:lstStyle/>
        <a:p>
          <a:r>
            <a:rPr lang="en-US" altLang="en-US" b="1" dirty="0" smtClean="0">
              <a:latin typeface="Comic Sans MS" panose="030F0702030302020204" pitchFamily="66" charset="0"/>
            </a:rPr>
            <a:t>Chart of Accounts</a:t>
          </a:r>
          <a:endParaRPr lang="en-US" dirty="0"/>
        </a:p>
      </dgm:t>
    </dgm:pt>
    <dgm:pt modelId="{4A50619A-B5F0-44C1-B1F5-B912CFDDAF06}" type="parTrans" cxnId="{AFFC0F02-8556-4132-B981-F6E33CC4A7B2}">
      <dgm:prSet/>
      <dgm:spPr/>
      <dgm:t>
        <a:bodyPr/>
        <a:lstStyle/>
        <a:p>
          <a:endParaRPr lang="en-US"/>
        </a:p>
      </dgm:t>
    </dgm:pt>
    <dgm:pt modelId="{876FBD6D-6E3B-4244-95B2-2BCB6DA69F4B}" type="sibTrans" cxnId="{AFFC0F02-8556-4132-B981-F6E33CC4A7B2}">
      <dgm:prSet/>
      <dgm:spPr/>
      <dgm:t>
        <a:bodyPr/>
        <a:lstStyle/>
        <a:p>
          <a:endParaRPr lang="en-US"/>
        </a:p>
      </dgm:t>
    </dgm:pt>
    <dgm:pt modelId="{0A71E35F-F308-4108-A4D9-39EB99C5AAC4}">
      <dgm:prSet phldrT="[Text]"/>
      <dgm:spPr/>
      <dgm:t>
        <a:bodyPr/>
        <a:lstStyle/>
        <a:p>
          <a:r>
            <a:rPr lang="en-US" dirty="0" smtClean="0"/>
            <a:t>Capital</a:t>
          </a:r>
          <a:endParaRPr lang="en-US" dirty="0"/>
        </a:p>
      </dgm:t>
    </dgm:pt>
    <dgm:pt modelId="{6004F67B-39E2-4273-8020-C331CB7EA197}" type="parTrans" cxnId="{360B2DAC-F3DA-4AB8-AD0B-84B62C57D8A4}">
      <dgm:prSet/>
      <dgm:spPr/>
      <dgm:t>
        <a:bodyPr/>
        <a:lstStyle/>
        <a:p>
          <a:endParaRPr lang="en-US"/>
        </a:p>
      </dgm:t>
    </dgm:pt>
    <dgm:pt modelId="{098B8639-1F4C-4D8D-A527-9EB8E00D9AF4}" type="sibTrans" cxnId="{360B2DAC-F3DA-4AB8-AD0B-84B62C57D8A4}">
      <dgm:prSet/>
      <dgm:spPr/>
      <dgm:t>
        <a:bodyPr/>
        <a:lstStyle/>
        <a:p>
          <a:endParaRPr lang="en-US"/>
        </a:p>
      </dgm:t>
    </dgm:pt>
    <dgm:pt modelId="{0F96ACE3-8971-49FB-AE42-AC3235B99AE8}">
      <dgm:prSet phldrT="[Text]"/>
      <dgm:spPr/>
      <dgm:t>
        <a:bodyPr/>
        <a:lstStyle/>
        <a:p>
          <a:r>
            <a:rPr lang="en-US" dirty="0" smtClean="0"/>
            <a:t>Revenue</a:t>
          </a:r>
          <a:endParaRPr lang="en-US" dirty="0"/>
        </a:p>
      </dgm:t>
    </dgm:pt>
    <dgm:pt modelId="{A68757D3-D902-448C-8926-CA95035F6DAA}" type="parTrans" cxnId="{31F8A89A-8710-4239-B62C-A8815863A604}">
      <dgm:prSet/>
      <dgm:spPr/>
      <dgm:t>
        <a:bodyPr/>
        <a:lstStyle/>
        <a:p>
          <a:endParaRPr lang="en-US"/>
        </a:p>
      </dgm:t>
    </dgm:pt>
    <dgm:pt modelId="{C53F1917-6460-4128-A0A5-409C50C3C6C7}" type="sibTrans" cxnId="{31F8A89A-8710-4239-B62C-A8815863A604}">
      <dgm:prSet/>
      <dgm:spPr/>
      <dgm:t>
        <a:bodyPr/>
        <a:lstStyle/>
        <a:p>
          <a:endParaRPr lang="en-US"/>
        </a:p>
      </dgm:t>
    </dgm:pt>
    <dgm:pt modelId="{61E388B6-749F-4B21-86F1-29E727386C6B}">
      <dgm:prSet custT="1"/>
      <dgm:spPr/>
      <dgm:t>
        <a:bodyPr/>
        <a:lstStyle/>
        <a:p>
          <a:r>
            <a:rPr lang="en-US" sz="3000" dirty="0" smtClean="0"/>
            <a:t>Liability</a:t>
          </a:r>
          <a:endParaRPr lang="en-US" sz="3000" dirty="0"/>
        </a:p>
      </dgm:t>
    </dgm:pt>
    <dgm:pt modelId="{44DB33DA-73D4-4EDE-89D1-3FED45E66571}" type="parTrans" cxnId="{3C400DF8-E9D5-41EE-8931-BDF0BA3155F4}">
      <dgm:prSet/>
      <dgm:spPr/>
      <dgm:t>
        <a:bodyPr/>
        <a:lstStyle/>
        <a:p>
          <a:endParaRPr lang="en-US"/>
        </a:p>
      </dgm:t>
    </dgm:pt>
    <dgm:pt modelId="{140E2E6A-BDC5-4B25-B35F-E74819ABF9DF}" type="sibTrans" cxnId="{3C400DF8-E9D5-41EE-8931-BDF0BA3155F4}">
      <dgm:prSet/>
      <dgm:spPr/>
      <dgm:t>
        <a:bodyPr/>
        <a:lstStyle/>
        <a:p>
          <a:endParaRPr lang="en-US"/>
        </a:p>
      </dgm:t>
    </dgm:pt>
    <dgm:pt modelId="{141A320B-0C01-4368-99ED-FC2EE10452A4}">
      <dgm:prSet custT="1"/>
      <dgm:spPr/>
      <dgm:t>
        <a:bodyPr/>
        <a:lstStyle/>
        <a:p>
          <a:r>
            <a:rPr lang="en-US" sz="3000" dirty="0" smtClean="0"/>
            <a:t>Assets</a:t>
          </a:r>
          <a:endParaRPr lang="en-US" sz="3000" dirty="0"/>
        </a:p>
      </dgm:t>
    </dgm:pt>
    <dgm:pt modelId="{41E56772-F558-4234-BA7F-EDC2DDBEA466}" type="parTrans" cxnId="{6791A0DA-8592-4B99-9194-2D4561EB3A0B}">
      <dgm:prSet/>
      <dgm:spPr/>
      <dgm:t>
        <a:bodyPr/>
        <a:lstStyle/>
        <a:p>
          <a:endParaRPr lang="en-US"/>
        </a:p>
      </dgm:t>
    </dgm:pt>
    <dgm:pt modelId="{74EE19F9-B281-4200-B8AB-81E2D50489CC}" type="sibTrans" cxnId="{6791A0DA-8592-4B99-9194-2D4561EB3A0B}">
      <dgm:prSet/>
      <dgm:spPr/>
      <dgm:t>
        <a:bodyPr/>
        <a:lstStyle/>
        <a:p>
          <a:endParaRPr lang="en-US"/>
        </a:p>
      </dgm:t>
    </dgm:pt>
    <dgm:pt modelId="{7F381441-7692-489F-94CD-08C9332F314D}">
      <dgm:prSet custT="1"/>
      <dgm:spPr/>
      <dgm:t>
        <a:bodyPr/>
        <a:lstStyle/>
        <a:p>
          <a:r>
            <a:rPr lang="en-US" sz="3000" dirty="0" smtClean="0"/>
            <a:t>Income</a:t>
          </a:r>
          <a:endParaRPr lang="en-US" sz="3000" dirty="0"/>
        </a:p>
      </dgm:t>
    </dgm:pt>
    <dgm:pt modelId="{BCEFB28F-42EB-47CB-9E2C-C3302B4EB243}" type="parTrans" cxnId="{0A47F59B-C137-4CD9-A359-0E008C1A81A9}">
      <dgm:prSet/>
      <dgm:spPr/>
      <dgm:t>
        <a:bodyPr/>
        <a:lstStyle/>
        <a:p>
          <a:endParaRPr lang="en-US"/>
        </a:p>
      </dgm:t>
    </dgm:pt>
    <dgm:pt modelId="{00077419-C01B-413C-848B-05ACF43BF369}" type="sibTrans" cxnId="{0A47F59B-C137-4CD9-A359-0E008C1A81A9}">
      <dgm:prSet/>
      <dgm:spPr/>
      <dgm:t>
        <a:bodyPr/>
        <a:lstStyle/>
        <a:p>
          <a:endParaRPr lang="en-US"/>
        </a:p>
      </dgm:t>
    </dgm:pt>
    <dgm:pt modelId="{9D1D469E-226C-49E7-901B-04F4CCD76A6F}">
      <dgm:prSet custT="1"/>
      <dgm:spPr/>
      <dgm:t>
        <a:bodyPr/>
        <a:lstStyle/>
        <a:p>
          <a:r>
            <a:rPr lang="en-US" sz="3000" dirty="0" smtClean="0"/>
            <a:t>Expense</a:t>
          </a:r>
          <a:endParaRPr lang="en-US" sz="3000" dirty="0"/>
        </a:p>
      </dgm:t>
    </dgm:pt>
    <dgm:pt modelId="{8AA96030-B9EF-422C-B781-EA6FF33BB5A1}" type="parTrans" cxnId="{27B74645-4AE5-4711-85E7-60EE14FE9C5E}">
      <dgm:prSet/>
      <dgm:spPr/>
      <dgm:t>
        <a:bodyPr/>
        <a:lstStyle/>
        <a:p>
          <a:endParaRPr lang="en-US"/>
        </a:p>
      </dgm:t>
    </dgm:pt>
    <dgm:pt modelId="{7B66A06C-DB9D-4A1E-88D3-57782D8FE5DF}" type="sibTrans" cxnId="{27B74645-4AE5-4711-85E7-60EE14FE9C5E}">
      <dgm:prSet/>
      <dgm:spPr/>
      <dgm:t>
        <a:bodyPr/>
        <a:lstStyle/>
        <a:p>
          <a:endParaRPr lang="en-US"/>
        </a:p>
      </dgm:t>
    </dgm:pt>
    <dgm:pt modelId="{4BA2D8BD-9378-4E58-8232-92C36F5EF296}" type="pres">
      <dgm:prSet presAssocID="{C8FF2EE3-56A2-4566-8F71-CE6A9C180276}" presName="hierChild1" presStyleCnt="0">
        <dgm:presLayoutVars>
          <dgm:orgChart val="1"/>
          <dgm:chPref val="1"/>
          <dgm:dir/>
          <dgm:animOne val="branch"/>
          <dgm:animLvl val="lvl"/>
          <dgm:resizeHandles/>
        </dgm:presLayoutVars>
      </dgm:prSet>
      <dgm:spPr/>
      <dgm:t>
        <a:bodyPr/>
        <a:lstStyle/>
        <a:p>
          <a:endParaRPr lang="en-US"/>
        </a:p>
      </dgm:t>
    </dgm:pt>
    <dgm:pt modelId="{A89C5752-F2C2-4CB5-B88D-C462D6729328}" type="pres">
      <dgm:prSet presAssocID="{5FC2815E-55EC-4331-AE95-7B9FDB168C95}" presName="hierRoot1" presStyleCnt="0">
        <dgm:presLayoutVars>
          <dgm:hierBranch val="init"/>
        </dgm:presLayoutVars>
      </dgm:prSet>
      <dgm:spPr/>
    </dgm:pt>
    <dgm:pt modelId="{3F1EA1F9-2492-4AE8-9E41-71F83244B6B0}" type="pres">
      <dgm:prSet presAssocID="{5FC2815E-55EC-4331-AE95-7B9FDB168C95}" presName="rootComposite1" presStyleCnt="0"/>
      <dgm:spPr/>
    </dgm:pt>
    <dgm:pt modelId="{05FE9194-D189-485B-8A79-3245B9179082}" type="pres">
      <dgm:prSet presAssocID="{5FC2815E-55EC-4331-AE95-7B9FDB168C95}" presName="rootText1" presStyleLbl="node0" presStyleIdx="0" presStyleCnt="1" custScaleX="242261">
        <dgm:presLayoutVars>
          <dgm:chPref val="3"/>
        </dgm:presLayoutVars>
      </dgm:prSet>
      <dgm:spPr/>
      <dgm:t>
        <a:bodyPr/>
        <a:lstStyle/>
        <a:p>
          <a:endParaRPr lang="en-US"/>
        </a:p>
      </dgm:t>
    </dgm:pt>
    <dgm:pt modelId="{3DCCE2A3-7757-49BF-9CF8-B6254B764484}" type="pres">
      <dgm:prSet presAssocID="{5FC2815E-55EC-4331-AE95-7B9FDB168C95}" presName="rootConnector1" presStyleLbl="node1" presStyleIdx="0" presStyleCnt="0"/>
      <dgm:spPr/>
      <dgm:t>
        <a:bodyPr/>
        <a:lstStyle/>
        <a:p>
          <a:endParaRPr lang="en-US"/>
        </a:p>
      </dgm:t>
    </dgm:pt>
    <dgm:pt modelId="{52D161FD-18F5-4350-865D-FED179B96902}" type="pres">
      <dgm:prSet presAssocID="{5FC2815E-55EC-4331-AE95-7B9FDB168C95}" presName="hierChild2" presStyleCnt="0"/>
      <dgm:spPr/>
    </dgm:pt>
    <dgm:pt modelId="{02CCD714-C10D-4F4B-B2C0-58E119F5E3AC}" type="pres">
      <dgm:prSet presAssocID="{6004F67B-39E2-4273-8020-C331CB7EA197}" presName="Name37" presStyleLbl="parChTrans1D2" presStyleIdx="0" presStyleCnt="2"/>
      <dgm:spPr/>
      <dgm:t>
        <a:bodyPr/>
        <a:lstStyle/>
        <a:p>
          <a:endParaRPr lang="en-US"/>
        </a:p>
      </dgm:t>
    </dgm:pt>
    <dgm:pt modelId="{166DFA7C-FF1A-4A80-B61B-CDCEA166D200}" type="pres">
      <dgm:prSet presAssocID="{0A71E35F-F308-4108-A4D9-39EB99C5AAC4}" presName="hierRoot2" presStyleCnt="0">
        <dgm:presLayoutVars>
          <dgm:hierBranch val="init"/>
        </dgm:presLayoutVars>
      </dgm:prSet>
      <dgm:spPr/>
    </dgm:pt>
    <dgm:pt modelId="{61641CD4-3748-45F8-B61B-BDB46A2DC37D}" type="pres">
      <dgm:prSet presAssocID="{0A71E35F-F308-4108-A4D9-39EB99C5AAC4}" presName="rootComposite" presStyleCnt="0"/>
      <dgm:spPr/>
    </dgm:pt>
    <dgm:pt modelId="{B8E320DD-7506-4E2E-904C-9DCA66D283D1}" type="pres">
      <dgm:prSet presAssocID="{0A71E35F-F308-4108-A4D9-39EB99C5AAC4}" presName="rootText" presStyleLbl="node2" presStyleIdx="0" presStyleCnt="2" custScaleX="185987">
        <dgm:presLayoutVars>
          <dgm:chPref val="3"/>
        </dgm:presLayoutVars>
      </dgm:prSet>
      <dgm:spPr/>
      <dgm:t>
        <a:bodyPr/>
        <a:lstStyle/>
        <a:p>
          <a:endParaRPr lang="en-US"/>
        </a:p>
      </dgm:t>
    </dgm:pt>
    <dgm:pt modelId="{E2EB29A6-5009-4B3A-B556-A28F102DDF25}" type="pres">
      <dgm:prSet presAssocID="{0A71E35F-F308-4108-A4D9-39EB99C5AAC4}" presName="rootConnector" presStyleLbl="node2" presStyleIdx="0" presStyleCnt="2"/>
      <dgm:spPr/>
      <dgm:t>
        <a:bodyPr/>
        <a:lstStyle/>
        <a:p>
          <a:endParaRPr lang="en-US"/>
        </a:p>
      </dgm:t>
    </dgm:pt>
    <dgm:pt modelId="{78FD6CFD-3429-4943-B824-04F42A959BCB}" type="pres">
      <dgm:prSet presAssocID="{0A71E35F-F308-4108-A4D9-39EB99C5AAC4}" presName="hierChild4" presStyleCnt="0"/>
      <dgm:spPr/>
    </dgm:pt>
    <dgm:pt modelId="{33C50572-7194-408A-BC79-C8574E7CBB9F}" type="pres">
      <dgm:prSet presAssocID="{41E56772-F558-4234-BA7F-EDC2DDBEA466}" presName="Name37" presStyleLbl="parChTrans1D3" presStyleIdx="0" presStyleCnt="4"/>
      <dgm:spPr/>
      <dgm:t>
        <a:bodyPr/>
        <a:lstStyle/>
        <a:p>
          <a:endParaRPr lang="en-US"/>
        </a:p>
      </dgm:t>
    </dgm:pt>
    <dgm:pt modelId="{A8EE9947-287B-487A-85E9-8CEC36DC3E1D}" type="pres">
      <dgm:prSet presAssocID="{141A320B-0C01-4368-99ED-FC2EE10452A4}" presName="hierRoot2" presStyleCnt="0">
        <dgm:presLayoutVars>
          <dgm:hierBranch val="init"/>
        </dgm:presLayoutVars>
      </dgm:prSet>
      <dgm:spPr/>
    </dgm:pt>
    <dgm:pt modelId="{98050267-C05F-4A57-A63F-35BA8389A920}" type="pres">
      <dgm:prSet presAssocID="{141A320B-0C01-4368-99ED-FC2EE10452A4}" presName="rootComposite" presStyleCnt="0"/>
      <dgm:spPr/>
    </dgm:pt>
    <dgm:pt modelId="{97F89241-090C-41F2-908B-C7E9F44067C1}" type="pres">
      <dgm:prSet presAssocID="{141A320B-0C01-4368-99ED-FC2EE10452A4}" presName="rootText" presStyleLbl="node3" presStyleIdx="0" presStyleCnt="4" custScaleY="66751">
        <dgm:presLayoutVars>
          <dgm:chPref val="3"/>
        </dgm:presLayoutVars>
      </dgm:prSet>
      <dgm:spPr/>
      <dgm:t>
        <a:bodyPr/>
        <a:lstStyle/>
        <a:p>
          <a:endParaRPr lang="en-US"/>
        </a:p>
      </dgm:t>
    </dgm:pt>
    <dgm:pt modelId="{A299F809-6C08-405F-B793-3034CBBC427E}" type="pres">
      <dgm:prSet presAssocID="{141A320B-0C01-4368-99ED-FC2EE10452A4}" presName="rootConnector" presStyleLbl="node3" presStyleIdx="0" presStyleCnt="4"/>
      <dgm:spPr/>
      <dgm:t>
        <a:bodyPr/>
        <a:lstStyle/>
        <a:p>
          <a:endParaRPr lang="en-US"/>
        </a:p>
      </dgm:t>
    </dgm:pt>
    <dgm:pt modelId="{4E1F613A-6223-4BD1-A409-9089DB8EE4B4}" type="pres">
      <dgm:prSet presAssocID="{141A320B-0C01-4368-99ED-FC2EE10452A4}" presName="hierChild4" presStyleCnt="0"/>
      <dgm:spPr/>
    </dgm:pt>
    <dgm:pt modelId="{F701B41A-057A-45B2-A9BA-4D23700F1CAE}" type="pres">
      <dgm:prSet presAssocID="{141A320B-0C01-4368-99ED-FC2EE10452A4}" presName="hierChild5" presStyleCnt="0"/>
      <dgm:spPr/>
    </dgm:pt>
    <dgm:pt modelId="{2EAE24D9-5640-49EB-BB75-E3A1E4B3B59F}" type="pres">
      <dgm:prSet presAssocID="{44DB33DA-73D4-4EDE-89D1-3FED45E66571}" presName="Name37" presStyleLbl="parChTrans1D3" presStyleIdx="1" presStyleCnt="4"/>
      <dgm:spPr/>
      <dgm:t>
        <a:bodyPr/>
        <a:lstStyle/>
        <a:p>
          <a:endParaRPr lang="en-US"/>
        </a:p>
      </dgm:t>
    </dgm:pt>
    <dgm:pt modelId="{EF192F5B-15DF-4A8E-ACCB-3ED2FF40F966}" type="pres">
      <dgm:prSet presAssocID="{61E388B6-749F-4B21-86F1-29E727386C6B}" presName="hierRoot2" presStyleCnt="0">
        <dgm:presLayoutVars>
          <dgm:hierBranch val="init"/>
        </dgm:presLayoutVars>
      </dgm:prSet>
      <dgm:spPr/>
    </dgm:pt>
    <dgm:pt modelId="{D750A065-15A1-4AC5-830B-D99AED9F2F63}" type="pres">
      <dgm:prSet presAssocID="{61E388B6-749F-4B21-86F1-29E727386C6B}" presName="rootComposite" presStyleCnt="0"/>
      <dgm:spPr/>
    </dgm:pt>
    <dgm:pt modelId="{2AD4B007-06D1-444B-B6C6-798A0EFC3D21}" type="pres">
      <dgm:prSet presAssocID="{61E388B6-749F-4B21-86F1-29E727386C6B}" presName="rootText" presStyleLbl="node3" presStyleIdx="1" presStyleCnt="4" custScaleY="49649" custLinFactNeighborX="1820" custLinFactNeighborY="-17026">
        <dgm:presLayoutVars>
          <dgm:chPref val="3"/>
        </dgm:presLayoutVars>
      </dgm:prSet>
      <dgm:spPr/>
      <dgm:t>
        <a:bodyPr/>
        <a:lstStyle/>
        <a:p>
          <a:endParaRPr lang="en-US"/>
        </a:p>
      </dgm:t>
    </dgm:pt>
    <dgm:pt modelId="{23AFC37A-5532-4820-8C6E-CEC5BA03F2A9}" type="pres">
      <dgm:prSet presAssocID="{61E388B6-749F-4B21-86F1-29E727386C6B}" presName="rootConnector" presStyleLbl="node3" presStyleIdx="1" presStyleCnt="4"/>
      <dgm:spPr/>
      <dgm:t>
        <a:bodyPr/>
        <a:lstStyle/>
        <a:p>
          <a:endParaRPr lang="en-US"/>
        </a:p>
      </dgm:t>
    </dgm:pt>
    <dgm:pt modelId="{3A29C93D-8D7D-48F3-8E14-6E37C6698C11}" type="pres">
      <dgm:prSet presAssocID="{61E388B6-749F-4B21-86F1-29E727386C6B}" presName="hierChild4" presStyleCnt="0"/>
      <dgm:spPr/>
    </dgm:pt>
    <dgm:pt modelId="{0377B36A-3F9A-4E11-B726-1CE18C1F04B8}" type="pres">
      <dgm:prSet presAssocID="{61E388B6-749F-4B21-86F1-29E727386C6B}" presName="hierChild5" presStyleCnt="0"/>
      <dgm:spPr/>
    </dgm:pt>
    <dgm:pt modelId="{C2BB362D-6E66-402B-A91B-D937D4C21B7C}" type="pres">
      <dgm:prSet presAssocID="{0A71E35F-F308-4108-A4D9-39EB99C5AAC4}" presName="hierChild5" presStyleCnt="0"/>
      <dgm:spPr/>
    </dgm:pt>
    <dgm:pt modelId="{8775BC66-2C6E-4D61-8764-B0709A435B33}" type="pres">
      <dgm:prSet presAssocID="{A68757D3-D902-448C-8926-CA95035F6DAA}" presName="Name37" presStyleLbl="parChTrans1D2" presStyleIdx="1" presStyleCnt="2"/>
      <dgm:spPr/>
      <dgm:t>
        <a:bodyPr/>
        <a:lstStyle/>
        <a:p>
          <a:endParaRPr lang="en-US"/>
        </a:p>
      </dgm:t>
    </dgm:pt>
    <dgm:pt modelId="{FA778B14-24E2-4F2D-9224-52A78BF3F7B6}" type="pres">
      <dgm:prSet presAssocID="{0F96ACE3-8971-49FB-AE42-AC3235B99AE8}" presName="hierRoot2" presStyleCnt="0">
        <dgm:presLayoutVars>
          <dgm:hierBranch val="init"/>
        </dgm:presLayoutVars>
      </dgm:prSet>
      <dgm:spPr/>
    </dgm:pt>
    <dgm:pt modelId="{3C0014FF-DBF5-41FB-A74A-83EE7A10B715}" type="pres">
      <dgm:prSet presAssocID="{0F96ACE3-8971-49FB-AE42-AC3235B99AE8}" presName="rootComposite" presStyleCnt="0"/>
      <dgm:spPr/>
    </dgm:pt>
    <dgm:pt modelId="{BE53F6A6-3061-484A-99A5-0C8AB65CD662}" type="pres">
      <dgm:prSet presAssocID="{0F96ACE3-8971-49FB-AE42-AC3235B99AE8}" presName="rootText" presStyleLbl="node2" presStyleIdx="1" presStyleCnt="2" custScaleX="158973">
        <dgm:presLayoutVars>
          <dgm:chPref val="3"/>
        </dgm:presLayoutVars>
      </dgm:prSet>
      <dgm:spPr/>
      <dgm:t>
        <a:bodyPr/>
        <a:lstStyle/>
        <a:p>
          <a:endParaRPr lang="en-US"/>
        </a:p>
      </dgm:t>
    </dgm:pt>
    <dgm:pt modelId="{07F09C7D-58C5-4E54-9C84-B92ECC14265F}" type="pres">
      <dgm:prSet presAssocID="{0F96ACE3-8971-49FB-AE42-AC3235B99AE8}" presName="rootConnector" presStyleLbl="node2" presStyleIdx="1" presStyleCnt="2"/>
      <dgm:spPr/>
      <dgm:t>
        <a:bodyPr/>
        <a:lstStyle/>
        <a:p>
          <a:endParaRPr lang="en-US"/>
        </a:p>
      </dgm:t>
    </dgm:pt>
    <dgm:pt modelId="{9334368C-2152-479D-8D70-FF461B16EE6D}" type="pres">
      <dgm:prSet presAssocID="{0F96ACE3-8971-49FB-AE42-AC3235B99AE8}" presName="hierChild4" presStyleCnt="0"/>
      <dgm:spPr/>
    </dgm:pt>
    <dgm:pt modelId="{20EC0281-7CFA-400E-A3C8-915E04AFC555}" type="pres">
      <dgm:prSet presAssocID="{BCEFB28F-42EB-47CB-9E2C-C3302B4EB243}" presName="Name37" presStyleLbl="parChTrans1D3" presStyleIdx="2" presStyleCnt="4"/>
      <dgm:spPr/>
      <dgm:t>
        <a:bodyPr/>
        <a:lstStyle/>
        <a:p>
          <a:endParaRPr lang="en-US"/>
        </a:p>
      </dgm:t>
    </dgm:pt>
    <dgm:pt modelId="{FA4656BF-F81B-4015-90CE-991625B05057}" type="pres">
      <dgm:prSet presAssocID="{7F381441-7692-489F-94CD-08C9332F314D}" presName="hierRoot2" presStyleCnt="0">
        <dgm:presLayoutVars>
          <dgm:hierBranch val="init"/>
        </dgm:presLayoutVars>
      </dgm:prSet>
      <dgm:spPr/>
    </dgm:pt>
    <dgm:pt modelId="{F43C55F6-691B-4E02-BC31-E80E645BB9B3}" type="pres">
      <dgm:prSet presAssocID="{7F381441-7692-489F-94CD-08C9332F314D}" presName="rootComposite" presStyleCnt="0"/>
      <dgm:spPr/>
    </dgm:pt>
    <dgm:pt modelId="{BF7FCF62-62F2-4B28-8CE5-69AEC8C1D5C3}" type="pres">
      <dgm:prSet presAssocID="{7F381441-7692-489F-94CD-08C9332F314D}" presName="rootText" presStyleLbl="node3" presStyleIdx="2" presStyleCnt="4">
        <dgm:presLayoutVars>
          <dgm:chPref val="3"/>
        </dgm:presLayoutVars>
      </dgm:prSet>
      <dgm:spPr/>
      <dgm:t>
        <a:bodyPr/>
        <a:lstStyle/>
        <a:p>
          <a:endParaRPr lang="en-US"/>
        </a:p>
      </dgm:t>
    </dgm:pt>
    <dgm:pt modelId="{DABF326F-2A22-4D6F-ACB0-75706D38C39A}" type="pres">
      <dgm:prSet presAssocID="{7F381441-7692-489F-94CD-08C9332F314D}" presName="rootConnector" presStyleLbl="node3" presStyleIdx="2" presStyleCnt="4"/>
      <dgm:spPr/>
      <dgm:t>
        <a:bodyPr/>
        <a:lstStyle/>
        <a:p>
          <a:endParaRPr lang="en-US"/>
        </a:p>
      </dgm:t>
    </dgm:pt>
    <dgm:pt modelId="{BE142147-62CF-439D-8C1A-21A07F262D91}" type="pres">
      <dgm:prSet presAssocID="{7F381441-7692-489F-94CD-08C9332F314D}" presName="hierChild4" presStyleCnt="0"/>
      <dgm:spPr/>
    </dgm:pt>
    <dgm:pt modelId="{5D4CC89E-4897-451D-B73F-75BCF0F231E7}" type="pres">
      <dgm:prSet presAssocID="{7F381441-7692-489F-94CD-08C9332F314D}" presName="hierChild5" presStyleCnt="0"/>
      <dgm:spPr/>
    </dgm:pt>
    <dgm:pt modelId="{F8F0B942-E2D5-47D1-B25C-3829BB09979B}" type="pres">
      <dgm:prSet presAssocID="{8AA96030-B9EF-422C-B781-EA6FF33BB5A1}" presName="Name37" presStyleLbl="parChTrans1D3" presStyleIdx="3" presStyleCnt="4"/>
      <dgm:spPr/>
      <dgm:t>
        <a:bodyPr/>
        <a:lstStyle/>
        <a:p>
          <a:endParaRPr lang="en-US"/>
        </a:p>
      </dgm:t>
    </dgm:pt>
    <dgm:pt modelId="{96CD878A-46DA-4424-89A5-3FBB2780912D}" type="pres">
      <dgm:prSet presAssocID="{9D1D469E-226C-49E7-901B-04F4CCD76A6F}" presName="hierRoot2" presStyleCnt="0">
        <dgm:presLayoutVars>
          <dgm:hierBranch val="init"/>
        </dgm:presLayoutVars>
      </dgm:prSet>
      <dgm:spPr/>
    </dgm:pt>
    <dgm:pt modelId="{32983E66-8295-4546-9C07-EE5FECC54F0F}" type="pres">
      <dgm:prSet presAssocID="{9D1D469E-226C-49E7-901B-04F4CCD76A6F}" presName="rootComposite" presStyleCnt="0"/>
      <dgm:spPr/>
    </dgm:pt>
    <dgm:pt modelId="{4DA5C8F1-87F3-4483-8ED9-AA78B1567376}" type="pres">
      <dgm:prSet presAssocID="{9D1D469E-226C-49E7-901B-04F4CCD76A6F}" presName="rootText" presStyleLbl="node3" presStyleIdx="3" presStyleCnt="4">
        <dgm:presLayoutVars>
          <dgm:chPref val="3"/>
        </dgm:presLayoutVars>
      </dgm:prSet>
      <dgm:spPr/>
      <dgm:t>
        <a:bodyPr/>
        <a:lstStyle/>
        <a:p>
          <a:endParaRPr lang="en-US"/>
        </a:p>
      </dgm:t>
    </dgm:pt>
    <dgm:pt modelId="{DBC0F60C-D76C-4BDA-947E-AFBE0FE198C8}" type="pres">
      <dgm:prSet presAssocID="{9D1D469E-226C-49E7-901B-04F4CCD76A6F}" presName="rootConnector" presStyleLbl="node3" presStyleIdx="3" presStyleCnt="4"/>
      <dgm:spPr/>
      <dgm:t>
        <a:bodyPr/>
        <a:lstStyle/>
        <a:p>
          <a:endParaRPr lang="en-US"/>
        </a:p>
      </dgm:t>
    </dgm:pt>
    <dgm:pt modelId="{990EA614-1F41-4AAD-A115-C89A2BA1E3CD}" type="pres">
      <dgm:prSet presAssocID="{9D1D469E-226C-49E7-901B-04F4CCD76A6F}" presName="hierChild4" presStyleCnt="0"/>
      <dgm:spPr/>
    </dgm:pt>
    <dgm:pt modelId="{BC9C9ACA-DEE6-4314-ACF4-7792CF81A1E1}" type="pres">
      <dgm:prSet presAssocID="{9D1D469E-226C-49E7-901B-04F4CCD76A6F}" presName="hierChild5" presStyleCnt="0"/>
      <dgm:spPr/>
    </dgm:pt>
    <dgm:pt modelId="{040AE2F0-1099-457A-B001-D11314346A94}" type="pres">
      <dgm:prSet presAssocID="{0F96ACE3-8971-49FB-AE42-AC3235B99AE8}" presName="hierChild5" presStyleCnt="0"/>
      <dgm:spPr/>
    </dgm:pt>
    <dgm:pt modelId="{21573321-C4BE-441D-9E4E-6267EA65565B}" type="pres">
      <dgm:prSet presAssocID="{5FC2815E-55EC-4331-AE95-7B9FDB168C95}" presName="hierChild3" presStyleCnt="0"/>
      <dgm:spPr/>
    </dgm:pt>
  </dgm:ptLst>
  <dgm:cxnLst>
    <dgm:cxn modelId="{5766D49D-1510-4C39-8ADF-16478F895B4A}" type="presOf" srcId="{A68757D3-D902-448C-8926-CA95035F6DAA}" destId="{8775BC66-2C6E-4D61-8764-B0709A435B33}" srcOrd="0" destOrd="0" presId="urn:microsoft.com/office/officeart/2005/8/layout/orgChart1"/>
    <dgm:cxn modelId="{31F8A89A-8710-4239-B62C-A8815863A604}" srcId="{5FC2815E-55EC-4331-AE95-7B9FDB168C95}" destId="{0F96ACE3-8971-49FB-AE42-AC3235B99AE8}" srcOrd="1" destOrd="0" parTransId="{A68757D3-D902-448C-8926-CA95035F6DAA}" sibTransId="{C53F1917-6460-4128-A0A5-409C50C3C6C7}"/>
    <dgm:cxn modelId="{234AEDB4-5288-4FE5-A61B-90225B1B644C}" type="presOf" srcId="{7F381441-7692-489F-94CD-08C9332F314D}" destId="{BF7FCF62-62F2-4B28-8CE5-69AEC8C1D5C3}" srcOrd="0" destOrd="0" presId="urn:microsoft.com/office/officeart/2005/8/layout/orgChart1"/>
    <dgm:cxn modelId="{4E27DCB5-7A66-4281-9DEE-854908010E61}" type="presOf" srcId="{0A71E35F-F308-4108-A4D9-39EB99C5AAC4}" destId="{E2EB29A6-5009-4B3A-B556-A28F102DDF25}" srcOrd="1" destOrd="0" presId="urn:microsoft.com/office/officeart/2005/8/layout/orgChart1"/>
    <dgm:cxn modelId="{27B74645-4AE5-4711-85E7-60EE14FE9C5E}" srcId="{0F96ACE3-8971-49FB-AE42-AC3235B99AE8}" destId="{9D1D469E-226C-49E7-901B-04F4CCD76A6F}" srcOrd="1" destOrd="0" parTransId="{8AA96030-B9EF-422C-B781-EA6FF33BB5A1}" sibTransId="{7B66A06C-DB9D-4A1E-88D3-57782D8FE5DF}"/>
    <dgm:cxn modelId="{F765E53C-24ED-41B6-A641-7318F191A983}" type="presOf" srcId="{0F96ACE3-8971-49FB-AE42-AC3235B99AE8}" destId="{07F09C7D-58C5-4E54-9C84-B92ECC14265F}" srcOrd="1" destOrd="0" presId="urn:microsoft.com/office/officeart/2005/8/layout/orgChart1"/>
    <dgm:cxn modelId="{5A40687E-1555-436F-8C6E-3E5A896776E0}" type="presOf" srcId="{141A320B-0C01-4368-99ED-FC2EE10452A4}" destId="{A299F809-6C08-405F-B793-3034CBBC427E}" srcOrd="1" destOrd="0" presId="urn:microsoft.com/office/officeart/2005/8/layout/orgChart1"/>
    <dgm:cxn modelId="{2C48C763-B7FF-4FC0-81C2-E6E6B030DE43}" type="presOf" srcId="{44DB33DA-73D4-4EDE-89D1-3FED45E66571}" destId="{2EAE24D9-5640-49EB-BB75-E3A1E4B3B59F}" srcOrd="0" destOrd="0" presId="urn:microsoft.com/office/officeart/2005/8/layout/orgChart1"/>
    <dgm:cxn modelId="{0FB3ABCD-852A-4A20-B027-D33D37E27866}" type="presOf" srcId="{8AA96030-B9EF-422C-B781-EA6FF33BB5A1}" destId="{F8F0B942-E2D5-47D1-B25C-3829BB09979B}" srcOrd="0" destOrd="0" presId="urn:microsoft.com/office/officeart/2005/8/layout/orgChart1"/>
    <dgm:cxn modelId="{3C400DF8-E9D5-41EE-8931-BDF0BA3155F4}" srcId="{0A71E35F-F308-4108-A4D9-39EB99C5AAC4}" destId="{61E388B6-749F-4B21-86F1-29E727386C6B}" srcOrd="1" destOrd="0" parTransId="{44DB33DA-73D4-4EDE-89D1-3FED45E66571}" sibTransId="{140E2E6A-BDC5-4B25-B35F-E74819ABF9DF}"/>
    <dgm:cxn modelId="{9C86027D-49E2-437A-A93B-90330B429F58}" type="presOf" srcId="{61E388B6-749F-4B21-86F1-29E727386C6B}" destId="{2AD4B007-06D1-444B-B6C6-798A0EFC3D21}" srcOrd="0" destOrd="0" presId="urn:microsoft.com/office/officeart/2005/8/layout/orgChart1"/>
    <dgm:cxn modelId="{98E19EFC-B095-4DF1-AE40-154276571527}" type="presOf" srcId="{C8FF2EE3-56A2-4566-8F71-CE6A9C180276}" destId="{4BA2D8BD-9378-4E58-8232-92C36F5EF296}" srcOrd="0" destOrd="0" presId="urn:microsoft.com/office/officeart/2005/8/layout/orgChart1"/>
    <dgm:cxn modelId="{0A47F59B-C137-4CD9-A359-0E008C1A81A9}" srcId="{0F96ACE3-8971-49FB-AE42-AC3235B99AE8}" destId="{7F381441-7692-489F-94CD-08C9332F314D}" srcOrd="0" destOrd="0" parTransId="{BCEFB28F-42EB-47CB-9E2C-C3302B4EB243}" sibTransId="{00077419-C01B-413C-848B-05ACF43BF369}"/>
    <dgm:cxn modelId="{EB69677D-C544-4CA5-AD1B-EC03889C1D20}" type="presOf" srcId="{5FC2815E-55EC-4331-AE95-7B9FDB168C95}" destId="{05FE9194-D189-485B-8A79-3245B9179082}" srcOrd="0" destOrd="0" presId="urn:microsoft.com/office/officeart/2005/8/layout/orgChart1"/>
    <dgm:cxn modelId="{D1A33379-A48F-439F-82D4-4624AAAB74DE}" type="presOf" srcId="{141A320B-0C01-4368-99ED-FC2EE10452A4}" destId="{97F89241-090C-41F2-908B-C7E9F44067C1}" srcOrd="0" destOrd="0" presId="urn:microsoft.com/office/officeart/2005/8/layout/orgChart1"/>
    <dgm:cxn modelId="{AFFC0F02-8556-4132-B981-F6E33CC4A7B2}" srcId="{C8FF2EE3-56A2-4566-8F71-CE6A9C180276}" destId="{5FC2815E-55EC-4331-AE95-7B9FDB168C95}" srcOrd="0" destOrd="0" parTransId="{4A50619A-B5F0-44C1-B1F5-B912CFDDAF06}" sibTransId="{876FBD6D-6E3B-4244-95B2-2BCB6DA69F4B}"/>
    <dgm:cxn modelId="{59D0E0C3-966C-4E40-BF13-093DC4F062BE}" type="presOf" srcId="{9D1D469E-226C-49E7-901B-04F4CCD76A6F}" destId="{DBC0F60C-D76C-4BDA-947E-AFBE0FE198C8}" srcOrd="1" destOrd="0" presId="urn:microsoft.com/office/officeart/2005/8/layout/orgChart1"/>
    <dgm:cxn modelId="{51E002AB-487B-4013-97B8-5F0EC97EA5F3}" type="presOf" srcId="{9D1D469E-226C-49E7-901B-04F4CCD76A6F}" destId="{4DA5C8F1-87F3-4483-8ED9-AA78B1567376}" srcOrd="0" destOrd="0" presId="urn:microsoft.com/office/officeart/2005/8/layout/orgChart1"/>
    <dgm:cxn modelId="{74F30A59-B4AA-4D3D-A52F-BA5D66E90CFC}" type="presOf" srcId="{6004F67B-39E2-4273-8020-C331CB7EA197}" destId="{02CCD714-C10D-4F4B-B2C0-58E119F5E3AC}" srcOrd="0" destOrd="0" presId="urn:microsoft.com/office/officeart/2005/8/layout/orgChart1"/>
    <dgm:cxn modelId="{A59885AF-EFA8-4B3F-B96C-2B22631EC857}" type="presOf" srcId="{0A71E35F-F308-4108-A4D9-39EB99C5AAC4}" destId="{B8E320DD-7506-4E2E-904C-9DCA66D283D1}" srcOrd="0" destOrd="0" presId="urn:microsoft.com/office/officeart/2005/8/layout/orgChart1"/>
    <dgm:cxn modelId="{6791A0DA-8592-4B99-9194-2D4561EB3A0B}" srcId="{0A71E35F-F308-4108-A4D9-39EB99C5AAC4}" destId="{141A320B-0C01-4368-99ED-FC2EE10452A4}" srcOrd="0" destOrd="0" parTransId="{41E56772-F558-4234-BA7F-EDC2DDBEA466}" sibTransId="{74EE19F9-B281-4200-B8AB-81E2D50489CC}"/>
    <dgm:cxn modelId="{2E1096E3-A635-4CF2-B4E8-15BFD23603D9}" type="presOf" srcId="{BCEFB28F-42EB-47CB-9E2C-C3302B4EB243}" destId="{20EC0281-7CFA-400E-A3C8-915E04AFC555}" srcOrd="0" destOrd="0" presId="urn:microsoft.com/office/officeart/2005/8/layout/orgChart1"/>
    <dgm:cxn modelId="{2213AF60-3FF6-4169-9DED-8E7DCA3D9209}" type="presOf" srcId="{0F96ACE3-8971-49FB-AE42-AC3235B99AE8}" destId="{BE53F6A6-3061-484A-99A5-0C8AB65CD662}" srcOrd="0" destOrd="0" presId="urn:microsoft.com/office/officeart/2005/8/layout/orgChart1"/>
    <dgm:cxn modelId="{360B2DAC-F3DA-4AB8-AD0B-84B62C57D8A4}" srcId="{5FC2815E-55EC-4331-AE95-7B9FDB168C95}" destId="{0A71E35F-F308-4108-A4D9-39EB99C5AAC4}" srcOrd="0" destOrd="0" parTransId="{6004F67B-39E2-4273-8020-C331CB7EA197}" sibTransId="{098B8639-1F4C-4D8D-A527-9EB8E00D9AF4}"/>
    <dgm:cxn modelId="{A601C3A5-182E-4FED-89A4-AD65A847B508}" type="presOf" srcId="{41E56772-F558-4234-BA7F-EDC2DDBEA466}" destId="{33C50572-7194-408A-BC79-C8574E7CBB9F}" srcOrd="0" destOrd="0" presId="urn:microsoft.com/office/officeart/2005/8/layout/orgChart1"/>
    <dgm:cxn modelId="{5803EE59-EFE6-42DF-9A8D-0D8E478EE61D}" type="presOf" srcId="{7F381441-7692-489F-94CD-08C9332F314D}" destId="{DABF326F-2A22-4D6F-ACB0-75706D38C39A}" srcOrd="1" destOrd="0" presId="urn:microsoft.com/office/officeart/2005/8/layout/orgChart1"/>
    <dgm:cxn modelId="{F2AC103B-47C6-4964-9E4C-ABC3C2B88BBA}" type="presOf" srcId="{61E388B6-749F-4B21-86F1-29E727386C6B}" destId="{23AFC37A-5532-4820-8C6E-CEC5BA03F2A9}" srcOrd="1" destOrd="0" presId="urn:microsoft.com/office/officeart/2005/8/layout/orgChart1"/>
    <dgm:cxn modelId="{7951C539-A140-4B84-A7EE-47FBC48B3788}" type="presOf" srcId="{5FC2815E-55EC-4331-AE95-7B9FDB168C95}" destId="{3DCCE2A3-7757-49BF-9CF8-B6254B764484}" srcOrd="1" destOrd="0" presId="urn:microsoft.com/office/officeart/2005/8/layout/orgChart1"/>
    <dgm:cxn modelId="{DBBCB8EA-2857-408D-9D20-D9EED9A99734}" type="presParOf" srcId="{4BA2D8BD-9378-4E58-8232-92C36F5EF296}" destId="{A89C5752-F2C2-4CB5-B88D-C462D6729328}" srcOrd="0" destOrd="0" presId="urn:microsoft.com/office/officeart/2005/8/layout/orgChart1"/>
    <dgm:cxn modelId="{FAC6D57F-7461-4826-AB72-9349FA02CD65}" type="presParOf" srcId="{A89C5752-F2C2-4CB5-B88D-C462D6729328}" destId="{3F1EA1F9-2492-4AE8-9E41-71F83244B6B0}" srcOrd="0" destOrd="0" presId="urn:microsoft.com/office/officeart/2005/8/layout/orgChart1"/>
    <dgm:cxn modelId="{91BD6377-B7C7-43F9-981B-656DAF5820EE}" type="presParOf" srcId="{3F1EA1F9-2492-4AE8-9E41-71F83244B6B0}" destId="{05FE9194-D189-485B-8A79-3245B9179082}" srcOrd="0" destOrd="0" presId="urn:microsoft.com/office/officeart/2005/8/layout/orgChart1"/>
    <dgm:cxn modelId="{40B93B39-4712-44FA-B3EE-578BCE95430E}" type="presParOf" srcId="{3F1EA1F9-2492-4AE8-9E41-71F83244B6B0}" destId="{3DCCE2A3-7757-49BF-9CF8-B6254B764484}" srcOrd="1" destOrd="0" presId="urn:microsoft.com/office/officeart/2005/8/layout/orgChart1"/>
    <dgm:cxn modelId="{F4645380-C159-4205-A7EE-2A5A9D5BA31D}" type="presParOf" srcId="{A89C5752-F2C2-4CB5-B88D-C462D6729328}" destId="{52D161FD-18F5-4350-865D-FED179B96902}" srcOrd="1" destOrd="0" presId="urn:microsoft.com/office/officeart/2005/8/layout/orgChart1"/>
    <dgm:cxn modelId="{AC9633BA-856C-46CE-8597-E0E1BA8293EE}" type="presParOf" srcId="{52D161FD-18F5-4350-865D-FED179B96902}" destId="{02CCD714-C10D-4F4B-B2C0-58E119F5E3AC}" srcOrd="0" destOrd="0" presId="urn:microsoft.com/office/officeart/2005/8/layout/orgChart1"/>
    <dgm:cxn modelId="{8FA6DD3E-2AD4-4592-8A70-5FA9468E48A6}" type="presParOf" srcId="{52D161FD-18F5-4350-865D-FED179B96902}" destId="{166DFA7C-FF1A-4A80-B61B-CDCEA166D200}" srcOrd="1" destOrd="0" presId="urn:microsoft.com/office/officeart/2005/8/layout/orgChart1"/>
    <dgm:cxn modelId="{CBEE4BF1-EFBE-4DEA-ADC1-328D8ACC12E4}" type="presParOf" srcId="{166DFA7C-FF1A-4A80-B61B-CDCEA166D200}" destId="{61641CD4-3748-45F8-B61B-BDB46A2DC37D}" srcOrd="0" destOrd="0" presId="urn:microsoft.com/office/officeart/2005/8/layout/orgChart1"/>
    <dgm:cxn modelId="{FD45362D-E618-4A77-A8A9-FEC733B0C1B8}" type="presParOf" srcId="{61641CD4-3748-45F8-B61B-BDB46A2DC37D}" destId="{B8E320DD-7506-4E2E-904C-9DCA66D283D1}" srcOrd="0" destOrd="0" presId="urn:microsoft.com/office/officeart/2005/8/layout/orgChart1"/>
    <dgm:cxn modelId="{C6FB240A-1155-4668-89CE-0795296BA5EF}" type="presParOf" srcId="{61641CD4-3748-45F8-B61B-BDB46A2DC37D}" destId="{E2EB29A6-5009-4B3A-B556-A28F102DDF25}" srcOrd="1" destOrd="0" presId="urn:microsoft.com/office/officeart/2005/8/layout/orgChart1"/>
    <dgm:cxn modelId="{6DB43D51-C035-4396-B29E-ECBC15FFE4A9}" type="presParOf" srcId="{166DFA7C-FF1A-4A80-B61B-CDCEA166D200}" destId="{78FD6CFD-3429-4943-B824-04F42A959BCB}" srcOrd="1" destOrd="0" presId="urn:microsoft.com/office/officeart/2005/8/layout/orgChart1"/>
    <dgm:cxn modelId="{CFE858B5-2130-41B9-8D7E-1658182DB92D}" type="presParOf" srcId="{78FD6CFD-3429-4943-B824-04F42A959BCB}" destId="{33C50572-7194-408A-BC79-C8574E7CBB9F}" srcOrd="0" destOrd="0" presId="urn:microsoft.com/office/officeart/2005/8/layout/orgChart1"/>
    <dgm:cxn modelId="{4622FF05-3C89-415F-8983-391ECE41B305}" type="presParOf" srcId="{78FD6CFD-3429-4943-B824-04F42A959BCB}" destId="{A8EE9947-287B-487A-85E9-8CEC36DC3E1D}" srcOrd="1" destOrd="0" presId="urn:microsoft.com/office/officeart/2005/8/layout/orgChart1"/>
    <dgm:cxn modelId="{A7D85E57-9F08-4D0E-89C5-D0F48BBFC288}" type="presParOf" srcId="{A8EE9947-287B-487A-85E9-8CEC36DC3E1D}" destId="{98050267-C05F-4A57-A63F-35BA8389A920}" srcOrd="0" destOrd="0" presId="urn:microsoft.com/office/officeart/2005/8/layout/orgChart1"/>
    <dgm:cxn modelId="{51F1BF9C-7B1A-4EFD-A696-D9F703D013ED}" type="presParOf" srcId="{98050267-C05F-4A57-A63F-35BA8389A920}" destId="{97F89241-090C-41F2-908B-C7E9F44067C1}" srcOrd="0" destOrd="0" presId="urn:microsoft.com/office/officeart/2005/8/layout/orgChart1"/>
    <dgm:cxn modelId="{78C69BDB-FD26-44EB-AC7A-1F29CEB5B9D1}" type="presParOf" srcId="{98050267-C05F-4A57-A63F-35BA8389A920}" destId="{A299F809-6C08-405F-B793-3034CBBC427E}" srcOrd="1" destOrd="0" presId="urn:microsoft.com/office/officeart/2005/8/layout/orgChart1"/>
    <dgm:cxn modelId="{4636FA23-6A1B-46A3-B637-5559DB2C9E47}" type="presParOf" srcId="{A8EE9947-287B-487A-85E9-8CEC36DC3E1D}" destId="{4E1F613A-6223-4BD1-A409-9089DB8EE4B4}" srcOrd="1" destOrd="0" presId="urn:microsoft.com/office/officeart/2005/8/layout/orgChart1"/>
    <dgm:cxn modelId="{AA8A9D4A-2B89-4FA9-9EDE-300331764CB1}" type="presParOf" srcId="{A8EE9947-287B-487A-85E9-8CEC36DC3E1D}" destId="{F701B41A-057A-45B2-A9BA-4D23700F1CAE}" srcOrd="2" destOrd="0" presId="urn:microsoft.com/office/officeart/2005/8/layout/orgChart1"/>
    <dgm:cxn modelId="{AC6B66C9-78AC-4171-8989-D4B6C38928EC}" type="presParOf" srcId="{78FD6CFD-3429-4943-B824-04F42A959BCB}" destId="{2EAE24D9-5640-49EB-BB75-E3A1E4B3B59F}" srcOrd="2" destOrd="0" presId="urn:microsoft.com/office/officeart/2005/8/layout/orgChart1"/>
    <dgm:cxn modelId="{FAFEB49C-7BCE-4561-AE59-B6D7DDEE5FF0}" type="presParOf" srcId="{78FD6CFD-3429-4943-B824-04F42A959BCB}" destId="{EF192F5B-15DF-4A8E-ACCB-3ED2FF40F966}" srcOrd="3" destOrd="0" presId="urn:microsoft.com/office/officeart/2005/8/layout/orgChart1"/>
    <dgm:cxn modelId="{F19D2128-380C-4CB8-84AC-B76580CA54DB}" type="presParOf" srcId="{EF192F5B-15DF-4A8E-ACCB-3ED2FF40F966}" destId="{D750A065-15A1-4AC5-830B-D99AED9F2F63}" srcOrd="0" destOrd="0" presId="urn:microsoft.com/office/officeart/2005/8/layout/orgChart1"/>
    <dgm:cxn modelId="{FD345B20-B56B-428C-9D0F-533A7C599483}" type="presParOf" srcId="{D750A065-15A1-4AC5-830B-D99AED9F2F63}" destId="{2AD4B007-06D1-444B-B6C6-798A0EFC3D21}" srcOrd="0" destOrd="0" presId="urn:microsoft.com/office/officeart/2005/8/layout/orgChart1"/>
    <dgm:cxn modelId="{358ADCBE-C343-4C0F-83E8-5F6362CBC276}" type="presParOf" srcId="{D750A065-15A1-4AC5-830B-D99AED9F2F63}" destId="{23AFC37A-5532-4820-8C6E-CEC5BA03F2A9}" srcOrd="1" destOrd="0" presId="urn:microsoft.com/office/officeart/2005/8/layout/orgChart1"/>
    <dgm:cxn modelId="{CC58B5DB-7EBA-4DDD-9351-2F968F42E99F}" type="presParOf" srcId="{EF192F5B-15DF-4A8E-ACCB-3ED2FF40F966}" destId="{3A29C93D-8D7D-48F3-8E14-6E37C6698C11}" srcOrd="1" destOrd="0" presId="urn:microsoft.com/office/officeart/2005/8/layout/orgChart1"/>
    <dgm:cxn modelId="{75406163-632C-459E-BEF9-0A048B8AE14B}" type="presParOf" srcId="{EF192F5B-15DF-4A8E-ACCB-3ED2FF40F966}" destId="{0377B36A-3F9A-4E11-B726-1CE18C1F04B8}" srcOrd="2" destOrd="0" presId="urn:microsoft.com/office/officeart/2005/8/layout/orgChart1"/>
    <dgm:cxn modelId="{20DF7598-9917-4896-8557-34E2CFA2C39E}" type="presParOf" srcId="{166DFA7C-FF1A-4A80-B61B-CDCEA166D200}" destId="{C2BB362D-6E66-402B-A91B-D937D4C21B7C}" srcOrd="2" destOrd="0" presId="urn:microsoft.com/office/officeart/2005/8/layout/orgChart1"/>
    <dgm:cxn modelId="{2A46E73A-7309-4213-89F1-7D03AF3E9CB5}" type="presParOf" srcId="{52D161FD-18F5-4350-865D-FED179B96902}" destId="{8775BC66-2C6E-4D61-8764-B0709A435B33}" srcOrd="2" destOrd="0" presId="urn:microsoft.com/office/officeart/2005/8/layout/orgChart1"/>
    <dgm:cxn modelId="{F35F2832-A972-48AB-9764-F4386033D311}" type="presParOf" srcId="{52D161FD-18F5-4350-865D-FED179B96902}" destId="{FA778B14-24E2-4F2D-9224-52A78BF3F7B6}" srcOrd="3" destOrd="0" presId="urn:microsoft.com/office/officeart/2005/8/layout/orgChart1"/>
    <dgm:cxn modelId="{E444A07E-2D77-4143-BB7F-C8D54D05C0DF}" type="presParOf" srcId="{FA778B14-24E2-4F2D-9224-52A78BF3F7B6}" destId="{3C0014FF-DBF5-41FB-A74A-83EE7A10B715}" srcOrd="0" destOrd="0" presId="urn:microsoft.com/office/officeart/2005/8/layout/orgChart1"/>
    <dgm:cxn modelId="{655BA859-CFEC-43C7-A682-590315106883}" type="presParOf" srcId="{3C0014FF-DBF5-41FB-A74A-83EE7A10B715}" destId="{BE53F6A6-3061-484A-99A5-0C8AB65CD662}" srcOrd="0" destOrd="0" presId="urn:microsoft.com/office/officeart/2005/8/layout/orgChart1"/>
    <dgm:cxn modelId="{CCB0AE67-8B86-4B1C-869E-69537B01B8B1}" type="presParOf" srcId="{3C0014FF-DBF5-41FB-A74A-83EE7A10B715}" destId="{07F09C7D-58C5-4E54-9C84-B92ECC14265F}" srcOrd="1" destOrd="0" presId="urn:microsoft.com/office/officeart/2005/8/layout/orgChart1"/>
    <dgm:cxn modelId="{D7CBB466-955D-4EA1-AEEC-00A0D075A749}" type="presParOf" srcId="{FA778B14-24E2-4F2D-9224-52A78BF3F7B6}" destId="{9334368C-2152-479D-8D70-FF461B16EE6D}" srcOrd="1" destOrd="0" presId="urn:microsoft.com/office/officeart/2005/8/layout/orgChart1"/>
    <dgm:cxn modelId="{96FA197A-20E9-44AB-940D-A5ACFAA83EC9}" type="presParOf" srcId="{9334368C-2152-479D-8D70-FF461B16EE6D}" destId="{20EC0281-7CFA-400E-A3C8-915E04AFC555}" srcOrd="0" destOrd="0" presId="urn:microsoft.com/office/officeart/2005/8/layout/orgChart1"/>
    <dgm:cxn modelId="{92EA6414-B95C-4935-A972-E9479BCCA113}" type="presParOf" srcId="{9334368C-2152-479D-8D70-FF461B16EE6D}" destId="{FA4656BF-F81B-4015-90CE-991625B05057}" srcOrd="1" destOrd="0" presId="urn:microsoft.com/office/officeart/2005/8/layout/orgChart1"/>
    <dgm:cxn modelId="{ED21D4A0-384D-4810-9131-2955CD9070EA}" type="presParOf" srcId="{FA4656BF-F81B-4015-90CE-991625B05057}" destId="{F43C55F6-691B-4E02-BC31-E80E645BB9B3}" srcOrd="0" destOrd="0" presId="urn:microsoft.com/office/officeart/2005/8/layout/orgChart1"/>
    <dgm:cxn modelId="{FC3D885B-48F7-4474-921C-C7B47F373B86}" type="presParOf" srcId="{F43C55F6-691B-4E02-BC31-E80E645BB9B3}" destId="{BF7FCF62-62F2-4B28-8CE5-69AEC8C1D5C3}" srcOrd="0" destOrd="0" presId="urn:microsoft.com/office/officeart/2005/8/layout/orgChart1"/>
    <dgm:cxn modelId="{FFACE0A3-8BCF-4366-8C2E-D71E7D774DDC}" type="presParOf" srcId="{F43C55F6-691B-4E02-BC31-E80E645BB9B3}" destId="{DABF326F-2A22-4D6F-ACB0-75706D38C39A}" srcOrd="1" destOrd="0" presId="urn:microsoft.com/office/officeart/2005/8/layout/orgChart1"/>
    <dgm:cxn modelId="{95DF6480-1026-4D18-AFCC-EB500A53AAF5}" type="presParOf" srcId="{FA4656BF-F81B-4015-90CE-991625B05057}" destId="{BE142147-62CF-439D-8C1A-21A07F262D91}" srcOrd="1" destOrd="0" presId="urn:microsoft.com/office/officeart/2005/8/layout/orgChart1"/>
    <dgm:cxn modelId="{DD777A57-1425-4022-AFB2-D596504D6DB2}" type="presParOf" srcId="{FA4656BF-F81B-4015-90CE-991625B05057}" destId="{5D4CC89E-4897-451D-B73F-75BCF0F231E7}" srcOrd="2" destOrd="0" presId="urn:microsoft.com/office/officeart/2005/8/layout/orgChart1"/>
    <dgm:cxn modelId="{3A27F09F-6488-46E9-85BB-978E2E5042B6}" type="presParOf" srcId="{9334368C-2152-479D-8D70-FF461B16EE6D}" destId="{F8F0B942-E2D5-47D1-B25C-3829BB09979B}" srcOrd="2" destOrd="0" presId="urn:microsoft.com/office/officeart/2005/8/layout/orgChart1"/>
    <dgm:cxn modelId="{FB1E629B-C58E-4A92-81F3-7C323BB6C101}" type="presParOf" srcId="{9334368C-2152-479D-8D70-FF461B16EE6D}" destId="{96CD878A-46DA-4424-89A5-3FBB2780912D}" srcOrd="3" destOrd="0" presId="urn:microsoft.com/office/officeart/2005/8/layout/orgChart1"/>
    <dgm:cxn modelId="{4B2C4E5A-F049-4189-8B8E-D61B88A6DA2E}" type="presParOf" srcId="{96CD878A-46DA-4424-89A5-3FBB2780912D}" destId="{32983E66-8295-4546-9C07-EE5FECC54F0F}" srcOrd="0" destOrd="0" presId="urn:microsoft.com/office/officeart/2005/8/layout/orgChart1"/>
    <dgm:cxn modelId="{2F185B10-4025-4C9A-B4F0-3B7F4201990F}" type="presParOf" srcId="{32983E66-8295-4546-9C07-EE5FECC54F0F}" destId="{4DA5C8F1-87F3-4483-8ED9-AA78B1567376}" srcOrd="0" destOrd="0" presId="urn:microsoft.com/office/officeart/2005/8/layout/orgChart1"/>
    <dgm:cxn modelId="{84B5FE6F-CD8B-4EF2-AE87-AE239DFD336C}" type="presParOf" srcId="{32983E66-8295-4546-9C07-EE5FECC54F0F}" destId="{DBC0F60C-D76C-4BDA-947E-AFBE0FE198C8}" srcOrd="1" destOrd="0" presId="urn:microsoft.com/office/officeart/2005/8/layout/orgChart1"/>
    <dgm:cxn modelId="{C8E53EE4-CE39-45F5-B865-D333447CC334}" type="presParOf" srcId="{96CD878A-46DA-4424-89A5-3FBB2780912D}" destId="{990EA614-1F41-4AAD-A115-C89A2BA1E3CD}" srcOrd="1" destOrd="0" presId="urn:microsoft.com/office/officeart/2005/8/layout/orgChart1"/>
    <dgm:cxn modelId="{F5AE88D2-26A6-43A2-A26D-86BF1497D0D6}" type="presParOf" srcId="{96CD878A-46DA-4424-89A5-3FBB2780912D}" destId="{BC9C9ACA-DEE6-4314-ACF4-7792CF81A1E1}" srcOrd="2" destOrd="0" presId="urn:microsoft.com/office/officeart/2005/8/layout/orgChart1"/>
    <dgm:cxn modelId="{53AD7B79-2C71-4C5E-8DE5-A99FDFA1939F}" type="presParOf" srcId="{FA778B14-24E2-4F2D-9224-52A78BF3F7B6}" destId="{040AE2F0-1099-457A-B001-D11314346A94}" srcOrd="2" destOrd="0" presId="urn:microsoft.com/office/officeart/2005/8/layout/orgChart1"/>
    <dgm:cxn modelId="{BD9152B6-C365-4C77-B8D8-E17F87649C96}" type="presParOf" srcId="{A89C5752-F2C2-4CB5-B88D-C462D6729328}" destId="{21573321-C4BE-441D-9E4E-6267EA65565B}"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F0B942-E2D5-47D1-B25C-3829BB09979B}">
      <dsp:nvSpPr>
        <dsp:cNvPr id="0" name=""/>
        <dsp:cNvSpPr/>
      </dsp:nvSpPr>
      <dsp:spPr>
        <a:xfrm>
          <a:off x="4652611" y="2208659"/>
          <a:ext cx="435223" cy="2135418"/>
        </a:xfrm>
        <a:custGeom>
          <a:avLst/>
          <a:gdLst/>
          <a:ahLst/>
          <a:cxnLst/>
          <a:rect l="0" t="0" r="0" b="0"/>
          <a:pathLst>
            <a:path>
              <a:moveTo>
                <a:pt x="0" y="0"/>
              </a:moveTo>
              <a:lnTo>
                <a:pt x="0" y="2135418"/>
              </a:lnTo>
              <a:lnTo>
                <a:pt x="435223" y="213541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0EC0281-7CFA-400E-A3C8-915E04AFC555}">
      <dsp:nvSpPr>
        <dsp:cNvPr id="0" name=""/>
        <dsp:cNvSpPr/>
      </dsp:nvSpPr>
      <dsp:spPr>
        <a:xfrm>
          <a:off x="4652611" y="2208659"/>
          <a:ext cx="435223" cy="839566"/>
        </a:xfrm>
        <a:custGeom>
          <a:avLst/>
          <a:gdLst/>
          <a:ahLst/>
          <a:cxnLst/>
          <a:rect l="0" t="0" r="0" b="0"/>
          <a:pathLst>
            <a:path>
              <a:moveTo>
                <a:pt x="0" y="0"/>
              </a:moveTo>
              <a:lnTo>
                <a:pt x="0" y="839566"/>
              </a:lnTo>
              <a:lnTo>
                <a:pt x="435223" y="839566"/>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775BC66-2C6E-4D61-8764-B0709A435B33}">
      <dsp:nvSpPr>
        <dsp:cNvPr id="0" name=""/>
        <dsp:cNvSpPr/>
      </dsp:nvSpPr>
      <dsp:spPr>
        <a:xfrm>
          <a:off x="3924300" y="912807"/>
          <a:ext cx="1888905" cy="383280"/>
        </a:xfrm>
        <a:custGeom>
          <a:avLst/>
          <a:gdLst/>
          <a:ahLst/>
          <a:cxnLst/>
          <a:rect l="0" t="0" r="0" b="0"/>
          <a:pathLst>
            <a:path>
              <a:moveTo>
                <a:pt x="0" y="0"/>
              </a:moveTo>
              <a:lnTo>
                <a:pt x="0" y="191640"/>
              </a:lnTo>
              <a:lnTo>
                <a:pt x="1888905" y="191640"/>
              </a:lnTo>
              <a:lnTo>
                <a:pt x="1888905" y="38328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EAE24D9-5640-49EB-BB75-E3A1E4B3B59F}">
      <dsp:nvSpPr>
        <dsp:cNvPr id="0" name=""/>
        <dsp:cNvSpPr/>
      </dsp:nvSpPr>
      <dsp:spPr>
        <a:xfrm>
          <a:off x="924103" y="2208659"/>
          <a:ext cx="542397" cy="1446878"/>
        </a:xfrm>
        <a:custGeom>
          <a:avLst/>
          <a:gdLst/>
          <a:ahLst/>
          <a:cxnLst/>
          <a:rect l="0" t="0" r="0" b="0"/>
          <a:pathLst>
            <a:path>
              <a:moveTo>
                <a:pt x="0" y="0"/>
              </a:moveTo>
              <a:lnTo>
                <a:pt x="0" y="1446878"/>
              </a:lnTo>
              <a:lnTo>
                <a:pt x="542397" y="1446878"/>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3C50572-7194-408A-BC79-C8574E7CBB9F}">
      <dsp:nvSpPr>
        <dsp:cNvPr id="0" name=""/>
        <dsp:cNvSpPr/>
      </dsp:nvSpPr>
      <dsp:spPr>
        <a:xfrm>
          <a:off x="924103" y="2208659"/>
          <a:ext cx="509179" cy="687855"/>
        </a:xfrm>
        <a:custGeom>
          <a:avLst/>
          <a:gdLst/>
          <a:ahLst/>
          <a:cxnLst/>
          <a:rect l="0" t="0" r="0" b="0"/>
          <a:pathLst>
            <a:path>
              <a:moveTo>
                <a:pt x="0" y="0"/>
              </a:moveTo>
              <a:lnTo>
                <a:pt x="0" y="687855"/>
              </a:lnTo>
              <a:lnTo>
                <a:pt x="509179" y="68785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2CCD714-C10D-4F4B-B2C0-58E119F5E3AC}">
      <dsp:nvSpPr>
        <dsp:cNvPr id="0" name=""/>
        <dsp:cNvSpPr/>
      </dsp:nvSpPr>
      <dsp:spPr>
        <a:xfrm>
          <a:off x="2281916" y="912807"/>
          <a:ext cx="1642383" cy="383280"/>
        </a:xfrm>
        <a:custGeom>
          <a:avLst/>
          <a:gdLst/>
          <a:ahLst/>
          <a:cxnLst/>
          <a:rect l="0" t="0" r="0" b="0"/>
          <a:pathLst>
            <a:path>
              <a:moveTo>
                <a:pt x="1642383" y="0"/>
              </a:moveTo>
              <a:lnTo>
                <a:pt x="1642383" y="191640"/>
              </a:lnTo>
              <a:lnTo>
                <a:pt x="0" y="191640"/>
              </a:lnTo>
              <a:lnTo>
                <a:pt x="0" y="38328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5FE9194-D189-485B-8A79-3245B9179082}">
      <dsp:nvSpPr>
        <dsp:cNvPr id="0" name=""/>
        <dsp:cNvSpPr/>
      </dsp:nvSpPr>
      <dsp:spPr>
        <a:xfrm>
          <a:off x="1713493" y="235"/>
          <a:ext cx="4421613" cy="91257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en-US" altLang="en-US" sz="3800" b="1" kern="1200" dirty="0" smtClean="0">
              <a:latin typeface="Comic Sans MS" panose="030F0702030302020204" pitchFamily="66" charset="0"/>
            </a:rPr>
            <a:t>Chart of Accounts</a:t>
          </a:r>
          <a:endParaRPr lang="en-US" sz="3800" kern="1200" dirty="0"/>
        </a:p>
      </dsp:txBody>
      <dsp:txXfrm>
        <a:off x="1713493" y="235"/>
        <a:ext cx="4421613" cy="912572"/>
      </dsp:txXfrm>
    </dsp:sp>
    <dsp:sp modelId="{B8E320DD-7506-4E2E-904C-9DCA66D283D1}">
      <dsp:nvSpPr>
        <dsp:cNvPr id="0" name=""/>
        <dsp:cNvSpPr/>
      </dsp:nvSpPr>
      <dsp:spPr>
        <a:xfrm>
          <a:off x="584650" y="1296087"/>
          <a:ext cx="3394531" cy="91257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en-US" sz="3800" kern="1200" dirty="0" smtClean="0"/>
            <a:t>Capital</a:t>
          </a:r>
          <a:endParaRPr lang="en-US" sz="3800" kern="1200" dirty="0"/>
        </a:p>
      </dsp:txBody>
      <dsp:txXfrm>
        <a:off x="584650" y="1296087"/>
        <a:ext cx="3394531" cy="912572"/>
      </dsp:txXfrm>
    </dsp:sp>
    <dsp:sp modelId="{97F89241-090C-41F2-908B-C7E9F44067C1}">
      <dsp:nvSpPr>
        <dsp:cNvPr id="0" name=""/>
        <dsp:cNvSpPr/>
      </dsp:nvSpPr>
      <dsp:spPr>
        <a:xfrm>
          <a:off x="1433283" y="2591940"/>
          <a:ext cx="1825144" cy="609151"/>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en-US" sz="3000" kern="1200" dirty="0" smtClean="0"/>
            <a:t>Assets</a:t>
          </a:r>
          <a:endParaRPr lang="en-US" sz="3000" kern="1200" dirty="0"/>
        </a:p>
      </dsp:txBody>
      <dsp:txXfrm>
        <a:off x="1433283" y="2591940"/>
        <a:ext cx="1825144" cy="609151"/>
      </dsp:txXfrm>
    </dsp:sp>
    <dsp:sp modelId="{2AD4B007-06D1-444B-B6C6-798A0EFC3D21}">
      <dsp:nvSpPr>
        <dsp:cNvPr id="0" name=""/>
        <dsp:cNvSpPr/>
      </dsp:nvSpPr>
      <dsp:spPr>
        <a:xfrm>
          <a:off x="1466501" y="3428997"/>
          <a:ext cx="1825144" cy="45308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en-US" sz="3000" kern="1200" dirty="0" smtClean="0"/>
            <a:t>Liability</a:t>
          </a:r>
          <a:endParaRPr lang="en-US" sz="3000" kern="1200" dirty="0"/>
        </a:p>
      </dsp:txBody>
      <dsp:txXfrm>
        <a:off x="1466501" y="3428997"/>
        <a:ext cx="1825144" cy="453082"/>
      </dsp:txXfrm>
    </dsp:sp>
    <dsp:sp modelId="{BE53F6A6-3061-484A-99A5-0C8AB65CD662}">
      <dsp:nvSpPr>
        <dsp:cNvPr id="0" name=""/>
        <dsp:cNvSpPr/>
      </dsp:nvSpPr>
      <dsp:spPr>
        <a:xfrm>
          <a:off x="4362462" y="1296087"/>
          <a:ext cx="2901486" cy="91257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lvl="0" algn="ctr" defTabSz="1689100">
            <a:lnSpc>
              <a:spcPct val="90000"/>
            </a:lnSpc>
            <a:spcBef>
              <a:spcPct val="0"/>
            </a:spcBef>
            <a:spcAft>
              <a:spcPct val="35000"/>
            </a:spcAft>
          </a:pPr>
          <a:r>
            <a:rPr lang="en-US" sz="3800" kern="1200" dirty="0" smtClean="0"/>
            <a:t>Revenue</a:t>
          </a:r>
          <a:endParaRPr lang="en-US" sz="3800" kern="1200" dirty="0"/>
        </a:p>
      </dsp:txBody>
      <dsp:txXfrm>
        <a:off x="4362462" y="1296087"/>
        <a:ext cx="2901486" cy="912572"/>
      </dsp:txXfrm>
    </dsp:sp>
    <dsp:sp modelId="{BF7FCF62-62F2-4B28-8CE5-69AEC8C1D5C3}">
      <dsp:nvSpPr>
        <dsp:cNvPr id="0" name=""/>
        <dsp:cNvSpPr/>
      </dsp:nvSpPr>
      <dsp:spPr>
        <a:xfrm>
          <a:off x="5087834" y="2591940"/>
          <a:ext cx="1825144" cy="91257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en-US" sz="3000" kern="1200" dirty="0" smtClean="0"/>
            <a:t>Income</a:t>
          </a:r>
          <a:endParaRPr lang="en-US" sz="3000" kern="1200" dirty="0"/>
        </a:p>
      </dsp:txBody>
      <dsp:txXfrm>
        <a:off x="5087834" y="2591940"/>
        <a:ext cx="1825144" cy="912572"/>
      </dsp:txXfrm>
    </dsp:sp>
    <dsp:sp modelId="{4DA5C8F1-87F3-4483-8ED9-AA78B1567376}">
      <dsp:nvSpPr>
        <dsp:cNvPr id="0" name=""/>
        <dsp:cNvSpPr/>
      </dsp:nvSpPr>
      <dsp:spPr>
        <a:xfrm>
          <a:off x="5087834" y="3887792"/>
          <a:ext cx="1825144" cy="91257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en-US" sz="3000" kern="1200" dirty="0" smtClean="0"/>
            <a:t>Expense</a:t>
          </a:r>
          <a:endParaRPr lang="en-US" sz="3000" kern="1200" dirty="0"/>
        </a:p>
      </dsp:txBody>
      <dsp:txXfrm>
        <a:off x="5087834" y="3887792"/>
        <a:ext cx="1825144" cy="912572"/>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65B4D88E-F740-4AC9-8219-91A14E9922BB}" type="datetimeFigureOut">
              <a:rPr lang="en-US"/>
              <a:pPr>
                <a:defRPr/>
              </a:pPr>
              <a:t>1/12/2022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73EFF750-34B2-4EE4-8B98-6F95D7FF694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IN" altLang="en-US" smtClean="0">
              <a:latin typeface="Arial" panose="020B0604020202020204" pitchFamily="34" charset="0"/>
              <a:cs typeface="Arial" panose="020B0604020202020204" pitchFamily="34" charset="0"/>
            </a:endParaRPr>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fld id="{D1B2329E-B9AA-4D04-B7E6-7B5B6C893FA8}" type="slidenum">
              <a:rPr lang="en-US" altLang="en-US" sz="1200" smtClean="0">
                <a:latin typeface="Arial" panose="020B0604020202020204" pitchFamily="34" charset="0"/>
                <a:cs typeface="Arial" panose="020B0604020202020204" pitchFamily="34" charset="0"/>
              </a:rPr>
              <a:pPr/>
              <a:t>1</a:t>
            </a:fld>
            <a:endParaRPr lang="en-US" altLang="en-US" sz="1200" smtClean="0">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IN" altLang="en-US" smtClean="0"/>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fld id="{85B07205-2E14-4D02-AFE9-8D076B117239}" type="slidenum">
              <a:rPr lang="en-US" altLang="en-US" sz="1200" smtClean="0"/>
              <a:pPr/>
              <a:t>2</a:t>
            </a:fld>
            <a:endParaRPr lang="en-US" altLang="en-US" sz="12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Cover Alter</a:t>
            </a:r>
            <a:r>
              <a:rPr lang="en-US" baseline="0" dirty="0" smtClean="0"/>
              <a:t> and Delete here.</a:t>
            </a:r>
          </a:p>
          <a:p>
            <a:endParaRPr lang="en-IN" dirty="0"/>
          </a:p>
        </p:txBody>
      </p:sp>
      <p:sp>
        <p:nvSpPr>
          <p:cNvPr id="4" name="Slide Number Placeholder 3"/>
          <p:cNvSpPr>
            <a:spLocks noGrp="1"/>
          </p:cNvSpPr>
          <p:nvPr>
            <p:ph type="sldNum" sz="quarter" idx="10"/>
          </p:nvPr>
        </p:nvSpPr>
        <p:spPr/>
        <p:txBody>
          <a:bodyPr/>
          <a:lstStyle/>
          <a:p>
            <a:pPr>
              <a:defRPr/>
            </a:pPr>
            <a:fld id="{73EFF750-34B2-4EE4-8B98-6F95D7FF6946}" type="slidenum">
              <a:rPr lang="en-US" altLang="en-US" smtClean="0"/>
              <a:pPr>
                <a:defRPr/>
              </a:pPr>
              <a:t>19</a:t>
            </a:fld>
            <a:endParaRPr lang="en-US" altLang="en-US"/>
          </a:p>
        </p:txBody>
      </p:sp>
    </p:spTree>
    <p:extLst>
      <p:ext uri="{BB962C8B-B14F-4D97-AF65-F5344CB8AC3E}">
        <p14:creationId xmlns:p14="http://schemas.microsoft.com/office/powerpoint/2010/main" val="29247253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245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4C87209-2B2C-421F-8150-D1678A307E93}" type="slidenum">
              <a:rPr lang="en-US" altLang="en-US" smtClean="0">
                <a:latin typeface="Comic Sans MS" panose="030F0702030302020204" pitchFamily="66" charset="0"/>
              </a:rPr>
              <a:pPr>
                <a:spcBef>
                  <a:spcPct val="0"/>
                </a:spcBef>
              </a:pPr>
              <a:t>26</a:t>
            </a:fld>
            <a:endParaRPr lang="en-US" altLang="en-US" smtClean="0">
              <a:latin typeface="Comic Sans MS" panose="030F0702030302020204" pitchFamily="66"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Logo imag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819400" y="457200"/>
            <a:ext cx="3017838" cy="48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IN"/>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IN"/>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D1D15595-6383-495E-B2CB-E553A10A555C}" type="slidenum">
              <a:rPr lang="en-US" altLang="en-US"/>
              <a:pPr>
                <a:defRPr/>
              </a:pPr>
              <a:t>‹#›</a:t>
            </a:fld>
            <a:endParaRPr lang="en-US" altLang="en-US"/>
          </a:p>
        </p:txBody>
      </p:sp>
    </p:spTree>
    <p:extLst>
      <p:ext uri="{BB962C8B-B14F-4D97-AF65-F5344CB8AC3E}">
        <p14:creationId xmlns:p14="http://schemas.microsoft.com/office/powerpoint/2010/main" val="1494235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1C79B5BE-74B2-4A8D-BAA5-EBB403918919}" type="slidenum">
              <a:rPr lang="en-US" altLang="en-US"/>
              <a:pPr>
                <a:defRPr/>
              </a:pPr>
              <a:t>‹#›</a:t>
            </a:fld>
            <a:endParaRPr lang="en-US" altLang="en-US"/>
          </a:p>
        </p:txBody>
      </p:sp>
    </p:spTree>
    <p:extLst>
      <p:ext uri="{BB962C8B-B14F-4D97-AF65-F5344CB8AC3E}">
        <p14:creationId xmlns:p14="http://schemas.microsoft.com/office/powerpoint/2010/main" val="1503852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47C4A9C7-163E-44D6-9AFF-18A4A0A73A02}" type="slidenum">
              <a:rPr lang="en-US" altLang="en-US"/>
              <a:pPr>
                <a:defRPr/>
              </a:pPr>
              <a:t>‹#›</a:t>
            </a:fld>
            <a:endParaRPr lang="en-US" altLang="en-US"/>
          </a:p>
        </p:txBody>
      </p:sp>
    </p:spTree>
    <p:extLst>
      <p:ext uri="{BB962C8B-B14F-4D97-AF65-F5344CB8AC3E}">
        <p14:creationId xmlns:p14="http://schemas.microsoft.com/office/powerpoint/2010/main" val="756798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pPr>
              <a:defRPr/>
            </a:pPr>
            <a:fld id="{CCDA8E0F-A330-4CEB-A13F-07120933831D}" type="datetimeFigureOut">
              <a:rPr lang="en-IN"/>
              <a:pPr>
                <a:defRPr/>
              </a:pPr>
              <a:t>12-Jan-22</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6B4E2E9C-532A-4BCD-A849-DB79C451BA6D}" type="slidenum">
              <a:rPr lang="en-IN"/>
              <a:pPr>
                <a:defRPr/>
              </a:pPr>
              <a:t>‹#›</a:t>
            </a:fld>
            <a:endParaRPr lang="en-IN"/>
          </a:p>
        </p:txBody>
      </p:sp>
    </p:spTree>
    <p:extLst>
      <p:ext uri="{BB962C8B-B14F-4D97-AF65-F5344CB8AC3E}">
        <p14:creationId xmlns:p14="http://schemas.microsoft.com/office/powerpoint/2010/main" val="1774297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IN"/>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0A30A1E8-2594-48BD-A5F6-41D916A457A7}" type="slidenum">
              <a:rPr lang="en-US" altLang="en-US"/>
              <a:pPr>
                <a:defRPr/>
              </a:pPr>
              <a:t>‹#›</a:t>
            </a:fld>
            <a:endParaRPr lang="en-US" altLang="en-US"/>
          </a:p>
        </p:txBody>
      </p:sp>
    </p:spTree>
    <p:extLst>
      <p:ext uri="{BB962C8B-B14F-4D97-AF65-F5344CB8AC3E}">
        <p14:creationId xmlns:p14="http://schemas.microsoft.com/office/powerpoint/2010/main" val="396063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lvl1pPr>
              <a:defRPr/>
            </a:lvl1pPr>
          </a:lstStyle>
          <a:p>
            <a:pPr>
              <a:defRPr/>
            </a:pPr>
            <a:endParaRPr lang="en-US" altLang="en-US"/>
          </a:p>
        </p:txBody>
      </p:sp>
      <p:sp>
        <p:nvSpPr>
          <p:cNvPr id="6" name="Footer Placeholder 5"/>
          <p:cNvSpPr>
            <a:spLocks noGrp="1"/>
          </p:cNvSpPr>
          <p:nvPr>
            <p:ph type="ftr" sz="quarter" idx="11"/>
          </p:nvPr>
        </p:nvSpPr>
        <p:spPr/>
        <p:txBody>
          <a:bodyPr/>
          <a:lstStyle>
            <a:lvl1pPr>
              <a:defRPr/>
            </a:lvl1pPr>
          </a:lstStyle>
          <a:p>
            <a:pPr>
              <a:defRPr/>
            </a:pPr>
            <a:endParaRPr lang="en-US" altLang="en-US"/>
          </a:p>
        </p:txBody>
      </p:sp>
      <p:sp>
        <p:nvSpPr>
          <p:cNvPr id="7" name="Slide Number Placeholder 6"/>
          <p:cNvSpPr>
            <a:spLocks noGrp="1"/>
          </p:cNvSpPr>
          <p:nvPr>
            <p:ph type="sldNum" sz="quarter" idx="12"/>
          </p:nvPr>
        </p:nvSpPr>
        <p:spPr/>
        <p:txBody>
          <a:bodyPr/>
          <a:lstStyle>
            <a:lvl1pPr>
              <a:defRPr/>
            </a:lvl1pPr>
          </a:lstStyle>
          <a:p>
            <a:pPr>
              <a:defRPr/>
            </a:pPr>
            <a:fld id="{DFC4698A-2C7C-4F75-BF53-332E4C8BD73C}" type="slidenum">
              <a:rPr lang="en-US" altLang="en-US"/>
              <a:pPr>
                <a:defRPr/>
              </a:pPr>
              <a:t>‹#›</a:t>
            </a:fld>
            <a:endParaRPr lang="en-US" altLang="en-US"/>
          </a:p>
        </p:txBody>
      </p:sp>
    </p:spTree>
    <p:extLst>
      <p:ext uri="{BB962C8B-B14F-4D97-AF65-F5344CB8AC3E}">
        <p14:creationId xmlns:p14="http://schemas.microsoft.com/office/powerpoint/2010/main" val="214313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lvl1pPr>
              <a:defRPr/>
            </a:lvl1pPr>
          </a:lstStyle>
          <a:p>
            <a:pPr>
              <a:defRPr/>
            </a:pPr>
            <a:endParaRPr lang="en-US" altLang="en-US"/>
          </a:p>
        </p:txBody>
      </p:sp>
      <p:sp>
        <p:nvSpPr>
          <p:cNvPr id="8" name="Footer Placeholder 7"/>
          <p:cNvSpPr>
            <a:spLocks noGrp="1"/>
          </p:cNvSpPr>
          <p:nvPr>
            <p:ph type="ftr" sz="quarter" idx="11"/>
          </p:nvPr>
        </p:nvSpPr>
        <p:spPr/>
        <p:txBody>
          <a:bodyPr/>
          <a:lstStyle>
            <a:lvl1pPr>
              <a:defRPr/>
            </a:lvl1pPr>
          </a:lstStyle>
          <a:p>
            <a:pPr>
              <a:defRPr/>
            </a:pPr>
            <a:endParaRPr lang="en-US" altLang="en-US"/>
          </a:p>
        </p:txBody>
      </p:sp>
      <p:sp>
        <p:nvSpPr>
          <p:cNvPr id="9" name="Slide Number Placeholder 8"/>
          <p:cNvSpPr>
            <a:spLocks noGrp="1"/>
          </p:cNvSpPr>
          <p:nvPr>
            <p:ph type="sldNum" sz="quarter" idx="12"/>
          </p:nvPr>
        </p:nvSpPr>
        <p:spPr/>
        <p:txBody>
          <a:bodyPr/>
          <a:lstStyle>
            <a:lvl1pPr>
              <a:defRPr/>
            </a:lvl1pPr>
          </a:lstStyle>
          <a:p>
            <a:pPr>
              <a:defRPr/>
            </a:pPr>
            <a:fld id="{2CC70078-2D58-4F95-989D-128B5C4EC5CE}" type="slidenum">
              <a:rPr lang="en-US" altLang="en-US"/>
              <a:pPr>
                <a:defRPr/>
              </a:pPr>
              <a:t>‹#›</a:t>
            </a:fld>
            <a:endParaRPr lang="en-US" altLang="en-US"/>
          </a:p>
        </p:txBody>
      </p:sp>
    </p:spTree>
    <p:extLst>
      <p:ext uri="{BB962C8B-B14F-4D97-AF65-F5344CB8AC3E}">
        <p14:creationId xmlns:p14="http://schemas.microsoft.com/office/powerpoint/2010/main" val="2865400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lvl1pPr>
              <a:defRPr/>
            </a:lvl1pPr>
          </a:lstStyle>
          <a:p>
            <a:pPr>
              <a:defRPr/>
            </a:pPr>
            <a:endParaRPr lang="en-US" altLang="en-US"/>
          </a:p>
        </p:txBody>
      </p:sp>
      <p:sp>
        <p:nvSpPr>
          <p:cNvPr id="4" name="Footer Placeholder 3"/>
          <p:cNvSpPr>
            <a:spLocks noGrp="1"/>
          </p:cNvSpPr>
          <p:nvPr>
            <p:ph type="ftr" sz="quarter" idx="11"/>
          </p:nvPr>
        </p:nvSpPr>
        <p:spPr/>
        <p:txBody>
          <a:bodyPr/>
          <a:lstStyle>
            <a:lvl1pPr>
              <a:defRPr/>
            </a:lvl1pPr>
          </a:lstStyle>
          <a:p>
            <a:pPr>
              <a:defRPr/>
            </a:pPr>
            <a:endParaRPr lang="en-US" altLang="en-US"/>
          </a:p>
        </p:txBody>
      </p:sp>
      <p:sp>
        <p:nvSpPr>
          <p:cNvPr id="5" name="Slide Number Placeholder 4"/>
          <p:cNvSpPr>
            <a:spLocks noGrp="1"/>
          </p:cNvSpPr>
          <p:nvPr>
            <p:ph type="sldNum" sz="quarter" idx="12"/>
          </p:nvPr>
        </p:nvSpPr>
        <p:spPr/>
        <p:txBody>
          <a:bodyPr/>
          <a:lstStyle>
            <a:lvl1pPr>
              <a:defRPr/>
            </a:lvl1pPr>
          </a:lstStyle>
          <a:p>
            <a:pPr>
              <a:defRPr/>
            </a:pPr>
            <a:fld id="{A3AB2965-9152-4AC3-93B6-A2D32FD78954}" type="slidenum">
              <a:rPr lang="en-US" altLang="en-US"/>
              <a:pPr>
                <a:defRPr/>
              </a:pPr>
              <a:t>‹#›</a:t>
            </a:fld>
            <a:endParaRPr lang="en-US" altLang="en-US"/>
          </a:p>
        </p:txBody>
      </p:sp>
    </p:spTree>
    <p:extLst>
      <p:ext uri="{BB962C8B-B14F-4D97-AF65-F5344CB8AC3E}">
        <p14:creationId xmlns:p14="http://schemas.microsoft.com/office/powerpoint/2010/main" val="2720119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ltLang="en-US"/>
          </a:p>
        </p:txBody>
      </p:sp>
      <p:sp>
        <p:nvSpPr>
          <p:cNvPr id="3" name="Footer Placeholder 2"/>
          <p:cNvSpPr>
            <a:spLocks noGrp="1"/>
          </p:cNvSpPr>
          <p:nvPr>
            <p:ph type="ftr" sz="quarter" idx="11"/>
          </p:nvPr>
        </p:nvSpPr>
        <p:spPr/>
        <p:txBody>
          <a:bodyPr/>
          <a:lstStyle>
            <a:lvl1pPr>
              <a:defRPr/>
            </a:lvl1pPr>
          </a:lstStyle>
          <a:p>
            <a:pPr>
              <a:defRPr/>
            </a:pPr>
            <a:endParaRPr lang="en-US" altLang="en-US"/>
          </a:p>
        </p:txBody>
      </p:sp>
      <p:sp>
        <p:nvSpPr>
          <p:cNvPr id="4" name="Slide Number Placeholder 3"/>
          <p:cNvSpPr>
            <a:spLocks noGrp="1"/>
          </p:cNvSpPr>
          <p:nvPr>
            <p:ph type="sldNum" sz="quarter" idx="12"/>
          </p:nvPr>
        </p:nvSpPr>
        <p:spPr/>
        <p:txBody>
          <a:bodyPr/>
          <a:lstStyle>
            <a:lvl1pPr>
              <a:defRPr/>
            </a:lvl1pPr>
          </a:lstStyle>
          <a:p>
            <a:pPr>
              <a:defRPr/>
            </a:pPr>
            <a:fld id="{CC394723-7971-41BF-8DAB-5CC63A8ABFA8}" type="slidenum">
              <a:rPr lang="en-US" altLang="en-US"/>
              <a:pPr>
                <a:defRPr/>
              </a:pPr>
              <a:t>‹#›</a:t>
            </a:fld>
            <a:endParaRPr lang="en-US" altLang="en-US"/>
          </a:p>
        </p:txBody>
      </p:sp>
    </p:spTree>
    <p:extLst>
      <p:ext uri="{BB962C8B-B14F-4D97-AF65-F5344CB8AC3E}">
        <p14:creationId xmlns:p14="http://schemas.microsoft.com/office/powerpoint/2010/main" val="1692789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IN"/>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pPr>
              <a:defRPr/>
            </a:pPr>
            <a:endParaRPr lang="en-US" altLang="en-US"/>
          </a:p>
        </p:txBody>
      </p:sp>
      <p:sp>
        <p:nvSpPr>
          <p:cNvPr id="6" name="Footer Placeholder 5"/>
          <p:cNvSpPr>
            <a:spLocks noGrp="1"/>
          </p:cNvSpPr>
          <p:nvPr>
            <p:ph type="ftr" sz="quarter" idx="11"/>
          </p:nvPr>
        </p:nvSpPr>
        <p:spPr/>
        <p:txBody>
          <a:bodyPr/>
          <a:lstStyle>
            <a:lvl1pPr>
              <a:defRPr/>
            </a:lvl1pPr>
          </a:lstStyle>
          <a:p>
            <a:pPr>
              <a:defRPr/>
            </a:pPr>
            <a:endParaRPr lang="en-US" altLang="en-US"/>
          </a:p>
        </p:txBody>
      </p:sp>
      <p:sp>
        <p:nvSpPr>
          <p:cNvPr id="7" name="Slide Number Placeholder 6"/>
          <p:cNvSpPr>
            <a:spLocks noGrp="1"/>
          </p:cNvSpPr>
          <p:nvPr>
            <p:ph type="sldNum" sz="quarter" idx="12"/>
          </p:nvPr>
        </p:nvSpPr>
        <p:spPr/>
        <p:txBody>
          <a:bodyPr/>
          <a:lstStyle>
            <a:lvl1pPr>
              <a:defRPr/>
            </a:lvl1pPr>
          </a:lstStyle>
          <a:p>
            <a:pPr>
              <a:defRPr/>
            </a:pPr>
            <a:fld id="{0E595FB9-3237-4104-9064-634CF693D963}" type="slidenum">
              <a:rPr lang="en-US" altLang="en-US"/>
              <a:pPr>
                <a:defRPr/>
              </a:pPr>
              <a:t>‹#›</a:t>
            </a:fld>
            <a:endParaRPr lang="en-US" altLang="en-US"/>
          </a:p>
        </p:txBody>
      </p:sp>
    </p:spTree>
    <p:extLst>
      <p:ext uri="{BB962C8B-B14F-4D97-AF65-F5344CB8AC3E}">
        <p14:creationId xmlns:p14="http://schemas.microsoft.com/office/powerpoint/2010/main" val="4274929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IN"/>
          </a:p>
        </p:txBody>
      </p:sp>
      <p:sp>
        <p:nvSpPr>
          <p:cNvPr id="3" name="Picture Placeholder 2"/>
          <p:cNvSpPr>
            <a:spLocks noGrp="1"/>
          </p:cNvSpPr>
          <p:nvPr>
            <p:ph type="pic" idx="1"/>
          </p:nvPr>
        </p:nvSpPr>
        <p:spPr>
          <a:xfrm>
            <a:off x="3887391" y="987426"/>
            <a:ext cx="462915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IN" noProof="0" smtClean="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pPr>
              <a:defRPr/>
            </a:pPr>
            <a:endParaRPr lang="en-US" altLang="en-US"/>
          </a:p>
        </p:txBody>
      </p:sp>
      <p:sp>
        <p:nvSpPr>
          <p:cNvPr id="6" name="Footer Placeholder 5"/>
          <p:cNvSpPr>
            <a:spLocks noGrp="1"/>
          </p:cNvSpPr>
          <p:nvPr>
            <p:ph type="ftr" sz="quarter" idx="11"/>
          </p:nvPr>
        </p:nvSpPr>
        <p:spPr/>
        <p:txBody>
          <a:bodyPr/>
          <a:lstStyle>
            <a:lvl1pPr>
              <a:defRPr/>
            </a:lvl1pPr>
          </a:lstStyle>
          <a:p>
            <a:pPr>
              <a:defRPr/>
            </a:pPr>
            <a:endParaRPr lang="en-US" altLang="en-US"/>
          </a:p>
        </p:txBody>
      </p:sp>
      <p:sp>
        <p:nvSpPr>
          <p:cNvPr id="7" name="Slide Number Placeholder 6"/>
          <p:cNvSpPr>
            <a:spLocks noGrp="1"/>
          </p:cNvSpPr>
          <p:nvPr>
            <p:ph type="sldNum" sz="quarter" idx="12"/>
          </p:nvPr>
        </p:nvSpPr>
        <p:spPr/>
        <p:txBody>
          <a:bodyPr/>
          <a:lstStyle>
            <a:lvl1pPr>
              <a:defRPr/>
            </a:lvl1pPr>
          </a:lstStyle>
          <a:p>
            <a:pPr>
              <a:defRPr/>
            </a:pPr>
            <a:fld id="{BE0A0382-BA7D-4A8B-8122-702597C406BF}" type="slidenum">
              <a:rPr lang="en-US" altLang="en-US"/>
              <a:pPr>
                <a:defRPr/>
              </a:pPr>
              <a:t>‹#›</a:t>
            </a:fld>
            <a:endParaRPr lang="en-US" altLang="en-US"/>
          </a:p>
        </p:txBody>
      </p:sp>
    </p:spTree>
    <p:extLst>
      <p:ext uri="{BB962C8B-B14F-4D97-AF65-F5344CB8AC3E}">
        <p14:creationId xmlns:p14="http://schemas.microsoft.com/office/powerpoint/2010/main" val="1842166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IN" altLang="en-US" smtClean="0"/>
          </a:p>
        </p:txBody>
      </p:sp>
      <p:sp>
        <p:nvSpPr>
          <p:cNvPr id="1027" name="Text Placeholder 2"/>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IN" altLang="en-US" smtClean="0"/>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hangingPunct="1">
              <a:defRPr sz="900">
                <a:solidFill>
                  <a:schemeClr val="tx1">
                    <a:tint val="75000"/>
                  </a:schemeClr>
                </a:solidFill>
              </a:defRPr>
            </a:lvl1pPr>
          </a:lstStyle>
          <a:p>
            <a:pPr>
              <a:defRPr/>
            </a:pPr>
            <a:fld id="{6840A024-A9D1-44C1-AA2F-B2D12E099E77}" type="datetimeFigureOut">
              <a:rPr lang="en-IN"/>
              <a:pPr>
                <a:defRPr/>
              </a:pPr>
              <a:t>12-Jan-22</a:t>
            </a:fld>
            <a:endParaRPr lang="en-IN"/>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hangingPunct="1">
              <a:defRPr sz="900">
                <a:solidFill>
                  <a:schemeClr val="tx1">
                    <a:tint val="75000"/>
                  </a:schemeClr>
                </a:solidFill>
              </a:defRPr>
            </a:lvl1pPr>
          </a:lstStyle>
          <a:p>
            <a:pPr>
              <a:defRPr/>
            </a:pPr>
            <a:endParaRPr lang="en-US" alt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hangingPunct="1">
              <a:defRPr sz="900">
                <a:solidFill>
                  <a:schemeClr val="tx1">
                    <a:tint val="75000"/>
                  </a:schemeClr>
                </a:solidFill>
              </a:defRPr>
            </a:lvl1pPr>
          </a:lstStyle>
          <a:p>
            <a:pPr>
              <a:defRPr/>
            </a:pPr>
            <a:fld id="{5F22CE91-349E-4242-98C2-7454C230F1FB}" type="slidenum">
              <a:rPr lang="en-IN"/>
              <a:pPr>
                <a:defRPr/>
              </a:pPr>
              <a:t>‹#›</a:t>
            </a:fld>
            <a:endParaRPr lang="en-IN"/>
          </a:p>
        </p:txBody>
      </p:sp>
      <p:pic>
        <p:nvPicPr>
          <p:cNvPr id="1031" name="Picture 11"/>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8054975" y="0"/>
            <a:ext cx="1089025" cy="10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175" r:id="rId1"/>
    <p:sldLayoutId id="2147484174" r:id="rId2"/>
    <p:sldLayoutId id="2147484176" r:id="rId3"/>
    <p:sldLayoutId id="2147484177" r:id="rId4"/>
    <p:sldLayoutId id="2147484178" r:id="rId5"/>
    <p:sldLayoutId id="2147484179" r:id="rId6"/>
    <p:sldLayoutId id="2147484180" r:id="rId7"/>
    <p:sldLayoutId id="2147484181" r:id="rId8"/>
    <p:sldLayoutId id="2147484182" r:id="rId9"/>
    <p:sldLayoutId id="2147484183" r:id="rId10"/>
    <p:sldLayoutId id="2147484184" r:id="rId11"/>
  </p:sldLayoutIdLst>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sisoft.in/"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914400" y="2674938"/>
            <a:ext cx="7543800" cy="1287462"/>
          </a:xfrm>
        </p:spPr>
        <p:txBody>
          <a:bodyPr rtlCol="0">
            <a:normAutofit fontScale="90000"/>
          </a:bodyPr>
          <a:lstStyle/>
          <a:p>
            <a:pPr eaLnBrk="1" fontAlgn="auto" hangingPunct="1">
              <a:spcAft>
                <a:spcPts val="0"/>
              </a:spcAft>
              <a:defRPr/>
            </a:pPr>
            <a:r>
              <a:rPr lang="en-US" altLang="en-US" b="1" dirty="0" smtClean="0">
                <a:solidFill>
                  <a:schemeClr val="accent1"/>
                </a:solidFill>
                <a:latin typeface="Comic Sans MS" panose="030F0702030302020204" pitchFamily="66" charset="0"/>
              </a:rPr>
              <a:t>Masters -Accounting Info</a:t>
            </a:r>
            <a:br>
              <a:rPr lang="en-US" altLang="en-US" b="1" dirty="0" smtClean="0">
                <a:solidFill>
                  <a:schemeClr val="accent1"/>
                </a:solidFill>
                <a:latin typeface="Comic Sans MS" panose="030F0702030302020204" pitchFamily="66" charset="0"/>
              </a:rPr>
            </a:br>
            <a:r>
              <a:rPr lang="en-US" altLang="en-US" b="1" dirty="0" smtClean="0">
                <a:solidFill>
                  <a:schemeClr val="accent1"/>
                </a:solidFill>
                <a:latin typeface="Comic Sans MS" panose="030F0702030302020204" pitchFamily="66" charset="0"/>
              </a:rPr>
              <a:t>Groups, Ledgers, </a:t>
            </a:r>
            <a:br>
              <a:rPr lang="en-US" altLang="en-US" b="1" dirty="0" smtClean="0">
                <a:solidFill>
                  <a:schemeClr val="accent1"/>
                </a:solidFill>
                <a:latin typeface="Comic Sans MS" panose="030F0702030302020204" pitchFamily="66" charset="0"/>
              </a:rPr>
            </a:br>
            <a:r>
              <a:rPr lang="en-US" altLang="en-US" b="1" dirty="0" smtClean="0">
                <a:solidFill>
                  <a:schemeClr val="accent1"/>
                </a:solidFill>
                <a:latin typeface="Comic Sans MS" panose="030F0702030302020204" pitchFamily="66" charset="0"/>
              </a:rPr>
              <a:t>Voucher Types</a:t>
            </a:r>
            <a:endParaRPr lang="en-US" b="1" dirty="0" smtClean="0"/>
          </a:p>
        </p:txBody>
      </p:sp>
      <p:sp>
        <p:nvSpPr>
          <p:cNvPr id="4" name="AutoShape 2"/>
          <p:cNvSpPr txBox="1">
            <a:spLocks noChangeAspect="1" noChangeArrowheads="1"/>
          </p:cNvSpPr>
          <p:nvPr/>
        </p:nvSpPr>
        <p:spPr bwMode="auto">
          <a:xfrm>
            <a:off x="457200" y="5105400"/>
            <a:ext cx="8305800" cy="1066800"/>
          </a:xfrm>
          <a:prstGeom prst="rect">
            <a:avLst/>
          </a:prstGeom>
          <a:noFill/>
          <a:ln w="9525">
            <a:noFill/>
            <a:miter lim="800000"/>
            <a:headEnd/>
            <a:tailEnd/>
          </a:ln>
        </p:spPr>
        <p:txBody>
          <a:bodyPr anchor="ctr">
            <a:normAutofit fontScale="30000" lnSpcReduction="20000"/>
          </a:bodyPr>
          <a:lstStyle/>
          <a:p>
            <a:pPr algn="ctr" eaLnBrk="1" fontAlgn="auto" hangingPunct="1">
              <a:spcAft>
                <a:spcPts val="0"/>
              </a:spcAft>
              <a:defRPr/>
            </a:pPr>
            <a:r>
              <a:rPr lang="en-US" sz="5400" dirty="0">
                <a:solidFill>
                  <a:srgbClr val="0070C0"/>
                </a:solidFill>
                <a:effectLst>
                  <a:outerShdw blurRad="38100" dist="38100" dir="2700000" algn="tl">
                    <a:srgbClr val="C0C0C0"/>
                  </a:outerShdw>
                </a:effectLst>
                <a:latin typeface="+mj-lt"/>
                <a:ea typeface="+mj-ea"/>
                <a:cs typeface="+mj-cs"/>
              </a:rPr>
              <a:t/>
            </a:r>
            <a:br>
              <a:rPr lang="en-US" sz="5400" dirty="0">
                <a:solidFill>
                  <a:srgbClr val="0070C0"/>
                </a:solidFill>
                <a:effectLst>
                  <a:outerShdw blurRad="38100" dist="38100" dir="2700000" algn="tl">
                    <a:srgbClr val="C0C0C0"/>
                  </a:outerShdw>
                </a:effectLst>
                <a:latin typeface="+mj-lt"/>
                <a:ea typeface="+mj-ea"/>
                <a:cs typeface="+mj-cs"/>
              </a:rPr>
            </a:br>
            <a:r>
              <a:rPr lang="en-US" sz="5400" dirty="0">
                <a:solidFill>
                  <a:srgbClr val="0070C0"/>
                </a:solidFill>
                <a:effectLst>
                  <a:outerShdw blurRad="38100" dist="38100" dir="2700000" algn="tl">
                    <a:srgbClr val="C0C0C0"/>
                  </a:outerShdw>
                </a:effectLst>
                <a:latin typeface="+mj-lt"/>
                <a:ea typeface="+mj-ea"/>
                <a:cs typeface="+mj-cs"/>
              </a:rPr>
              <a:t> </a:t>
            </a:r>
            <a:r>
              <a:rPr lang="en-US" sz="5300" dirty="0" err="1">
                <a:solidFill>
                  <a:srgbClr val="0070C0"/>
                </a:solidFill>
                <a:effectLst>
                  <a:outerShdw blurRad="38100" dist="38100" dir="2700000" algn="tl">
                    <a:srgbClr val="C0C0C0"/>
                  </a:outerShdw>
                </a:effectLst>
                <a:latin typeface="+mj-lt"/>
                <a:ea typeface="+mj-ea"/>
                <a:cs typeface="+mj-cs"/>
              </a:rPr>
              <a:t>Sisoft</a:t>
            </a:r>
            <a:r>
              <a:rPr lang="en-US" sz="5300" dirty="0">
                <a:solidFill>
                  <a:srgbClr val="0070C0"/>
                </a:solidFill>
                <a:effectLst>
                  <a:outerShdw blurRad="38100" dist="38100" dir="2700000" algn="tl">
                    <a:srgbClr val="C0C0C0"/>
                  </a:outerShdw>
                </a:effectLst>
                <a:latin typeface="+mj-lt"/>
                <a:ea typeface="+mj-ea"/>
                <a:cs typeface="+mj-cs"/>
              </a:rPr>
              <a:t> Technologies </a:t>
            </a:r>
            <a:r>
              <a:rPr lang="en-US" sz="5300" dirty="0" err="1">
                <a:solidFill>
                  <a:srgbClr val="0070C0"/>
                </a:solidFill>
                <a:effectLst>
                  <a:outerShdw blurRad="38100" dist="38100" dir="2700000" algn="tl">
                    <a:srgbClr val="C0C0C0"/>
                  </a:outerShdw>
                </a:effectLst>
                <a:latin typeface="+mj-lt"/>
                <a:ea typeface="+mj-ea"/>
                <a:cs typeface="+mj-cs"/>
              </a:rPr>
              <a:t>Pvt</a:t>
            </a:r>
            <a:r>
              <a:rPr lang="en-US" sz="5300" dirty="0">
                <a:solidFill>
                  <a:srgbClr val="0070C0"/>
                </a:solidFill>
                <a:effectLst>
                  <a:outerShdw blurRad="38100" dist="38100" dir="2700000" algn="tl">
                    <a:srgbClr val="C0C0C0"/>
                  </a:outerShdw>
                </a:effectLst>
                <a:latin typeface="+mj-lt"/>
                <a:ea typeface="+mj-ea"/>
                <a:cs typeface="+mj-cs"/>
              </a:rPr>
              <a:t> Ltd</a:t>
            </a:r>
          </a:p>
          <a:p>
            <a:pPr algn="ctr" eaLnBrk="1" fontAlgn="auto" hangingPunct="1">
              <a:spcAft>
                <a:spcPts val="0"/>
              </a:spcAft>
              <a:defRPr/>
            </a:pPr>
            <a:r>
              <a:rPr lang="en-US" sz="5300" dirty="0">
                <a:solidFill>
                  <a:srgbClr val="0070C0"/>
                </a:solidFill>
                <a:effectLst>
                  <a:outerShdw blurRad="38100" dist="38100" dir="2700000" algn="tl">
                    <a:srgbClr val="C0C0C0"/>
                  </a:outerShdw>
                </a:effectLst>
                <a:latin typeface="+mj-lt"/>
                <a:ea typeface="+mj-ea"/>
                <a:cs typeface="+mj-cs"/>
              </a:rPr>
              <a:t>SRC E7, </a:t>
            </a:r>
            <a:r>
              <a:rPr lang="en-US" sz="5300" dirty="0" err="1">
                <a:solidFill>
                  <a:srgbClr val="0070C0"/>
                </a:solidFill>
                <a:effectLst>
                  <a:outerShdw blurRad="38100" dist="38100" dir="2700000" algn="tl">
                    <a:srgbClr val="C0C0C0"/>
                  </a:outerShdw>
                </a:effectLst>
                <a:latin typeface="+mj-lt"/>
                <a:ea typeface="+mj-ea"/>
                <a:cs typeface="+mj-cs"/>
              </a:rPr>
              <a:t>Shipra</a:t>
            </a:r>
            <a:r>
              <a:rPr lang="en-US" sz="5300" dirty="0">
                <a:solidFill>
                  <a:srgbClr val="0070C0"/>
                </a:solidFill>
                <a:effectLst>
                  <a:outerShdw blurRad="38100" dist="38100" dir="2700000" algn="tl">
                    <a:srgbClr val="C0C0C0"/>
                  </a:outerShdw>
                </a:effectLst>
                <a:latin typeface="+mj-lt"/>
                <a:ea typeface="+mj-ea"/>
                <a:cs typeface="+mj-cs"/>
              </a:rPr>
              <a:t> Riviera </a:t>
            </a:r>
            <a:r>
              <a:rPr lang="en-US" sz="5300" dirty="0" err="1">
                <a:solidFill>
                  <a:srgbClr val="0070C0"/>
                </a:solidFill>
                <a:effectLst>
                  <a:outerShdw blurRad="38100" dist="38100" dir="2700000" algn="tl">
                    <a:srgbClr val="C0C0C0"/>
                  </a:outerShdw>
                </a:effectLst>
                <a:latin typeface="+mj-lt"/>
                <a:ea typeface="+mj-ea"/>
                <a:cs typeface="+mj-cs"/>
              </a:rPr>
              <a:t>Bazar</a:t>
            </a:r>
            <a:r>
              <a:rPr lang="en-US" sz="5300" dirty="0">
                <a:solidFill>
                  <a:srgbClr val="0070C0"/>
                </a:solidFill>
                <a:effectLst>
                  <a:outerShdw blurRad="38100" dist="38100" dir="2700000" algn="tl">
                    <a:srgbClr val="C0C0C0"/>
                  </a:outerShdw>
                </a:effectLst>
                <a:latin typeface="+mj-lt"/>
                <a:ea typeface="+mj-ea"/>
                <a:cs typeface="+mj-cs"/>
              </a:rPr>
              <a:t>, </a:t>
            </a:r>
            <a:r>
              <a:rPr lang="en-US" sz="5300" dirty="0" err="1">
                <a:solidFill>
                  <a:srgbClr val="0070C0"/>
                </a:solidFill>
                <a:effectLst>
                  <a:outerShdw blurRad="38100" dist="38100" dir="2700000" algn="tl">
                    <a:srgbClr val="C0C0C0"/>
                  </a:outerShdw>
                </a:effectLst>
                <a:latin typeface="+mj-lt"/>
                <a:ea typeface="+mj-ea"/>
                <a:cs typeface="+mj-cs"/>
              </a:rPr>
              <a:t>Gyan</a:t>
            </a:r>
            <a:r>
              <a:rPr lang="en-US" sz="5300" dirty="0">
                <a:solidFill>
                  <a:srgbClr val="0070C0"/>
                </a:solidFill>
                <a:effectLst>
                  <a:outerShdw blurRad="38100" dist="38100" dir="2700000" algn="tl">
                    <a:srgbClr val="C0C0C0"/>
                  </a:outerShdw>
                </a:effectLst>
                <a:latin typeface="+mj-lt"/>
                <a:ea typeface="+mj-ea"/>
                <a:cs typeface="+mj-cs"/>
              </a:rPr>
              <a:t> Khand-3, </a:t>
            </a:r>
            <a:r>
              <a:rPr lang="en-US" sz="5300" dirty="0" err="1">
                <a:solidFill>
                  <a:srgbClr val="0070C0"/>
                </a:solidFill>
                <a:effectLst>
                  <a:outerShdw blurRad="38100" dist="38100" dir="2700000" algn="tl">
                    <a:srgbClr val="C0C0C0"/>
                  </a:outerShdw>
                </a:effectLst>
                <a:latin typeface="+mj-lt"/>
                <a:ea typeface="+mj-ea"/>
                <a:cs typeface="+mj-cs"/>
              </a:rPr>
              <a:t>Indirapuram</a:t>
            </a:r>
            <a:r>
              <a:rPr lang="en-US" sz="5300" dirty="0">
                <a:solidFill>
                  <a:srgbClr val="0070C0"/>
                </a:solidFill>
                <a:effectLst>
                  <a:outerShdw blurRad="38100" dist="38100" dir="2700000" algn="tl">
                    <a:srgbClr val="C0C0C0"/>
                  </a:outerShdw>
                </a:effectLst>
                <a:latin typeface="+mj-lt"/>
                <a:ea typeface="+mj-ea"/>
                <a:cs typeface="+mj-cs"/>
              </a:rPr>
              <a:t>, Ghaziabad</a:t>
            </a:r>
          </a:p>
          <a:p>
            <a:pPr algn="ctr" eaLnBrk="1" fontAlgn="auto" hangingPunct="1">
              <a:spcAft>
                <a:spcPts val="0"/>
              </a:spcAft>
              <a:defRPr/>
            </a:pPr>
            <a:r>
              <a:rPr lang="en-US" sz="5300" dirty="0">
                <a:solidFill>
                  <a:srgbClr val="0070C0"/>
                </a:solidFill>
                <a:effectLst>
                  <a:outerShdw blurRad="38100" dist="38100" dir="2700000" algn="tl">
                    <a:srgbClr val="C0C0C0"/>
                  </a:outerShdw>
                </a:effectLst>
                <a:latin typeface="+mj-lt"/>
                <a:ea typeface="+mj-ea"/>
                <a:cs typeface="+mj-cs"/>
              </a:rPr>
              <a:t>Website: </a:t>
            </a:r>
            <a:r>
              <a:rPr lang="en-US" sz="5300" dirty="0">
                <a:solidFill>
                  <a:srgbClr val="0070C0"/>
                </a:solidFill>
                <a:effectLst>
                  <a:outerShdw blurRad="38100" dist="38100" dir="2700000" algn="tl">
                    <a:srgbClr val="C0C0C0"/>
                  </a:outerShdw>
                </a:effectLst>
                <a:latin typeface="+mj-lt"/>
                <a:ea typeface="+mj-ea"/>
                <a:cs typeface="+mj-cs"/>
                <a:hlinkClick r:id="rId3"/>
              </a:rPr>
              <a:t>www.sisoft.in</a:t>
            </a:r>
            <a:r>
              <a:rPr lang="en-US" sz="5300" dirty="0">
                <a:solidFill>
                  <a:srgbClr val="0070C0"/>
                </a:solidFill>
                <a:effectLst>
                  <a:outerShdw blurRad="38100" dist="38100" dir="2700000" algn="tl">
                    <a:srgbClr val="C0C0C0"/>
                  </a:outerShdw>
                </a:effectLst>
                <a:latin typeface="+mj-lt"/>
                <a:ea typeface="+mj-ea"/>
                <a:cs typeface="+mj-cs"/>
              </a:rPr>
              <a:t> </a:t>
            </a:r>
            <a:r>
              <a:rPr lang="en-US" sz="5300" dirty="0" err="1">
                <a:solidFill>
                  <a:srgbClr val="0070C0"/>
                </a:solidFill>
                <a:effectLst>
                  <a:outerShdw blurRad="38100" dist="38100" dir="2700000" algn="tl">
                    <a:srgbClr val="C0C0C0"/>
                  </a:outerShdw>
                </a:effectLst>
                <a:latin typeface="+mj-lt"/>
                <a:ea typeface="+mj-ea"/>
                <a:cs typeface="+mj-cs"/>
              </a:rPr>
              <a:t>Email:info@sisoft.in</a:t>
            </a:r>
            <a:endParaRPr lang="en-US" sz="5300" dirty="0">
              <a:solidFill>
                <a:srgbClr val="0070C0"/>
              </a:solidFill>
              <a:effectLst>
                <a:outerShdw blurRad="38100" dist="38100" dir="2700000" algn="tl">
                  <a:srgbClr val="C0C0C0"/>
                </a:outerShdw>
              </a:effectLst>
              <a:latin typeface="+mj-lt"/>
              <a:ea typeface="+mj-ea"/>
              <a:cs typeface="+mj-cs"/>
            </a:endParaRPr>
          </a:p>
          <a:p>
            <a:pPr algn="ctr" eaLnBrk="1" fontAlgn="auto" hangingPunct="1">
              <a:spcAft>
                <a:spcPts val="0"/>
              </a:spcAft>
              <a:defRPr/>
            </a:pPr>
            <a:r>
              <a:rPr lang="en-US" sz="5300" dirty="0">
                <a:solidFill>
                  <a:srgbClr val="0070C0"/>
                </a:solidFill>
                <a:effectLst>
                  <a:outerShdw blurRad="38100" dist="38100" dir="2700000" algn="tl">
                    <a:srgbClr val="C0C0C0"/>
                  </a:outerShdw>
                </a:effectLst>
                <a:latin typeface="+mj-lt"/>
                <a:ea typeface="+mj-ea"/>
                <a:cs typeface="+mj-cs"/>
              </a:rPr>
              <a:t>Phone: +91-9999-283-283</a:t>
            </a:r>
          </a:p>
          <a:p>
            <a:pPr algn="ctr" eaLnBrk="1" fontAlgn="auto" hangingPunct="1">
              <a:spcAft>
                <a:spcPts val="0"/>
              </a:spcAft>
              <a:defRPr/>
            </a:pPr>
            <a:endParaRPr lang="en-US" sz="5300" dirty="0">
              <a:solidFill>
                <a:srgbClr val="0070C0"/>
              </a:solidFill>
              <a:effectLst>
                <a:outerShdw blurRad="38100" dist="38100" dir="2700000" algn="tl">
                  <a:srgbClr val="C0C0C0"/>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701675"/>
          </a:xfrm>
        </p:spPr>
        <p:txBody>
          <a:bodyPr/>
          <a:lstStyle/>
          <a:p>
            <a:r>
              <a:rPr lang="en-US" dirty="0" smtClean="0"/>
              <a:t>Sundry Creditors</a:t>
            </a:r>
            <a:endParaRPr lang="en-IN" dirty="0"/>
          </a:p>
        </p:txBody>
      </p:sp>
      <p:sp>
        <p:nvSpPr>
          <p:cNvPr id="3" name="Content Placeholder 2"/>
          <p:cNvSpPr>
            <a:spLocks noGrp="1"/>
          </p:cNvSpPr>
          <p:nvPr>
            <p:ph idx="1"/>
          </p:nvPr>
        </p:nvSpPr>
        <p:spPr>
          <a:xfrm>
            <a:off x="628650" y="1371600"/>
            <a:ext cx="7886700" cy="4805363"/>
          </a:xfrm>
        </p:spPr>
        <p:txBody>
          <a:bodyPr/>
          <a:lstStyle/>
          <a:p>
            <a:r>
              <a:rPr lang="en-US" sz="2800" dirty="0" smtClean="0"/>
              <a:t>Under: Current Liability</a:t>
            </a:r>
          </a:p>
          <a:p>
            <a:r>
              <a:rPr lang="en-US" sz="2800" dirty="0" smtClean="0"/>
              <a:t>From whom we own money</a:t>
            </a:r>
          </a:p>
          <a:p>
            <a:r>
              <a:rPr lang="en-US" sz="2800" dirty="0" smtClean="0"/>
              <a:t>All suppliers ledgers are created under this group</a:t>
            </a:r>
            <a:endParaRPr lang="en-IN" sz="2800" dirty="0" smtClean="0"/>
          </a:p>
        </p:txBody>
      </p:sp>
    </p:spTree>
    <p:extLst>
      <p:ext uri="{BB962C8B-B14F-4D97-AF65-F5344CB8AC3E}">
        <p14:creationId xmlns:p14="http://schemas.microsoft.com/office/powerpoint/2010/main" val="28972883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701675"/>
          </a:xfrm>
        </p:spPr>
        <p:txBody>
          <a:bodyPr/>
          <a:lstStyle/>
          <a:p>
            <a:r>
              <a:rPr lang="en-US" dirty="0" smtClean="0"/>
              <a:t>Parties Ledger (Which Group ??)</a:t>
            </a:r>
            <a:endParaRPr lang="en-IN" dirty="0"/>
          </a:p>
        </p:txBody>
      </p:sp>
      <p:sp>
        <p:nvSpPr>
          <p:cNvPr id="3" name="Content Placeholder 2"/>
          <p:cNvSpPr>
            <a:spLocks noGrp="1"/>
          </p:cNvSpPr>
          <p:nvPr>
            <p:ph idx="1"/>
          </p:nvPr>
        </p:nvSpPr>
        <p:spPr>
          <a:xfrm>
            <a:off x="628650" y="1066800"/>
            <a:ext cx="7886700" cy="5110163"/>
          </a:xfrm>
        </p:spPr>
        <p:txBody>
          <a:bodyPr/>
          <a:lstStyle/>
          <a:p>
            <a:r>
              <a:rPr lang="en-IN" dirty="0" smtClean="0"/>
              <a:t>Parties ledger </a:t>
            </a:r>
            <a:r>
              <a:rPr lang="en-IN" dirty="0"/>
              <a:t>with whom your company is trading should be opened under any of the following groups (or sub-groups under them):</a:t>
            </a:r>
          </a:p>
          <a:p>
            <a:pPr lvl="1"/>
            <a:r>
              <a:rPr lang="en-IN" dirty="0" smtClean="0"/>
              <a:t>Sundry </a:t>
            </a:r>
            <a:r>
              <a:rPr lang="en-IN" dirty="0"/>
              <a:t>Debtors</a:t>
            </a:r>
          </a:p>
          <a:p>
            <a:pPr lvl="1"/>
            <a:r>
              <a:rPr lang="en-IN" dirty="0" smtClean="0"/>
              <a:t>Sundry </a:t>
            </a:r>
            <a:r>
              <a:rPr lang="en-IN" dirty="0"/>
              <a:t>Creditors</a:t>
            </a:r>
          </a:p>
          <a:p>
            <a:pPr lvl="1"/>
            <a:r>
              <a:rPr lang="en-IN" dirty="0" smtClean="0"/>
              <a:t>Branch/Divisions</a:t>
            </a:r>
          </a:p>
          <a:p>
            <a:r>
              <a:rPr lang="en-IN" dirty="0" err="1"/>
              <a:t>Tally.ERP</a:t>
            </a:r>
            <a:r>
              <a:rPr lang="en-IN" dirty="0"/>
              <a:t> 9 classifies debtors, creditors and branch/divisions for convenience. </a:t>
            </a:r>
            <a:endParaRPr lang="en-IN" dirty="0" smtClean="0"/>
          </a:p>
          <a:p>
            <a:r>
              <a:rPr lang="en-IN" dirty="0" smtClean="0"/>
              <a:t>This </a:t>
            </a:r>
            <a:r>
              <a:rPr lang="en-IN" dirty="0"/>
              <a:t>helps you in the process of keeping the accounts of a particular group together during display and analysis. </a:t>
            </a:r>
            <a:endParaRPr lang="en-IN" dirty="0" smtClean="0"/>
          </a:p>
          <a:p>
            <a:r>
              <a:rPr lang="en-IN" dirty="0" smtClean="0"/>
              <a:t>Though </a:t>
            </a:r>
            <a:r>
              <a:rPr lang="en-IN" dirty="0"/>
              <a:t>you can pass both sales and purchase entries for a party account placed under Sundry Debtors. </a:t>
            </a:r>
            <a:endParaRPr lang="en-IN" dirty="0" smtClean="0"/>
          </a:p>
          <a:p>
            <a:r>
              <a:rPr lang="en-IN" dirty="0" smtClean="0"/>
              <a:t>Use </a:t>
            </a:r>
            <a:r>
              <a:rPr lang="en-IN" dirty="0"/>
              <a:t>the classification depending on the most natural group for the party</a:t>
            </a:r>
            <a:r>
              <a:rPr lang="en-IN" dirty="0" smtClean="0"/>
              <a:t>.</a:t>
            </a:r>
          </a:p>
          <a:p>
            <a:r>
              <a:rPr lang="en-IN" dirty="0" smtClean="0"/>
              <a:t>Bill-wise </a:t>
            </a:r>
            <a:r>
              <a:rPr lang="en-IN" dirty="0"/>
              <a:t>allocation and tracking will </a:t>
            </a:r>
            <a:r>
              <a:rPr lang="en-IN" dirty="0" smtClean="0"/>
              <a:t>be </a:t>
            </a:r>
            <a:r>
              <a:rPr lang="en-IN" dirty="0"/>
              <a:t>available </a:t>
            </a:r>
            <a:r>
              <a:rPr lang="en-IN" dirty="0" smtClean="0"/>
              <a:t>only to the </a:t>
            </a:r>
            <a:r>
              <a:rPr lang="en-IN" dirty="0"/>
              <a:t>accounts belong to one of these groups.</a:t>
            </a:r>
          </a:p>
        </p:txBody>
      </p:sp>
    </p:spTree>
    <p:extLst>
      <p:ext uri="{BB962C8B-B14F-4D97-AF65-F5344CB8AC3E}">
        <p14:creationId xmlns:p14="http://schemas.microsoft.com/office/powerpoint/2010/main" val="3830281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701675"/>
          </a:xfrm>
        </p:spPr>
        <p:txBody>
          <a:bodyPr/>
          <a:lstStyle/>
          <a:p>
            <a:r>
              <a:rPr lang="en-US" b="1" dirty="0" smtClean="0"/>
              <a:t>Owner’s Account Groups</a:t>
            </a:r>
            <a:endParaRPr lang="en-IN" b="1" dirty="0"/>
          </a:p>
        </p:txBody>
      </p:sp>
      <p:sp>
        <p:nvSpPr>
          <p:cNvPr id="3" name="Content Placeholder 2"/>
          <p:cNvSpPr>
            <a:spLocks noGrp="1"/>
          </p:cNvSpPr>
          <p:nvPr>
            <p:ph idx="1"/>
          </p:nvPr>
        </p:nvSpPr>
        <p:spPr>
          <a:xfrm>
            <a:off x="628650" y="1066800"/>
            <a:ext cx="7886700" cy="5110163"/>
          </a:xfrm>
        </p:spPr>
        <p:txBody>
          <a:bodyPr/>
          <a:lstStyle/>
          <a:p>
            <a:pPr marL="0" indent="0">
              <a:buNone/>
            </a:pPr>
            <a:r>
              <a:rPr lang="en-IN" sz="3200" dirty="0" smtClean="0"/>
              <a:t>Capital Account ( Under Liability) </a:t>
            </a:r>
          </a:p>
          <a:p>
            <a:r>
              <a:rPr lang="en-IN" sz="3200" dirty="0" smtClean="0"/>
              <a:t>This records the Capital and Reserves of the company. The ledgers that belong to Capital Accounts are Share Capital, Partners' Capital A/c, Proprietor's Capital Account and so on.</a:t>
            </a:r>
          </a:p>
          <a:p>
            <a:pPr marL="0" indent="0">
              <a:buNone/>
            </a:pPr>
            <a:r>
              <a:rPr lang="en-IN" sz="3200" dirty="0" smtClean="0"/>
              <a:t>Reserves and Surplus [Retained Earnings] (Under Capital Accounts)</a:t>
            </a:r>
          </a:p>
          <a:p>
            <a:r>
              <a:rPr lang="en-IN" sz="3200" dirty="0" smtClean="0"/>
              <a:t>This contains ledgers like Capital Reserve, General Reserve, Reserve for Depreciation and so on.</a:t>
            </a:r>
          </a:p>
          <a:p>
            <a:endParaRPr lang="en-IN" dirty="0"/>
          </a:p>
        </p:txBody>
      </p:sp>
    </p:spTree>
    <p:extLst>
      <p:ext uri="{BB962C8B-B14F-4D97-AF65-F5344CB8AC3E}">
        <p14:creationId xmlns:p14="http://schemas.microsoft.com/office/powerpoint/2010/main" val="1951455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701675"/>
          </a:xfrm>
        </p:spPr>
        <p:txBody>
          <a:bodyPr/>
          <a:lstStyle/>
          <a:p>
            <a:r>
              <a:rPr lang="en-US" b="1" dirty="0" smtClean="0"/>
              <a:t>Income Ledgers Groups</a:t>
            </a:r>
            <a:endParaRPr lang="en-IN" b="1" dirty="0"/>
          </a:p>
        </p:txBody>
      </p:sp>
      <p:sp>
        <p:nvSpPr>
          <p:cNvPr id="3" name="Content Placeholder 2"/>
          <p:cNvSpPr>
            <a:spLocks noGrp="1"/>
          </p:cNvSpPr>
          <p:nvPr>
            <p:ph idx="1"/>
          </p:nvPr>
        </p:nvSpPr>
        <p:spPr>
          <a:xfrm>
            <a:off x="628650" y="1066800"/>
            <a:ext cx="7886700" cy="5110163"/>
          </a:xfrm>
        </p:spPr>
        <p:txBody>
          <a:bodyPr/>
          <a:lstStyle/>
          <a:p>
            <a:r>
              <a:rPr lang="en-IN" b="1" dirty="0"/>
              <a:t>Sales </a:t>
            </a:r>
            <a:r>
              <a:rPr lang="en-IN" b="1" dirty="0" smtClean="0"/>
              <a:t>Account (Under Income)</a:t>
            </a:r>
            <a:endParaRPr lang="en-IN" b="1" dirty="0"/>
          </a:p>
          <a:p>
            <a:r>
              <a:rPr lang="en-IN" sz="2000" dirty="0"/>
              <a:t>All trade income accounts fall under Sales Accounts.</a:t>
            </a:r>
            <a:endParaRPr lang="en-IN" dirty="0" smtClean="0"/>
          </a:p>
          <a:p>
            <a:r>
              <a:rPr lang="en-IN" dirty="0" smtClean="0"/>
              <a:t>You </a:t>
            </a:r>
            <a:r>
              <a:rPr lang="en-IN" dirty="0"/>
              <a:t>can classify your sales accounts based on Tax slabs or type of sales. This also becomes a simple mechanism for preparation of Tax </a:t>
            </a:r>
            <a:r>
              <a:rPr lang="en-IN" dirty="0" smtClean="0"/>
              <a:t>returns. For </a:t>
            </a:r>
            <a:r>
              <a:rPr lang="en-IN" dirty="0"/>
              <a:t>example,</a:t>
            </a:r>
          </a:p>
          <a:p>
            <a:r>
              <a:rPr lang="en-IN" dirty="0" smtClean="0"/>
              <a:t>Domestic </a:t>
            </a:r>
            <a:r>
              <a:rPr lang="en-IN" dirty="0"/>
              <a:t>Sales</a:t>
            </a:r>
          </a:p>
          <a:p>
            <a:r>
              <a:rPr lang="en-IN" dirty="0" smtClean="0"/>
              <a:t>Export </a:t>
            </a:r>
            <a:r>
              <a:rPr lang="en-IN" dirty="0"/>
              <a:t>Sales</a:t>
            </a:r>
          </a:p>
          <a:p>
            <a:r>
              <a:rPr lang="en-IN" dirty="0"/>
              <a:t>Now under Domestic Sales open the following ledgers:</a:t>
            </a:r>
          </a:p>
          <a:p>
            <a:r>
              <a:rPr lang="en-IN" dirty="0" smtClean="0"/>
              <a:t>Sales </a:t>
            </a:r>
            <a:r>
              <a:rPr lang="en-IN" dirty="0"/>
              <a:t>(10%)</a:t>
            </a:r>
          </a:p>
          <a:p>
            <a:r>
              <a:rPr lang="en-IN" dirty="0" smtClean="0"/>
              <a:t>Sales </a:t>
            </a:r>
            <a:r>
              <a:rPr lang="en-IN" dirty="0"/>
              <a:t>(5%)</a:t>
            </a:r>
          </a:p>
          <a:p>
            <a:r>
              <a:rPr lang="en-IN" dirty="0" smtClean="0"/>
              <a:t>Sales </a:t>
            </a:r>
            <a:r>
              <a:rPr lang="en-IN" dirty="0"/>
              <a:t>(exempt)</a:t>
            </a:r>
          </a:p>
          <a:p>
            <a:r>
              <a:rPr lang="en-IN" dirty="0"/>
              <a:t>You can even open an account as Sales Returns under the group Domestic Sales to view your net sales after returns (or the returns may be directly passed through Journal against the specific Sales account).</a:t>
            </a:r>
          </a:p>
          <a:p>
            <a:endParaRPr lang="en-IN" dirty="0"/>
          </a:p>
        </p:txBody>
      </p:sp>
    </p:spTree>
    <p:extLst>
      <p:ext uri="{BB962C8B-B14F-4D97-AF65-F5344CB8AC3E}">
        <p14:creationId xmlns:p14="http://schemas.microsoft.com/office/powerpoint/2010/main" val="15722142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701675"/>
          </a:xfrm>
        </p:spPr>
        <p:txBody>
          <a:bodyPr/>
          <a:lstStyle/>
          <a:p>
            <a:r>
              <a:rPr lang="en-US" b="1" dirty="0"/>
              <a:t>Income Ledgers Groups</a:t>
            </a:r>
            <a:endParaRPr lang="en-IN" b="1" dirty="0"/>
          </a:p>
        </p:txBody>
      </p:sp>
      <p:sp>
        <p:nvSpPr>
          <p:cNvPr id="3" name="Content Placeholder 2"/>
          <p:cNvSpPr>
            <a:spLocks noGrp="1"/>
          </p:cNvSpPr>
          <p:nvPr>
            <p:ph idx="1"/>
          </p:nvPr>
        </p:nvSpPr>
        <p:spPr>
          <a:xfrm>
            <a:off x="628650" y="1138237"/>
            <a:ext cx="7886700" cy="5110163"/>
          </a:xfrm>
        </p:spPr>
        <p:txBody>
          <a:bodyPr/>
          <a:lstStyle/>
          <a:p>
            <a:pPr marL="0" indent="0">
              <a:buNone/>
            </a:pPr>
            <a:r>
              <a:rPr lang="en-IN" sz="2400" b="1" dirty="0"/>
              <a:t>Direct Income [Income Direct]</a:t>
            </a:r>
          </a:p>
          <a:p>
            <a:r>
              <a:rPr lang="en-IN" sz="2400" dirty="0"/>
              <a:t>These are Non-trade income accounts that affect Gross Profit. </a:t>
            </a:r>
            <a:r>
              <a:rPr lang="en-IN" sz="2400" dirty="0" smtClean="0"/>
              <a:t>You </a:t>
            </a:r>
            <a:r>
              <a:rPr lang="en-IN" sz="2400" dirty="0"/>
              <a:t>may also use this group for accounts like Servicing, Contract Charges that follow sales of equipment.</a:t>
            </a:r>
          </a:p>
          <a:p>
            <a:r>
              <a:rPr lang="en-IN" sz="2400" dirty="0"/>
              <a:t>For a professional services company, you may not use Sales Account group at all. Instead, open accounts like Professional Fees under this group.</a:t>
            </a:r>
          </a:p>
          <a:p>
            <a:pPr marL="0" indent="0">
              <a:buNone/>
            </a:pPr>
            <a:r>
              <a:rPr lang="en-IN" sz="2400" b="1" dirty="0"/>
              <a:t>Indirect Income [Income Indirect]</a:t>
            </a:r>
          </a:p>
          <a:p>
            <a:r>
              <a:rPr lang="en-IN" sz="2400" dirty="0"/>
              <a:t>These are miscellaneous non-sale income accounts. Example: Rent Received and Interest Received.</a:t>
            </a:r>
          </a:p>
          <a:p>
            <a:pPr marL="0" indent="0">
              <a:buNone/>
            </a:pPr>
            <a:r>
              <a:rPr lang="en-IN" dirty="0"/>
              <a:t/>
            </a:r>
            <a:br>
              <a:rPr lang="en-IN" dirty="0"/>
            </a:br>
            <a:endParaRPr lang="en-IN" dirty="0"/>
          </a:p>
        </p:txBody>
      </p:sp>
    </p:spTree>
    <p:extLst>
      <p:ext uri="{BB962C8B-B14F-4D97-AF65-F5344CB8AC3E}">
        <p14:creationId xmlns:p14="http://schemas.microsoft.com/office/powerpoint/2010/main" val="16055866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701675"/>
          </a:xfrm>
        </p:spPr>
        <p:txBody>
          <a:bodyPr/>
          <a:lstStyle/>
          <a:p>
            <a:r>
              <a:rPr lang="en-US" b="1" dirty="0" smtClean="0"/>
              <a:t>Expense Ledgers Groups</a:t>
            </a:r>
            <a:endParaRPr lang="en-IN" b="1" dirty="0"/>
          </a:p>
        </p:txBody>
      </p:sp>
      <p:sp>
        <p:nvSpPr>
          <p:cNvPr id="3" name="Content Placeholder 2"/>
          <p:cNvSpPr>
            <a:spLocks noGrp="1"/>
          </p:cNvSpPr>
          <p:nvPr>
            <p:ph idx="1"/>
          </p:nvPr>
        </p:nvSpPr>
        <p:spPr>
          <a:xfrm>
            <a:off x="628650" y="1143000"/>
            <a:ext cx="7886700" cy="5110163"/>
          </a:xfrm>
        </p:spPr>
        <p:txBody>
          <a:bodyPr/>
          <a:lstStyle/>
          <a:p>
            <a:r>
              <a:rPr lang="en-IN" b="1" dirty="0" smtClean="0"/>
              <a:t>Purchase Account (Under Expense)</a:t>
            </a:r>
            <a:endParaRPr lang="en-IN" b="1" dirty="0"/>
          </a:p>
          <a:p>
            <a:r>
              <a:rPr lang="en-IN" sz="2000" dirty="0"/>
              <a:t>All trade </a:t>
            </a:r>
            <a:r>
              <a:rPr lang="en-IN" sz="2000" dirty="0" smtClean="0"/>
              <a:t>expense </a:t>
            </a:r>
            <a:r>
              <a:rPr lang="en-IN" sz="2000" dirty="0"/>
              <a:t>accounts fall under </a:t>
            </a:r>
            <a:r>
              <a:rPr lang="en-IN" sz="2000" dirty="0" smtClean="0"/>
              <a:t>Purchase </a:t>
            </a:r>
            <a:r>
              <a:rPr lang="en-IN" sz="2000" dirty="0"/>
              <a:t>Accounts.</a:t>
            </a:r>
            <a:endParaRPr lang="en-IN" dirty="0" smtClean="0"/>
          </a:p>
          <a:p>
            <a:r>
              <a:rPr lang="en-IN" dirty="0" smtClean="0"/>
              <a:t>You </a:t>
            </a:r>
            <a:r>
              <a:rPr lang="en-IN" dirty="0"/>
              <a:t>can classify your </a:t>
            </a:r>
            <a:r>
              <a:rPr lang="en-IN" dirty="0" smtClean="0"/>
              <a:t>purchase </a:t>
            </a:r>
            <a:r>
              <a:rPr lang="en-IN" dirty="0"/>
              <a:t>accounts based on Tax slabs or type of </a:t>
            </a:r>
            <a:r>
              <a:rPr lang="en-IN" dirty="0" smtClean="0"/>
              <a:t>purchase. </a:t>
            </a:r>
            <a:r>
              <a:rPr lang="en-IN" dirty="0"/>
              <a:t>This also becomes a simple mechanism for preparation of Tax </a:t>
            </a:r>
            <a:r>
              <a:rPr lang="en-IN" dirty="0" smtClean="0"/>
              <a:t>returns. For </a:t>
            </a:r>
            <a:r>
              <a:rPr lang="en-IN" dirty="0"/>
              <a:t>example,</a:t>
            </a:r>
          </a:p>
          <a:p>
            <a:r>
              <a:rPr lang="en-IN" dirty="0" smtClean="0"/>
              <a:t>Domestic Purchase</a:t>
            </a:r>
            <a:endParaRPr lang="en-IN" dirty="0"/>
          </a:p>
          <a:p>
            <a:r>
              <a:rPr lang="en-IN" dirty="0" smtClean="0"/>
              <a:t>Export Purchase</a:t>
            </a:r>
            <a:endParaRPr lang="en-IN" dirty="0"/>
          </a:p>
          <a:p>
            <a:r>
              <a:rPr lang="en-IN" dirty="0"/>
              <a:t>Now under Domestic </a:t>
            </a:r>
            <a:r>
              <a:rPr lang="en-IN" dirty="0" smtClean="0"/>
              <a:t>Purchase </a:t>
            </a:r>
            <a:r>
              <a:rPr lang="en-IN" dirty="0"/>
              <a:t>open the following ledgers:</a:t>
            </a:r>
          </a:p>
          <a:p>
            <a:r>
              <a:rPr lang="en-IN" dirty="0" smtClean="0"/>
              <a:t>Purchases </a:t>
            </a:r>
            <a:r>
              <a:rPr lang="en-IN" dirty="0"/>
              <a:t>(10%)</a:t>
            </a:r>
          </a:p>
          <a:p>
            <a:r>
              <a:rPr lang="en-IN" dirty="0"/>
              <a:t>Purchase</a:t>
            </a:r>
            <a:r>
              <a:rPr lang="en-IN" dirty="0" smtClean="0"/>
              <a:t>s </a:t>
            </a:r>
            <a:r>
              <a:rPr lang="en-IN" dirty="0"/>
              <a:t>(5%)</a:t>
            </a:r>
          </a:p>
          <a:p>
            <a:r>
              <a:rPr lang="en-IN" dirty="0"/>
              <a:t>Purchase</a:t>
            </a:r>
            <a:r>
              <a:rPr lang="en-IN" dirty="0" smtClean="0"/>
              <a:t>s </a:t>
            </a:r>
            <a:r>
              <a:rPr lang="en-IN" dirty="0"/>
              <a:t>(exempt)</a:t>
            </a:r>
          </a:p>
          <a:p>
            <a:r>
              <a:rPr lang="en-IN" dirty="0"/>
              <a:t>You can even open an account as Purchase</a:t>
            </a:r>
            <a:r>
              <a:rPr lang="en-IN" dirty="0" smtClean="0"/>
              <a:t>s </a:t>
            </a:r>
            <a:r>
              <a:rPr lang="en-IN" dirty="0"/>
              <a:t>Returns under the group Domestic Purchase</a:t>
            </a:r>
            <a:r>
              <a:rPr lang="en-IN" dirty="0" smtClean="0"/>
              <a:t>s </a:t>
            </a:r>
            <a:r>
              <a:rPr lang="en-IN" dirty="0"/>
              <a:t>to view your net </a:t>
            </a:r>
            <a:r>
              <a:rPr lang="en-IN" dirty="0" smtClean="0"/>
              <a:t>purchases </a:t>
            </a:r>
            <a:r>
              <a:rPr lang="en-IN" dirty="0"/>
              <a:t>after returns (or the returns may be directly passed through Journal against the specific Purchase</a:t>
            </a:r>
            <a:r>
              <a:rPr lang="en-IN" dirty="0" smtClean="0"/>
              <a:t>s </a:t>
            </a:r>
            <a:r>
              <a:rPr lang="en-IN" dirty="0"/>
              <a:t>account).</a:t>
            </a:r>
          </a:p>
          <a:p>
            <a:endParaRPr lang="en-IN" dirty="0"/>
          </a:p>
        </p:txBody>
      </p:sp>
    </p:spTree>
    <p:extLst>
      <p:ext uri="{BB962C8B-B14F-4D97-AF65-F5344CB8AC3E}">
        <p14:creationId xmlns:p14="http://schemas.microsoft.com/office/powerpoint/2010/main" val="11356745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701675"/>
          </a:xfrm>
        </p:spPr>
        <p:txBody>
          <a:bodyPr/>
          <a:lstStyle/>
          <a:p>
            <a:r>
              <a:rPr lang="en-US" b="1" dirty="0" smtClean="0"/>
              <a:t>Expense Ledgers Groups</a:t>
            </a:r>
            <a:endParaRPr lang="en-IN" b="1" dirty="0"/>
          </a:p>
        </p:txBody>
      </p:sp>
      <p:sp>
        <p:nvSpPr>
          <p:cNvPr id="3" name="Content Placeholder 2"/>
          <p:cNvSpPr>
            <a:spLocks noGrp="1"/>
          </p:cNvSpPr>
          <p:nvPr>
            <p:ph idx="1"/>
          </p:nvPr>
        </p:nvSpPr>
        <p:spPr>
          <a:xfrm>
            <a:off x="628650" y="1143000"/>
            <a:ext cx="7886700" cy="5110163"/>
          </a:xfrm>
        </p:spPr>
        <p:txBody>
          <a:bodyPr/>
          <a:lstStyle/>
          <a:p>
            <a:pPr marL="0" indent="0">
              <a:buNone/>
            </a:pPr>
            <a:r>
              <a:rPr lang="en-IN" b="1" dirty="0"/>
              <a:t>Direct Expenses [Expenses Direct]</a:t>
            </a:r>
          </a:p>
          <a:p>
            <a:r>
              <a:rPr lang="en-IN" dirty="0"/>
              <a:t>These are Manufacturing or direct trading expenses. These accounts determine the Gross Profit of the company.</a:t>
            </a:r>
          </a:p>
          <a:p>
            <a:pPr marL="0" indent="0">
              <a:buNone/>
            </a:pPr>
            <a:endParaRPr lang="en-IN" dirty="0" smtClean="0"/>
          </a:p>
          <a:p>
            <a:pPr marL="0" indent="0">
              <a:buNone/>
            </a:pPr>
            <a:r>
              <a:rPr lang="en-IN" b="1" dirty="0" smtClean="0"/>
              <a:t>Indirect </a:t>
            </a:r>
            <a:r>
              <a:rPr lang="en-IN" b="1" dirty="0"/>
              <a:t>Expenses [Expenses Indirect]</a:t>
            </a:r>
          </a:p>
          <a:p>
            <a:r>
              <a:rPr lang="en-IN" dirty="0"/>
              <a:t>All administrative, selling or non-direct expenses.</a:t>
            </a:r>
          </a:p>
          <a:p>
            <a:pPr marL="0" indent="0">
              <a:buNone/>
            </a:pPr>
            <a:endParaRPr lang="en-IN" dirty="0"/>
          </a:p>
        </p:txBody>
      </p:sp>
    </p:spTree>
    <p:extLst>
      <p:ext uri="{BB962C8B-B14F-4D97-AF65-F5344CB8AC3E}">
        <p14:creationId xmlns:p14="http://schemas.microsoft.com/office/powerpoint/2010/main" val="41736939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701675"/>
          </a:xfrm>
        </p:spPr>
        <p:txBody>
          <a:bodyPr/>
          <a:lstStyle/>
          <a:p>
            <a:r>
              <a:rPr lang="en-US" b="1" dirty="0" smtClean="0"/>
              <a:t>Cash/Bank Books</a:t>
            </a:r>
            <a:endParaRPr lang="en-IN" b="1" dirty="0"/>
          </a:p>
        </p:txBody>
      </p:sp>
      <p:sp>
        <p:nvSpPr>
          <p:cNvPr id="3" name="Content Placeholder 2"/>
          <p:cNvSpPr>
            <a:spLocks noGrp="1"/>
          </p:cNvSpPr>
          <p:nvPr>
            <p:ph idx="1"/>
          </p:nvPr>
        </p:nvSpPr>
        <p:spPr>
          <a:xfrm>
            <a:off x="628650" y="1143000"/>
            <a:ext cx="7886700" cy="5110163"/>
          </a:xfrm>
        </p:spPr>
        <p:txBody>
          <a:bodyPr/>
          <a:lstStyle/>
          <a:p>
            <a:pPr marL="0" indent="0">
              <a:buNone/>
            </a:pPr>
            <a:r>
              <a:rPr lang="en-IN" b="1" dirty="0" smtClean="0"/>
              <a:t>Bank </a:t>
            </a:r>
            <a:r>
              <a:rPr lang="en-IN" b="1" dirty="0"/>
              <a:t>Accounts </a:t>
            </a:r>
            <a:r>
              <a:rPr lang="en-IN" dirty="0"/>
              <a:t>: </a:t>
            </a:r>
            <a:endParaRPr lang="en-IN" dirty="0" smtClean="0"/>
          </a:p>
          <a:p>
            <a:pPr marL="0" indent="0">
              <a:buNone/>
            </a:pPr>
            <a:r>
              <a:rPr lang="en-IN" dirty="0" smtClean="0"/>
              <a:t>Current </a:t>
            </a:r>
            <a:r>
              <a:rPr lang="en-IN" dirty="0"/>
              <a:t>account, savings account, short term deposit accounts and so on.</a:t>
            </a:r>
          </a:p>
          <a:p>
            <a:pPr marL="0" indent="0">
              <a:buNone/>
            </a:pPr>
            <a:r>
              <a:rPr lang="en-IN" b="1" dirty="0" smtClean="0"/>
              <a:t>Cash-in </a:t>
            </a:r>
            <a:r>
              <a:rPr lang="en-IN" b="1" dirty="0"/>
              <a:t>hand </a:t>
            </a:r>
            <a:r>
              <a:rPr lang="en-IN" dirty="0"/>
              <a:t>: </a:t>
            </a:r>
            <a:endParaRPr lang="en-IN" dirty="0" smtClean="0"/>
          </a:p>
          <a:p>
            <a:pPr marL="0" indent="0">
              <a:buNone/>
            </a:pPr>
            <a:r>
              <a:rPr lang="en-IN" dirty="0" err="1" smtClean="0"/>
              <a:t>Tally.ERP</a:t>
            </a:r>
            <a:r>
              <a:rPr lang="en-IN" dirty="0" smtClean="0"/>
              <a:t> </a:t>
            </a:r>
            <a:r>
              <a:rPr lang="en-IN" dirty="0"/>
              <a:t>9 automatically creates Cash A/c in this group. You can open more than one cash account, if necessary.</a:t>
            </a:r>
          </a:p>
          <a:p>
            <a:pPr marL="0" indent="0">
              <a:buNone/>
            </a:pPr>
            <a:endParaRPr lang="en-IN" dirty="0"/>
          </a:p>
        </p:txBody>
      </p:sp>
    </p:spTree>
    <p:extLst>
      <p:ext uri="{BB962C8B-B14F-4D97-AF65-F5344CB8AC3E}">
        <p14:creationId xmlns:p14="http://schemas.microsoft.com/office/powerpoint/2010/main" val="37278649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533400" y="228600"/>
            <a:ext cx="6248400" cy="609600"/>
          </a:xfrm>
        </p:spPr>
        <p:txBody>
          <a:bodyPr/>
          <a:lstStyle/>
          <a:p>
            <a:pPr eaLnBrk="1" hangingPunct="1"/>
            <a:r>
              <a:rPr lang="en-US" altLang="en-US" sz="3200" b="1" dirty="0" smtClean="0"/>
              <a:t>Working with Groups</a:t>
            </a:r>
          </a:p>
        </p:txBody>
      </p:sp>
      <p:pic>
        <p:nvPicPr>
          <p:cNvPr id="3" name="Picture 2"/>
          <p:cNvPicPr>
            <a:picLocks noChangeAspect="1"/>
          </p:cNvPicPr>
          <p:nvPr/>
        </p:nvPicPr>
        <p:blipFill>
          <a:blip r:embed="rId2"/>
          <a:stretch>
            <a:fillRect/>
          </a:stretch>
        </p:blipFill>
        <p:spPr>
          <a:xfrm>
            <a:off x="914400" y="1600200"/>
            <a:ext cx="7162800" cy="3581400"/>
          </a:xfrm>
          <a:prstGeom prst="rect">
            <a:avLst/>
          </a:prstGeo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304800" y="228600"/>
            <a:ext cx="7886700" cy="701675"/>
          </a:xfrm>
        </p:spPr>
        <p:txBody>
          <a:bodyPr/>
          <a:lstStyle/>
          <a:p>
            <a:r>
              <a:rPr lang="en-US" altLang="en-US" sz="3600" b="1" dirty="0"/>
              <a:t>Working with </a:t>
            </a:r>
            <a:r>
              <a:rPr lang="en-US" altLang="en-US" sz="3600" b="1" dirty="0" smtClean="0"/>
              <a:t>Groups: </a:t>
            </a:r>
            <a:r>
              <a:rPr lang="en-US" altLang="en-US" dirty="0" smtClean="0"/>
              <a:t>Creation</a:t>
            </a:r>
            <a:endParaRPr lang="en-IN" altLang="en-US" dirty="0" smtClean="0"/>
          </a:p>
        </p:txBody>
      </p:sp>
      <p:pic>
        <p:nvPicPr>
          <p:cNvPr id="21507" name="Pictur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052638" y="1919288"/>
            <a:ext cx="5038725" cy="301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552138" y="152400"/>
          <a:ext cx="78486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5363" name="TextBox 3"/>
          <p:cNvSpPr txBox="1">
            <a:spLocks noChangeArrowheads="1"/>
          </p:cNvSpPr>
          <p:nvPr/>
        </p:nvSpPr>
        <p:spPr bwMode="auto">
          <a:xfrm>
            <a:off x="1676400" y="5638800"/>
            <a:ext cx="2514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eaLnBrk="1" hangingPunct="1"/>
            <a:r>
              <a:rPr lang="en-US" altLang="en-US"/>
              <a:t>Balance Sheet</a:t>
            </a:r>
            <a:endParaRPr lang="en-IN" altLang="en-US"/>
          </a:p>
        </p:txBody>
      </p:sp>
      <p:sp>
        <p:nvSpPr>
          <p:cNvPr id="15364" name="TextBox 6"/>
          <p:cNvSpPr txBox="1">
            <a:spLocks noChangeArrowheads="1"/>
          </p:cNvSpPr>
          <p:nvPr/>
        </p:nvSpPr>
        <p:spPr bwMode="auto">
          <a:xfrm>
            <a:off x="5105400" y="5715000"/>
            <a:ext cx="32766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eaLnBrk="1" hangingPunct="1"/>
            <a:r>
              <a:rPr lang="en-US" altLang="en-US"/>
              <a:t>Profit-Loss Account</a:t>
            </a:r>
            <a:endParaRPr lang="en-IN" altLang="en-US"/>
          </a:p>
        </p:txBody>
      </p:sp>
      <p:grpSp>
        <p:nvGrpSpPr>
          <p:cNvPr id="15365" name="Group 4"/>
          <p:cNvGrpSpPr>
            <a:grpSpLocks/>
          </p:cNvGrpSpPr>
          <p:nvPr/>
        </p:nvGrpSpPr>
        <p:grpSpPr bwMode="auto">
          <a:xfrm>
            <a:off x="2020888" y="4191000"/>
            <a:ext cx="2017712" cy="604838"/>
            <a:chOff x="1433283" y="3887792"/>
            <a:chExt cx="2017472" cy="912572"/>
          </a:xfrm>
        </p:grpSpPr>
        <p:sp>
          <p:nvSpPr>
            <p:cNvPr id="6" name="Rectangle 5"/>
            <p:cNvSpPr/>
            <p:nvPr/>
          </p:nvSpPr>
          <p:spPr>
            <a:xfrm>
              <a:off x="1433283" y="3887792"/>
              <a:ext cx="1825408" cy="912572"/>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TextBox 6"/>
            <p:cNvSpPr txBox="1"/>
            <p:nvPr/>
          </p:nvSpPr>
          <p:spPr>
            <a:xfrm>
              <a:off x="1433283" y="3887792"/>
              <a:ext cx="2017472" cy="819158"/>
            </a:xfrm>
            <a:prstGeom prst="rect">
              <a:avLst/>
            </a:prstGeom>
          </p:spPr>
          <p:style>
            <a:lnRef idx="0">
              <a:scrgbClr r="0" g="0" b="0"/>
            </a:lnRef>
            <a:fillRef idx="0">
              <a:scrgbClr r="0" g="0" b="0"/>
            </a:fillRef>
            <a:effectRef idx="0">
              <a:scrgbClr r="0" g="0" b="0"/>
            </a:effectRef>
            <a:fontRef idx="minor">
              <a:schemeClr val="lt1"/>
            </a:fontRef>
          </p:style>
          <p:txBody>
            <a:bodyPr lIns="24130" tIns="24130" rIns="24130" bIns="24130" spcCol="1270" anchor="ctr"/>
            <a:lstStyle/>
            <a:p>
              <a:pPr algn="ctr" defTabSz="1689100">
                <a:lnSpc>
                  <a:spcPct val="90000"/>
                </a:lnSpc>
                <a:spcAft>
                  <a:spcPct val="35000"/>
                </a:spcAft>
                <a:defRPr/>
              </a:pPr>
              <a:r>
                <a:rPr lang="en-US" sz="3000" b="0" dirty="0"/>
                <a:t>Equity</a:t>
              </a:r>
            </a:p>
          </p:txBody>
        </p:sp>
      </p:grpSp>
      <p:cxnSp>
        <p:nvCxnSpPr>
          <p:cNvPr id="13" name="Straight Connector 12"/>
          <p:cNvCxnSpPr/>
          <p:nvPr/>
        </p:nvCxnSpPr>
        <p:spPr>
          <a:xfrm>
            <a:off x="1447800" y="3810000"/>
            <a:ext cx="0" cy="682625"/>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a:endCxn id="7" idx="1"/>
          </p:cNvCxnSpPr>
          <p:nvPr/>
        </p:nvCxnSpPr>
        <p:spPr>
          <a:xfrm flipV="1">
            <a:off x="1447800" y="4462463"/>
            <a:ext cx="573088" cy="30162"/>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609600" y="304800"/>
            <a:ext cx="6553200" cy="533400"/>
          </a:xfrm>
        </p:spPr>
        <p:txBody>
          <a:bodyPr/>
          <a:lstStyle/>
          <a:p>
            <a:pPr eaLnBrk="1" hangingPunct="1"/>
            <a:r>
              <a:rPr lang="en-US" altLang="en-US" b="1" dirty="0" smtClean="0"/>
              <a:t>Group Configuration</a:t>
            </a:r>
          </a:p>
        </p:txBody>
      </p:sp>
      <p:pic>
        <p:nvPicPr>
          <p:cNvPr id="2" name="Picture 1"/>
          <p:cNvPicPr>
            <a:picLocks noChangeAspect="1"/>
          </p:cNvPicPr>
          <p:nvPr/>
        </p:nvPicPr>
        <p:blipFill>
          <a:blip r:embed="rId2"/>
          <a:stretch>
            <a:fillRect/>
          </a:stretch>
        </p:blipFill>
        <p:spPr>
          <a:xfrm>
            <a:off x="1652270" y="2514600"/>
            <a:ext cx="5441315" cy="1562100"/>
          </a:xfrm>
          <a:prstGeom prst="rect">
            <a:avLst/>
          </a:prstGeom>
        </p:spPr>
      </p:pic>
    </p:spTree>
    <p:extLst>
      <p:ext uri="{BB962C8B-B14F-4D97-AF65-F5344CB8AC3E}">
        <p14:creationId xmlns:p14="http://schemas.microsoft.com/office/powerpoint/2010/main" val="42299277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304800" y="228600"/>
            <a:ext cx="7886700" cy="701675"/>
          </a:xfrm>
        </p:spPr>
        <p:txBody>
          <a:bodyPr/>
          <a:lstStyle/>
          <a:p>
            <a:r>
              <a:rPr lang="en-US" altLang="en-US" smtClean="0"/>
              <a:t>Group Creation – Advance Options</a:t>
            </a:r>
            <a:endParaRPr lang="en-IN" altLang="en-US" smtClean="0"/>
          </a:p>
        </p:txBody>
      </p:sp>
      <p:sp>
        <p:nvSpPr>
          <p:cNvPr id="22531" name="TextBox 5"/>
          <p:cNvSpPr txBox="1">
            <a:spLocks noChangeArrowheads="1"/>
          </p:cNvSpPr>
          <p:nvPr/>
        </p:nvSpPr>
        <p:spPr bwMode="auto">
          <a:xfrm>
            <a:off x="381000" y="1295400"/>
            <a:ext cx="8229600" cy="4894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US" altLang="en-US">
                <a:latin typeface="Calibri Light" panose="020F0302020204030204" pitchFamily="34" charset="0"/>
              </a:rPr>
              <a:t>Group behaves like a Sub-Ledger</a:t>
            </a:r>
          </a:p>
          <a:p>
            <a:pPr lvl="1">
              <a:buFont typeface="Arial" panose="020B0604020202020204" pitchFamily="34" charset="0"/>
              <a:buChar char="•"/>
            </a:pPr>
            <a:r>
              <a:rPr lang="en-IN" altLang="en-US" b="0">
                <a:latin typeface="Calibri Light" panose="020F0302020204030204" pitchFamily="34" charset="0"/>
              </a:rPr>
              <a:t>When activating Group behaves like sub ledger you will not see the ledger wise break-up of that particular group. You can view only the summary of that group as sub ledger.</a:t>
            </a:r>
            <a:endParaRPr lang="en-US" altLang="en-US">
              <a:latin typeface="Calibri Light" panose="020F0302020204030204" pitchFamily="34" charset="0"/>
            </a:endParaRPr>
          </a:p>
          <a:p>
            <a:pPr>
              <a:buFont typeface="Arial" panose="020B0604020202020204" pitchFamily="34" charset="0"/>
              <a:buChar char="•"/>
            </a:pPr>
            <a:r>
              <a:rPr lang="en-US" altLang="en-US">
                <a:latin typeface="Calibri Light" panose="020F0302020204030204" pitchFamily="34" charset="0"/>
              </a:rPr>
              <a:t>Net Debit/Credit Balance for Reporting</a:t>
            </a:r>
          </a:p>
          <a:p>
            <a:pPr lvl="1">
              <a:buFont typeface="Arial" panose="020B0604020202020204" pitchFamily="34" charset="0"/>
              <a:buChar char="•"/>
            </a:pPr>
            <a:r>
              <a:rPr lang="en-IN" altLang="en-US" b="0">
                <a:latin typeface="Calibri Light" panose="020F0302020204030204" pitchFamily="34" charset="0"/>
              </a:rPr>
              <a:t>The net balance of group, which means that no Debit balance total or credit balance total will not displayed instead Net debit or credit balance</a:t>
            </a:r>
            <a:endParaRPr lang="en-US" altLang="en-US">
              <a:latin typeface="Calibri Light" panose="020F0302020204030204" pitchFamily="34" charset="0"/>
            </a:endParaRPr>
          </a:p>
          <a:p>
            <a:pPr>
              <a:buFont typeface="Arial" panose="020B0604020202020204" pitchFamily="34" charset="0"/>
              <a:buChar char="•"/>
            </a:pPr>
            <a:r>
              <a:rPr lang="en-US" altLang="en-US">
                <a:latin typeface="Calibri Light" panose="020F0302020204030204" pitchFamily="34" charset="0"/>
              </a:rPr>
              <a:t>Used for Calculation (eg Taxes/Discounts) For sales Invoice Entry</a:t>
            </a:r>
          </a:p>
          <a:p>
            <a:pPr lvl="1">
              <a:buFont typeface="Arial" panose="020B0604020202020204" pitchFamily="34" charset="0"/>
              <a:buChar char="•"/>
            </a:pPr>
            <a:r>
              <a:rPr lang="en-IN" altLang="en-US" b="0">
                <a:latin typeface="Calibri Light" panose="020F0302020204030204" pitchFamily="34" charset="0"/>
              </a:rPr>
              <a:t> set automatic calculation for discounts taxes etc.</a:t>
            </a:r>
            <a:endParaRPr lang="en-US" altLang="en-US">
              <a:latin typeface="Calibri Light" panose="020F0302020204030204" pitchFamily="34" charset="0"/>
            </a:endParaRPr>
          </a:p>
          <a:p>
            <a:pPr>
              <a:buFont typeface="Arial" panose="020B0604020202020204" pitchFamily="34" charset="0"/>
              <a:buChar char="•"/>
            </a:pPr>
            <a:r>
              <a:rPr lang="en-US" altLang="en-US">
                <a:latin typeface="Calibri Light" panose="020F0302020204030204" pitchFamily="34" charset="0"/>
              </a:rPr>
              <a:t>Method to allocate when used in purchase invoice</a:t>
            </a:r>
          </a:p>
          <a:p>
            <a:pPr lvl="1">
              <a:buFont typeface="Arial" panose="020B0604020202020204" pitchFamily="34" charset="0"/>
              <a:buChar char="•"/>
            </a:pPr>
            <a:r>
              <a:rPr lang="en-IN" altLang="en-US" b="0">
                <a:latin typeface="Calibri Light" panose="020F0302020204030204" pitchFamily="34" charset="0"/>
              </a:rPr>
              <a:t>This is used to allocate expense in the reation of value or quantity or value.</a:t>
            </a:r>
            <a:endParaRPr lang="en-IN" altLang="en-US">
              <a:latin typeface="Calibri Light" panose="020F030202020403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altLang="en-US" smtClean="0"/>
              <a:t>Predefined Group</a:t>
            </a:r>
            <a:endParaRPr lang="en-IN" altLang="en-US" smtClean="0"/>
          </a:p>
        </p:txBody>
      </p:sp>
      <p:pic>
        <p:nvPicPr>
          <p:cNvPr id="19459"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757238" y="2233613"/>
            <a:ext cx="7629525" cy="3533775"/>
          </a:xfrm>
          <a:noFill/>
        </p:spPr>
      </p:pic>
    </p:spTree>
    <p:extLst>
      <p:ext uri="{BB962C8B-B14F-4D97-AF65-F5344CB8AC3E}">
        <p14:creationId xmlns:p14="http://schemas.microsoft.com/office/powerpoint/2010/main" val="353198573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Assignments</a:t>
            </a:r>
            <a:endParaRPr lang="en-IN"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endParaRPr lang="en-US" dirty="0"/>
          </a:p>
          <a:p>
            <a:r>
              <a:rPr lang="en-US" b="1" dirty="0" smtClean="0"/>
              <a:t>Review Groups and Classify them in Assets, Liability, Income and Expense</a:t>
            </a:r>
            <a:endParaRPr lang="en-IN" b="1" dirty="0"/>
          </a:p>
        </p:txBody>
      </p:sp>
    </p:spTree>
    <p:extLst>
      <p:ext uri="{BB962C8B-B14F-4D97-AF65-F5344CB8AC3E}">
        <p14:creationId xmlns:p14="http://schemas.microsoft.com/office/powerpoint/2010/main" val="36196530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Ledgers</a:t>
            </a:r>
            <a:endParaRPr lang="en-IN" dirty="0"/>
          </a:p>
        </p:txBody>
      </p:sp>
      <p:sp>
        <p:nvSpPr>
          <p:cNvPr id="3" name="Subtitle 2"/>
          <p:cNvSpPr>
            <a:spLocks noGrp="1"/>
          </p:cNvSpPr>
          <p:nvPr>
            <p:ph type="subTitle" idx="1"/>
          </p:nvPr>
        </p:nvSpPr>
        <p:spPr/>
        <p:txBody>
          <a:bodyPr/>
          <a:lstStyle/>
          <a:p>
            <a:endParaRPr lang="en-IN"/>
          </a:p>
        </p:txBody>
      </p:sp>
    </p:spTree>
    <p:extLst>
      <p:ext uri="{BB962C8B-B14F-4D97-AF65-F5344CB8AC3E}">
        <p14:creationId xmlns:p14="http://schemas.microsoft.com/office/powerpoint/2010/main" val="34255429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7886700" cy="701675"/>
          </a:xfrm>
        </p:spPr>
        <p:txBody>
          <a:bodyPr/>
          <a:lstStyle/>
          <a:p>
            <a:r>
              <a:rPr lang="en-US" dirty="0" smtClean="0"/>
              <a:t>Predefined Ledgers</a:t>
            </a:r>
            <a:endParaRPr lang="en-IN" dirty="0"/>
          </a:p>
        </p:txBody>
      </p:sp>
      <p:sp>
        <p:nvSpPr>
          <p:cNvPr id="3" name="Content Placeholder 2"/>
          <p:cNvSpPr>
            <a:spLocks noGrp="1"/>
          </p:cNvSpPr>
          <p:nvPr>
            <p:ph idx="1"/>
          </p:nvPr>
        </p:nvSpPr>
        <p:spPr>
          <a:xfrm>
            <a:off x="628650" y="1219200"/>
            <a:ext cx="7886700" cy="4957763"/>
          </a:xfrm>
        </p:spPr>
        <p:txBody>
          <a:bodyPr/>
          <a:lstStyle/>
          <a:p>
            <a:pPr marL="0" indent="0">
              <a:buNone/>
            </a:pPr>
            <a:r>
              <a:rPr lang="en-US" b="1" dirty="0" smtClean="0"/>
              <a:t>Cash</a:t>
            </a:r>
          </a:p>
          <a:p>
            <a:r>
              <a:rPr lang="en-IN" dirty="0"/>
              <a:t>The cash ledger is grouped under cash-in-hand</a:t>
            </a:r>
            <a:r>
              <a:rPr lang="en-IN" dirty="0" smtClean="0"/>
              <a:t>.</a:t>
            </a:r>
          </a:p>
          <a:p>
            <a:r>
              <a:rPr lang="en-IN" dirty="0"/>
              <a:t>You can enter the opening balance as on the day the books begin</a:t>
            </a:r>
            <a:r>
              <a:rPr lang="en-IN" dirty="0" smtClean="0"/>
              <a:t>.</a:t>
            </a:r>
          </a:p>
          <a:p>
            <a:r>
              <a:rPr lang="en-IN" dirty="0"/>
              <a:t>This ledger can be altered and deleted.</a:t>
            </a:r>
          </a:p>
          <a:p>
            <a:endParaRPr lang="en-US" dirty="0" smtClean="0"/>
          </a:p>
          <a:p>
            <a:pPr marL="0" indent="0">
              <a:buNone/>
            </a:pPr>
            <a:r>
              <a:rPr lang="en-US" b="1" dirty="0" smtClean="0"/>
              <a:t>Profit and Loss Accounts</a:t>
            </a:r>
          </a:p>
          <a:p>
            <a:r>
              <a:rPr lang="en-IN" dirty="0"/>
              <a:t>The profit and loss account ledger is grouped under primary</a:t>
            </a:r>
            <a:r>
              <a:rPr lang="en-IN" dirty="0" smtClean="0"/>
              <a:t>.</a:t>
            </a:r>
          </a:p>
          <a:p>
            <a:r>
              <a:rPr lang="en-IN" dirty="0"/>
              <a:t>The previous year's profit or loss is entered as opening balance of the ledger. The balance entered is the opening profit/loss. It is shown in the balance sheet as opening of the profit and loss account in the liabilities</a:t>
            </a:r>
            <a:r>
              <a:rPr lang="en-IN" dirty="0" smtClean="0"/>
              <a:t>.</a:t>
            </a:r>
          </a:p>
          <a:p>
            <a:r>
              <a:rPr lang="en-IN" dirty="0"/>
              <a:t>This ledger can not be deleted but it can be modified.</a:t>
            </a:r>
          </a:p>
        </p:txBody>
      </p:sp>
    </p:spTree>
    <p:extLst>
      <p:ext uri="{BB962C8B-B14F-4D97-AF65-F5344CB8AC3E}">
        <p14:creationId xmlns:p14="http://schemas.microsoft.com/office/powerpoint/2010/main" val="12069537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609600" y="228600"/>
            <a:ext cx="5486400" cy="685800"/>
          </a:xfrm>
        </p:spPr>
        <p:txBody>
          <a:bodyPr rtlCol="0">
            <a:normAutofit/>
          </a:bodyPr>
          <a:lstStyle/>
          <a:p>
            <a:pPr eaLnBrk="1" fontAlgn="auto" hangingPunct="1">
              <a:spcAft>
                <a:spcPts val="0"/>
              </a:spcAft>
              <a:defRPr/>
            </a:pPr>
            <a:r>
              <a:rPr lang="en-US" altLang="en-US" sz="2800" b="1" dirty="0" smtClean="0"/>
              <a:t>Working with Ledger(</a:t>
            </a:r>
            <a:r>
              <a:rPr lang="hi-IN" altLang="en-US" sz="2800" dirty="0" smtClean="0"/>
              <a:t>बही</a:t>
            </a:r>
            <a:r>
              <a:rPr lang="en-US" altLang="en-US" sz="2800" dirty="0" smtClean="0"/>
              <a:t>-</a:t>
            </a:r>
            <a:r>
              <a:rPr lang="hi-IN" altLang="en-US" sz="2800" dirty="0" smtClean="0"/>
              <a:t> खाता</a:t>
            </a:r>
            <a:r>
              <a:rPr lang="en-US" altLang="en-US" sz="2800" dirty="0" smtClean="0"/>
              <a:t>)</a:t>
            </a:r>
          </a:p>
        </p:txBody>
      </p:sp>
      <p:pic>
        <p:nvPicPr>
          <p:cNvPr id="3" name="Picture 2"/>
          <p:cNvPicPr>
            <a:picLocks noChangeAspect="1"/>
          </p:cNvPicPr>
          <p:nvPr/>
        </p:nvPicPr>
        <p:blipFill>
          <a:blip r:embed="rId3"/>
          <a:stretch>
            <a:fillRect/>
          </a:stretch>
        </p:blipFill>
        <p:spPr>
          <a:xfrm>
            <a:off x="740229" y="1676400"/>
            <a:ext cx="7184571" cy="3352800"/>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609600" y="304800"/>
            <a:ext cx="6553200" cy="533400"/>
          </a:xfrm>
        </p:spPr>
        <p:txBody>
          <a:bodyPr/>
          <a:lstStyle/>
          <a:p>
            <a:pPr eaLnBrk="1" hangingPunct="1"/>
            <a:r>
              <a:rPr lang="en-US" altLang="en-US" b="1" dirty="0" smtClean="0"/>
              <a:t>Ledger Configuration</a:t>
            </a:r>
          </a:p>
        </p:txBody>
      </p:sp>
      <p:pic>
        <p:nvPicPr>
          <p:cNvPr id="3" name="Picture 2"/>
          <p:cNvPicPr>
            <a:picLocks noChangeAspect="1"/>
          </p:cNvPicPr>
          <p:nvPr/>
        </p:nvPicPr>
        <p:blipFill>
          <a:blip r:embed="rId2"/>
          <a:stretch>
            <a:fillRect/>
          </a:stretch>
        </p:blipFill>
        <p:spPr>
          <a:xfrm>
            <a:off x="1645443" y="2209800"/>
            <a:ext cx="5441157" cy="304800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
            <a:ext cx="3529013" cy="496888"/>
          </a:xfrm>
        </p:spPr>
        <p:txBody>
          <a:bodyPr rtlCol="0">
            <a:normAutofit fontScale="90000"/>
          </a:bodyPr>
          <a:lstStyle/>
          <a:p>
            <a:pPr eaLnBrk="1" fontAlgn="auto" hangingPunct="1">
              <a:spcAft>
                <a:spcPts val="0"/>
              </a:spcAft>
              <a:defRPr/>
            </a:pPr>
            <a:r>
              <a:rPr lang="en-US" dirty="0" smtClean="0"/>
              <a:t>Multiple ledger</a:t>
            </a:r>
            <a:endParaRPr lang="en-US" dirty="0"/>
          </a:p>
        </p:txBody>
      </p:sp>
      <p:pic>
        <p:nvPicPr>
          <p:cNvPr id="26627" name="Content Placeholder 3" descr="Creating Ledger in Tally9"/>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838200" y="1143000"/>
            <a:ext cx="7696200" cy="4689475"/>
          </a:xfr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Assignments</a:t>
            </a:r>
            <a:endParaRPr lang="en-IN" dirty="0"/>
          </a:p>
        </p:txBody>
      </p:sp>
      <p:sp>
        <p:nvSpPr>
          <p:cNvPr id="3" name="Content Placeholder 2"/>
          <p:cNvSpPr>
            <a:spLocks noGrp="1"/>
          </p:cNvSpPr>
          <p:nvPr>
            <p:ph idx="1"/>
          </p:nvPr>
        </p:nvSpPr>
        <p:spPr/>
        <p:txBody>
          <a:bodyPr/>
          <a:lstStyle/>
          <a:p>
            <a:endParaRPr lang="en-US" dirty="0" smtClean="0"/>
          </a:p>
          <a:p>
            <a:endParaRPr lang="en-US" dirty="0"/>
          </a:p>
          <a:p>
            <a:endParaRPr lang="en-US" dirty="0" smtClean="0"/>
          </a:p>
          <a:p>
            <a:endParaRPr lang="en-US" dirty="0"/>
          </a:p>
          <a:p>
            <a:r>
              <a:rPr lang="en-US" b="1" dirty="0" smtClean="0"/>
              <a:t>Create Ledgers With Opening Balance</a:t>
            </a:r>
            <a:endParaRPr lang="en-IN" b="1" dirty="0"/>
          </a:p>
        </p:txBody>
      </p:sp>
    </p:spTree>
    <p:extLst>
      <p:ext uri="{BB962C8B-B14F-4D97-AF65-F5344CB8AC3E}">
        <p14:creationId xmlns:p14="http://schemas.microsoft.com/office/powerpoint/2010/main" val="2007138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066800" y="381000"/>
            <a:ext cx="7024688" cy="838200"/>
          </a:xfrm>
        </p:spPr>
        <p:txBody>
          <a:bodyPr/>
          <a:lstStyle/>
          <a:p>
            <a:pPr eaLnBrk="1" hangingPunct="1"/>
            <a:r>
              <a:rPr lang="en-US" altLang="en-US" smtClean="0"/>
              <a:t>Accounting Groups</a:t>
            </a:r>
            <a:endParaRPr lang="en-IN" altLang="en-US" smtClean="0"/>
          </a:p>
        </p:txBody>
      </p:sp>
      <p:sp>
        <p:nvSpPr>
          <p:cNvPr id="17411" name="Content Placeholder 2"/>
          <p:cNvSpPr>
            <a:spLocks noGrp="1"/>
          </p:cNvSpPr>
          <p:nvPr>
            <p:ph idx="1"/>
          </p:nvPr>
        </p:nvSpPr>
        <p:spPr>
          <a:xfrm>
            <a:off x="1042988" y="1295400"/>
            <a:ext cx="7034212" cy="4537075"/>
          </a:xfrm>
        </p:spPr>
        <p:txBody>
          <a:bodyPr/>
          <a:lstStyle/>
          <a:p>
            <a:pPr eaLnBrk="1" hangingPunct="1"/>
            <a:r>
              <a:rPr lang="en-IN" altLang="en-US" sz="2200" smtClean="0"/>
              <a:t>Account Groups are maintained to determine the hierarchy of Ledger Accounts which is helpful in determining and presenting meaningful and compliant reports.  </a:t>
            </a:r>
          </a:p>
          <a:p>
            <a:pPr eaLnBrk="1" hangingPunct="1"/>
            <a:r>
              <a:rPr lang="en-IN" altLang="en-US" sz="2200" smtClean="0"/>
              <a:t>The Group behaviour is classified into Capital or Revenue and more specifically into Assets, Liabilities, Income and Expenditure.  </a:t>
            </a:r>
          </a:p>
          <a:p>
            <a:pPr eaLnBrk="1" hangingPunct="1"/>
            <a:r>
              <a:rPr lang="en-IN" altLang="en-US" sz="2200" smtClean="0"/>
              <a:t>The Groups ascertain whether the same will affect Profit and Loss Account which is revenue in nature or Balance Sheet which is capital in nature.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altLang="en-US" smtClean="0"/>
              <a:t>Voucher Types</a:t>
            </a:r>
            <a:endParaRPr lang="en-IN" altLang="en-US" smtClean="0"/>
          </a:p>
        </p:txBody>
      </p:sp>
      <p:sp>
        <p:nvSpPr>
          <p:cNvPr id="27651" name="Content Placeholder 2"/>
          <p:cNvSpPr>
            <a:spLocks noGrp="1"/>
          </p:cNvSpPr>
          <p:nvPr>
            <p:ph idx="1"/>
          </p:nvPr>
        </p:nvSpPr>
        <p:spPr/>
        <p:txBody>
          <a:bodyPr/>
          <a:lstStyle/>
          <a:p>
            <a:r>
              <a:rPr lang="en-US" altLang="en-US" smtClean="0"/>
              <a:t>Accounting Vouchers</a:t>
            </a:r>
          </a:p>
          <a:p>
            <a:pPr marL="342900" lvl="1" indent="0">
              <a:buFont typeface="Arial" panose="020B0604020202020204" pitchFamily="34" charset="0"/>
              <a:buNone/>
            </a:pPr>
            <a:r>
              <a:rPr lang="en-US" altLang="en-US" smtClean="0"/>
              <a:t>(</a:t>
            </a:r>
            <a:r>
              <a:rPr lang="en-IN" altLang="en-US" smtClean="0"/>
              <a:t>Receipt, Payment, Contra and Journal )</a:t>
            </a:r>
          </a:p>
          <a:p>
            <a:r>
              <a:rPr lang="en-US" altLang="en-US" smtClean="0"/>
              <a:t>Billing/Invoice Vouchers</a:t>
            </a:r>
          </a:p>
          <a:p>
            <a:pPr marL="342900" lvl="1" indent="0">
              <a:buFont typeface="Arial" panose="020B0604020202020204" pitchFamily="34" charset="0"/>
              <a:buNone/>
            </a:pPr>
            <a:r>
              <a:rPr lang="en-US" altLang="en-US" smtClean="0"/>
              <a:t>(Sale, Credit Note, Purchase, Debit Note</a:t>
            </a:r>
          </a:p>
          <a:p>
            <a:r>
              <a:rPr lang="en-US" altLang="en-US" smtClean="0"/>
              <a:t>Inventory Vouchers</a:t>
            </a:r>
          </a:p>
          <a:p>
            <a:pPr marL="342900" lvl="1" indent="0">
              <a:buFont typeface="Arial" panose="020B0604020202020204" pitchFamily="34" charset="0"/>
              <a:buNone/>
            </a:pPr>
            <a:r>
              <a:rPr lang="en-US" altLang="en-US" smtClean="0"/>
              <a:t>( Stock Journal and Physical Stock Voucher</a:t>
            </a:r>
          </a:p>
          <a:p>
            <a:r>
              <a:rPr lang="en-US" altLang="en-US" smtClean="0"/>
              <a:t>Order Vouchers</a:t>
            </a:r>
          </a:p>
          <a:p>
            <a:pPr marL="342900" lvl="1" indent="0">
              <a:buFont typeface="Arial" panose="020B0604020202020204" pitchFamily="34" charset="0"/>
              <a:buNone/>
            </a:pPr>
            <a:r>
              <a:rPr lang="en-US" altLang="en-US" smtClean="0"/>
              <a:t>( Sales Order, Delivery Note, Rejection Ins)</a:t>
            </a:r>
          </a:p>
          <a:p>
            <a:pPr marL="342900" lvl="1" indent="0">
              <a:buFont typeface="Arial" panose="020B0604020202020204" pitchFamily="34" charset="0"/>
              <a:buNone/>
            </a:pPr>
            <a:r>
              <a:rPr lang="en-US" altLang="en-US" smtClean="0"/>
              <a:t>(Purchase order, Receipt Note, Rejection Outs)</a:t>
            </a:r>
          </a:p>
          <a:p>
            <a:pPr marL="342900" lvl="1" indent="0">
              <a:buFont typeface="Arial" panose="020B0604020202020204" pitchFamily="34" charset="0"/>
              <a:buNone/>
            </a:pPr>
            <a:endParaRPr lang="en-IN" altLang="en-US"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altLang="en-US" smtClean="0"/>
              <a:t>Voucher Types - Configuration</a:t>
            </a:r>
            <a:endParaRPr lang="en-IN" altLang="en-US" smtClean="0"/>
          </a:p>
        </p:txBody>
      </p:sp>
      <p:sp>
        <p:nvSpPr>
          <p:cNvPr id="28675" name="Content Placeholder 2"/>
          <p:cNvSpPr>
            <a:spLocks noGrp="1"/>
          </p:cNvSpPr>
          <p:nvPr>
            <p:ph idx="1"/>
          </p:nvPr>
        </p:nvSpPr>
        <p:spPr/>
        <p:txBody>
          <a:bodyPr/>
          <a:lstStyle/>
          <a:p>
            <a:r>
              <a:rPr lang="en-IN" altLang="en-US" smtClean="0"/>
              <a:t>Have the different </a:t>
            </a:r>
            <a:r>
              <a:rPr lang="en-IN" altLang="en-US" b="1" smtClean="0"/>
              <a:t>Voucher numbering</a:t>
            </a:r>
            <a:r>
              <a:rPr lang="en-IN" altLang="en-US" smtClean="0"/>
              <a:t> methods.</a:t>
            </a:r>
          </a:p>
          <a:p>
            <a:r>
              <a:rPr lang="en-IN" altLang="en-US" smtClean="0"/>
              <a:t>Give own </a:t>
            </a:r>
            <a:r>
              <a:rPr lang="en-IN" altLang="en-US" b="1" smtClean="0"/>
              <a:t>prefix</a:t>
            </a:r>
            <a:r>
              <a:rPr lang="en-IN" altLang="en-US" smtClean="0"/>
              <a:t> and </a:t>
            </a:r>
            <a:r>
              <a:rPr lang="en-IN" altLang="en-US" b="1" smtClean="0"/>
              <a:t>suffix</a:t>
            </a:r>
            <a:r>
              <a:rPr lang="en-IN" altLang="en-US" smtClean="0"/>
              <a:t> details for the voucher numbering.</a:t>
            </a:r>
          </a:p>
          <a:p>
            <a:r>
              <a:rPr lang="en-IN" altLang="en-US" smtClean="0"/>
              <a:t>Use the </a:t>
            </a:r>
            <a:r>
              <a:rPr lang="en-IN" altLang="en-US" b="1" smtClean="0"/>
              <a:t>Effective Dates</a:t>
            </a:r>
            <a:r>
              <a:rPr lang="en-IN" altLang="en-US" smtClean="0"/>
              <a:t> for the vouchers.</a:t>
            </a:r>
          </a:p>
          <a:p>
            <a:r>
              <a:rPr lang="en-IN" altLang="en-US" smtClean="0"/>
              <a:t>By default, make some vouchers</a:t>
            </a:r>
            <a:r>
              <a:rPr lang="en-IN" altLang="en-US" b="1" smtClean="0"/>
              <a:t> optional</a:t>
            </a:r>
            <a:r>
              <a:rPr lang="en-IN" altLang="en-US" smtClean="0"/>
              <a:t> if required.</a:t>
            </a:r>
          </a:p>
          <a:p>
            <a:r>
              <a:rPr lang="en-IN" altLang="en-US" smtClean="0"/>
              <a:t>Decide to have the </a:t>
            </a:r>
            <a:r>
              <a:rPr lang="en-IN" altLang="en-US" b="1" smtClean="0"/>
              <a:t>Common Narration</a:t>
            </a:r>
            <a:r>
              <a:rPr lang="en-IN" altLang="en-US" smtClean="0"/>
              <a:t> or </a:t>
            </a:r>
            <a:r>
              <a:rPr lang="en-IN" altLang="en-US" b="1" smtClean="0"/>
              <a:t>Narration for each entry</a:t>
            </a:r>
            <a:r>
              <a:rPr lang="en-IN" altLang="en-US" smtClean="0"/>
              <a:t>.</a:t>
            </a:r>
          </a:p>
          <a:p>
            <a:r>
              <a:rPr lang="en-IN" altLang="en-US" smtClean="0"/>
              <a:t>Automate the </a:t>
            </a:r>
            <a:r>
              <a:rPr lang="en-IN" altLang="en-US" b="1" smtClean="0"/>
              <a:t>printing</a:t>
            </a:r>
            <a:r>
              <a:rPr lang="en-IN" altLang="en-US" smtClean="0"/>
              <a:t> immediately </a:t>
            </a:r>
            <a:r>
              <a:rPr lang="en-IN" altLang="en-US" b="1" smtClean="0"/>
              <a:t>after saving</a:t>
            </a:r>
            <a:r>
              <a:rPr lang="en-IN" altLang="en-US" smtClean="0"/>
              <a:t> the vouchers.</a:t>
            </a:r>
          </a:p>
          <a:p>
            <a:r>
              <a:rPr lang="en-IN" altLang="en-US" smtClean="0"/>
              <a:t>Get </a:t>
            </a:r>
            <a:r>
              <a:rPr lang="en-IN" altLang="en-US" b="1" smtClean="0"/>
              <a:t>separate reports</a:t>
            </a:r>
            <a:r>
              <a:rPr lang="en-IN" altLang="en-US" smtClean="0"/>
              <a:t> for each type of voucher.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1066800" y="381000"/>
            <a:ext cx="7024688" cy="838200"/>
          </a:xfrm>
        </p:spPr>
        <p:txBody>
          <a:bodyPr/>
          <a:lstStyle/>
          <a:p>
            <a:pPr eaLnBrk="1" hangingPunct="1"/>
            <a:r>
              <a:rPr lang="en-US" altLang="en-US" dirty="0" smtClean="0"/>
              <a:t>Ledgers</a:t>
            </a:r>
            <a:endParaRPr lang="en-IN" altLang="en-US" dirty="0" smtClean="0"/>
          </a:p>
        </p:txBody>
      </p:sp>
      <p:sp>
        <p:nvSpPr>
          <p:cNvPr id="17411" name="Content Placeholder 2"/>
          <p:cNvSpPr>
            <a:spLocks noGrp="1"/>
          </p:cNvSpPr>
          <p:nvPr>
            <p:ph idx="1"/>
          </p:nvPr>
        </p:nvSpPr>
        <p:spPr>
          <a:xfrm>
            <a:off x="1042988" y="1295400"/>
            <a:ext cx="7034212" cy="4537075"/>
          </a:xfrm>
        </p:spPr>
        <p:txBody>
          <a:bodyPr/>
          <a:lstStyle/>
          <a:p>
            <a:pPr eaLnBrk="1" hangingPunct="1"/>
            <a:r>
              <a:rPr lang="en-IN" altLang="en-US" sz="2400" dirty="0"/>
              <a:t>A ledger is the actual account head to identify your transactions and are used in all accounting vouchers. </a:t>
            </a:r>
            <a:endParaRPr lang="en-IN" altLang="en-US" sz="2400" dirty="0" smtClean="0"/>
          </a:p>
          <a:p>
            <a:pPr eaLnBrk="1" hangingPunct="1"/>
            <a:r>
              <a:rPr lang="en-IN" altLang="en-US" sz="2400" dirty="0" smtClean="0"/>
              <a:t>For </a:t>
            </a:r>
            <a:r>
              <a:rPr lang="en-IN" altLang="en-US" sz="2400" dirty="0"/>
              <a:t>example, purchase, payments, sales, receipts, and others accounts heads are ledger accounts. </a:t>
            </a:r>
            <a:endParaRPr lang="en-IN" altLang="en-US" sz="2400" dirty="0" smtClean="0"/>
          </a:p>
          <a:p>
            <a:pPr eaLnBrk="1" hangingPunct="1"/>
            <a:r>
              <a:rPr lang="en-IN" altLang="en-US" sz="2400" b="1" dirty="0" smtClean="0"/>
              <a:t>Without </a:t>
            </a:r>
            <a:r>
              <a:rPr lang="en-IN" altLang="en-US" sz="2400" b="1" dirty="0"/>
              <a:t>a ledger</a:t>
            </a:r>
            <a:r>
              <a:rPr lang="en-IN" altLang="en-US" sz="2400" dirty="0"/>
              <a:t>, you cannot record any transaction</a:t>
            </a:r>
            <a:r>
              <a:rPr lang="en-IN" altLang="en-US" sz="2400" dirty="0" smtClean="0"/>
              <a:t>.</a:t>
            </a:r>
            <a:endParaRPr lang="en-IN" altLang="en-US" sz="2400" dirty="0"/>
          </a:p>
          <a:p>
            <a:pPr eaLnBrk="1" hangingPunct="1"/>
            <a:r>
              <a:rPr lang="en-IN" altLang="en-US" sz="2400" dirty="0"/>
              <a:t>All ledgers have to be classified into groups. These groups and ledgers are classified into profit and loss or balance sheet</a:t>
            </a:r>
            <a:r>
              <a:rPr lang="en-IN" altLang="en-US" sz="2400" dirty="0" smtClean="0"/>
              <a:t>.</a:t>
            </a:r>
            <a:endParaRPr lang="en-IN" altLang="en-US" sz="2400" dirty="0"/>
          </a:p>
          <a:p>
            <a:pPr eaLnBrk="1" hangingPunct="1"/>
            <a:r>
              <a:rPr lang="en-IN" altLang="en-US" sz="2400" dirty="0"/>
              <a:t>There are two pre-defined ledgers in </a:t>
            </a:r>
            <a:r>
              <a:rPr lang="en-IN" altLang="en-US" sz="2400" dirty="0" err="1"/>
              <a:t>Tally.ERP</a:t>
            </a:r>
            <a:r>
              <a:rPr lang="en-IN" altLang="en-US" sz="2400" dirty="0"/>
              <a:t> 9</a:t>
            </a:r>
            <a:r>
              <a:rPr lang="en-IN" altLang="en-US" sz="2400" dirty="0" smtClean="0"/>
              <a:t>:</a:t>
            </a:r>
            <a:endParaRPr lang="en-IN" altLang="en-US" sz="2400" dirty="0"/>
          </a:p>
          <a:p>
            <a:pPr lvl="1" eaLnBrk="1" hangingPunct="1"/>
            <a:r>
              <a:rPr lang="en-IN" altLang="en-US" sz="2400" dirty="0" smtClean="0"/>
              <a:t>Cash ledger</a:t>
            </a:r>
            <a:endParaRPr lang="en-IN" altLang="en-US" sz="2400" dirty="0"/>
          </a:p>
          <a:p>
            <a:pPr lvl="1" eaLnBrk="1" hangingPunct="1"/>
            <a:r>
              <a:rPr lang="en-IN" altLang="en-US" sz="2400" dirty="0" smtClean="0"/>
              <a:t>Profit </a:t>
            </a:r>
            <a:r>
              <a:rPr lang="en-IN" altLang="en-US" sz="2400" dirty="0"/>
              <a:t>and loss </a:t>
            </a:r>
            <a:r>
              <a:rPr lang="en-IN" altLang="en-US" sz="2400" dirty="0" smtClean="0"/>
              <a:t>account</a:t>
            </a:r>
            <a:endParaRPr lang="en-IN" altLang="en-US" sz="2400" dirty="0"/>
          </a:p>
          <a:p>
            <a:pPr eaLnBrk="1" hangingPunct="1"/>
            <a:endParaRPr lang="en-IN" altLang="en-US" sz="2200" dirty="0" smtClean="0"/>
          </a:p>
        </p:txBody>
      </p:sp>
    </p:spTree>
    <p:extLst>
      <p:ext uri="{BB962C8B-B14F-4D97-AF65-F5344CB8AC3E}">
        <p14:creationId xmlns:p14="http://schemas.microsoft.com/office/powerpoint/2010/main" val="459881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066800" y="381000"/>
            <a:ext cx="7024688" cy="838200"/>
          </a:xfrm>
        </p:spPr>
        <p:txBody>
          <a:bodyPr/>
          <a:lstStyle/>
          <a:p>
            <a:pPr eaLnBrk="1" hangingPunct="1"/>
            <a:r>
              <a:rPr lang="en-US" altLang="en-US" smtClean="0"/>
              <a:t>Accounting Groups</a:t>
            </a:r>
            <a:endParaRPr lang="en-IN" altLang="en-US" smtClean="0"/>
          </a:p>
        </p:txBody>
      </p:sp>
      <p:sp>
        <p:nvSpPr>
          <p:cNvPr id="18435" name="Content Placeholder 2"/>
          <p:cNvSpPr>
            <a:spLocks noGrp="1"/>
          </p:cNvSpPr>
          <p:nvPr>
            <p:ph idx="1"/>
          </p:nvPr>
        </p:nvSpPr>
        <p:spPr>
          <a:xfrm>
            <a:off x="1042988" y="1295400"/>
            <a:ext cx="7034212" cy="4537075"/>
          </a:xfrm>
        </p:spPr>
        <p:txBody>
          <a:bodyPr/>
          <a:lstStyle/>
          <a:p>
            <a:pPr eaLnBrk="1" hangingPunct="1"/>
            <a:r>
              <a:rPr lang="en-IN" altLang="en-US" smtClean="0"/>
              <a:t>Tally provides 28 pre-defined groups. Out of these 28 groups, 15 are primary and 13 sub groups. </a:t>
            </a:r>
          </a:p>
          <a:p>
            <a:pPr eaLnBrk="1" hangingPunct="1"/>
            <a:r>
              <a:rPr lang="en-US" altLang="en-US" smtClean="0"/>
              <a:t>Out of 15 groups, 9 groups appear in balance sheet and 6 primary groups appear under profit and loss account.</a:t>
            </a:r>
            <a:endParaRPr lang="en-IN" alt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altLang="en-US" smtClean="0"/>
              <a:t>Predefined Group</a:t>
            </a:r>
            <a:endParaRPr lang="en-IN" altLang="en-US" smtClean="0"/>
          </a:p>
        </p:txBody>
      </p:sp>
      <p:pic>
        <p:nvPicPr>
          <p:cNvPr id="19459"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757238" y="2233613"/>
            <a:ext cx="7629525" cy="3533775"/>
          </a:xfr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Party </a:t>
            </a:r>
            <a:r>
              <a:rPr lang="en-US" dirty="0" smtClean="0"/>
              <a:t>Accounts/Ledgers</a:t>
            </a:r>
            <a:endParaRPr lang="en-IN" dirty="0"/>
          </a:p>
        </p:txBody>
      </p:sp>
      <p:sp>
        <p:nvSpPr>
          <p:cNvPr id="3" name="Subtitle 2"/>
          <p:cNvSpPr>
            <a:spLocks noGrp="1"/>
          </p:cNvSpPr>
          <p:nvPr>
            <p:ph type="subTitle" idx="1"/>
          </p:nvPr>
        </p:nvSpPr>
        <p:spPr/>
        <p:txBody>
          <a:bodyPr/>
          <a:lstStyle/>
          <a:p>
            <a:endParaRPr lang="en-IN" dirty="0"/>
          </a:p>
        </p:txBody>
      </p:sp>
    </p:spTree>
    <p:extLst>
      <p:ext uri="{BB962C8B-B14F-4D97-AF65-F5344CB8AC3E}">
        <p14:creationId xmlns:p14="http://schemas.microsoft.com/office/powerpoint/2010/main" val="30126157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701675"/>
          </a:xfrm>
        </p:spPr>
        <p:txBody>
          <a:bodyPr/>
          <a:lstStyle/>
          <a:p>
            <a:r>
              <a:rPr lang="en-US" dirty="0" smtClean="0"/>
              <a:t>Branch/Divisions</a:t>
            </a:r>
            <a:endParaRPr lang="en-IN" dirty="0"/>
          </a:p>
        </p:txBody>
      </p:sp>
      <p:sp>
        <p:nvSpPr>
          <p:cNvPr id="3" name="Content Placeholder 2"/>
          <p:cNvSpPr>
            <a:spLocks noGrp="1"/>
          </p:cNvSpPr>
          <p:nvPr>
            <p:ph idx="1"/>
          </p:nvPr>
        </p:nvSpPr>
        <p:spPr>
          <a:xfrm>
            <a:off x="628650" y="1371600"/>
            <a:ext cx="7886700" cy="4805363"/>
          </a:xfrm>
        </p:spPr>
        <p:txBody>
          <a:bodyPr/>
          <a:lstStyle/>
          <a:p>
            <a:r>
              <a:rPr lang="en-IN" sz="2800" dirty="0"/>
              <a:t>This maintains ledger accounts of all your company's branches, divisions, affiliates, sister concerns, subsidiaries and so on. </a:t>
            </a:r>
            <a:endParaRPr lang="en-IN" sz="2800" dirty="0" smtClean="0"/>
          </a:p>
          <a:p>
            <a:r>
              <a:rPr lang="en-IN" sz="2800" dirty="0" err="1" smtClean="0"/>
              <a:t>Tally.ERP</a:t>
            </a:r>
            <a:r>
              <a:rPr lang="en-IN" sz="2800" dirty="0" smtClean="0"/>
              <a:t> </a:t>
            </a:r>
            <a:r>
              <a:rPr lang="en-IN" sz="2800" dirty="0"/>
              <a:t>9 permits Sales and Purchase transactions to take place with accounts opened here. </a:t>
            </a:r>
            <a:endParaRPr lang="en-IN" sz="2800" dirty="0" smtClean="0"/>
          </a:p>
          <a:p>
            <a:r>
              <a:rPr lang="en-IN" sz="2800" dirty="0" smtClean="0"/>
              <a:t>Remember</a:t>
            </a:r>
            <a:r>
              <a:rPr lang="en-IN" sz="2800" dirty="0"/>
              <a:t>, these are their accounts in your books and not their books of accounts. </a:t>
            </a:r>
            <a:endParaRPr lang="en-IN" sz="2800" dirty="0" smtClean="0"/>
          </a:p>
          <a:p>
            <a:r>
              <a:rPr lang="en-IN" sz="2800" dirty="0" smtClean="0"/>
              <a:t>Just </a:t>
            </a:r>
            <a:r>
              <a:rPr lang="en-IN" sz="2800" dirty="0"/>
              <a:t>treat them as any other party account. </a:t>
            </a:r>
            <a:endParaRPr lang="en-IN" sz="2800" dirty="0" smtClean="0"/>
          </a:p>
          <a:p>
            <a:r>
              <a:rPr lang="en-IN" sz="2800" dirty="0" smtClean="0"/>
              <a:t>If </a:t>
            </a:r>
            <a:r>
              <a:rPr lang="en-IN" sz="2800" dirty="0"/>
              <a:t>you wish to maintain the books of a branch/division on your computer, you must open a separate </a:t>
            </a:r>
            <a:r>
              <a:rPr lang="en-IN" sz="2800" dirty="0" smtClean="0"/>
              <a:t>company</a:t>
            </a:r>
          </a:p>
        </p:txBody>
      </p:sp>
    </p:spTree>
    <p:extLst>
      <p:ext uri="{BB962C8B-B14F-4D97-AF65-F5344CB8AC3E}">
        <p14:creationId xmlns:p14="http://schemas.microsoft.com/office/powerpoint/2010/main" val="294068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701675"/>
          </a:xfrm>
        </p:spPr>
        <p:txBody>
          <a:bodyPr/>
          <a:lstStyle/>
          <a:p>
            <a:r>
              <a:rPr lang="en-US" dirty="0" smtClean="0"/>
              <a:t>Sundry Debtors</a:t>
            </a:r>
            <a:endParaRPr lang="en-IN" dirty="0"/>
          </a:p>
        </p:txBody>
      </p:sp>
      <p:sp>
        <p:nvSpPr>
          <p:cNvPr id="3" name="Content Placeholder 2"/>
          <p:cNvSpPr>
            <a:spLocks noGrp="1"/>
          </p:cNvSpPr>
          <p:nvPr>
            <p:ph idx="1"/>
          </p:nvPr>
        </p:nvSpPr>
        <p:spPr>
          <a:xfrm>
            <a:off x="628650" y="1371600"/>
            <a:ext cx="7886700" cy="4805363"/>
          </a:xfrm>
        </p:spPr>
        <p:txBody>
          <a:bodyPr/>
          <a:lstStyle/>
          <a:p>
            <a:r>
              <a:rPr lang="en-US" sz="2800" dirty="0" smtClean="0"/>
              <a:t>Under: Current Assets</a:t>
            </a:r>
          </a:p>
          <a:p>
            <a:r>
              <a:rPr lang="en-US" sz="2800" dirty="0" smtClean="0"/>
              <a:t>One who own money</a:t>
            </a:r>
          </a:p>
          <a:p>
            <a:r>
              <a:rPr lang="en-US" sz="2800" dirty="0" smtClean="0"/>
              <a:t>All customers ledgers are created under this group</a:t>
            </a:r>
            <a:endParaRPr lang="en-IN" sz="2800" dirty="0" smtClean="0"/>
          </a:p>
        </p:txBody>
      </p:sp>
    </p:spTree>
    <p:extLst>
      <p:ext uri="{BB962C8B-B14F-4D97-AF65-F5344CB8AC3E}">
        <p14:creationId xmlns:p14="http://schemas.microsoft.com/office/powerpoint/2010/main" val="29785449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2701</TotalTime>
  <Words>1138</Words>
  <Application>Microsoft Office PowerPoint</Application>
  <PresentationFormat>On-screen Show (4:3)</PresentationFormat>
  <Paragraphs>163</Paragraphs>
  <Slides>31</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Arial</vt:lpstr>
      <vt:lpstr>Calibri</vt:lpstr>
      <vt:lpstr>Calibri Light</vt:lpstr>
      <vt:lpstr>Comic Sans MS</vt:lpstr>
      <vt:lpstr>Mangal</vt:lpstr>
      <vt:lpstr>Office Theme</vt:lpstr>
      <vt:lpstr>Masters -Accounting Info Groups, Ledgers,  Voucher Types</vt:lpstr>
      <vt:lpstr>PowerPoint Presentation</vt:lpstr>
      <vt:lpstr>Accounting Groups</vt:lpstr>
      <vt:lpstr>Ledgers</vt:lpstr>
      <vt:lpstr>Accounting Groups</vt:lpstr>
      <vt:lpstr>Predefined Group</vt:lpstr>
      <vt:lpstr>Party Accounts/Ledgers</vt:lpstr>
      <vt:lpstr>Branch/Divisions</vt:lpstr>
      <vt:lpstr>Sundry Debtors</vt:lpstr>
      <vt:lpstr>Sundry Creditors</vt:lpstr>
      <vt:lpstr>Parties Ledger (Which Group ??)</vt:lpstr>
      <vt:lpstr>Owner’s Account Groups</vt:lpstr>
      <vt:lpstr>Income Ledgers Groups</vt:lpstr>
      <vt:lpstr>Income Ledgers Groups</vt:lpstr>
      <vt:lpstr>Expense Ledgers Groups</vt:lpstr>
      <vt:lpstr>Expense Ledgers Groups</vt:lpstr>
      <vt:lpstr>Cash/Bank Books</vt:lpstr>
      <vt:lpstr>Working with Groups</vt:lpstr>
      <vt:lpstr>Working with Groups: Creation</vt:lpstr>
      <vt:lpstr>Group Configuration</vt:lpstr>
      <vt:lpstr>Group Creation – Advance Options</vt:lpstr>
      <vt:lpstr>Predefined Group</vt:lpstr>
      <vt:lpstr>Assignments</vt:lpstr>
      <vt:lpstr>Ledgers</vt:lpstr>
      <vt:lpstr>Predefined Ledgers</vt:lpstr>
      <vt:lpstr>Working with Ledger(बही- खाता)</vt:lpstr>
      <vt:lpstr>Ledger Configuration</vt:lpstr>
      <vt:lpstr>Multiple ledger</vt:lpstr>
      <vt:lpstr>Assignments</vt:lpstr>
      <vt:lpstr>Voucher Types</vt:lpstr>
      <vt:lpstr>Voucher Types - Configuration</vt:lpstr>
    </vt:vector>
  </TitlesOfParts>
  <Company>Management Information System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Accounting Principles</dc:title>
  <dc:creator>Valued Gateway Client</dc:creator>
  <cp:lastModifiedBy>vijay</cp:lastModifiedBy>
  <cp:revision>166</cp:revision>
  <dcterms:created xsi:type="dcterms:W3CDTF">2000-02-01T21:02:43Z</dcterms:created>
  <dcterms:modified xsi:type="dcterms:W3CDTF">2022-01-12T14:14:10Z</dcterms:modified>
</cp:coreProperties>
</file>