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8" r:id="rId1"/>
    <p:sldMasterId id="2147484060" r:id="rId2"/>
  </p:sldMasterIdLst>
  <p:notesMasterIdLst>
    <p:notesMasterId r:id="rId20"/>
  </p:notesMasterIdLst>
  <p:sldIdLst>
    <p:sldId id="315" r:id="rId3"/>
    <p:sldId id="322" r:id="rId4"/>
    <p:sldId id="323" r:id="rId5"/>
    <p:sldId id="329" r:id="rId6"/>
    <p:sldId id="319" r:id="rId7"/>
    <p:sldId id="320" r:id="rId8"/>
    <p:sldId id="331" r:id="rId9"/>
    <p:sldId id="330" r:id="rId10"/>
    <p:sldId id="332" r:id="rId11"/>
    <p:sldId id="307" r:id="rId12"/>
    <p:sldId id="328" r:id="rId13"/>
    <p:sldId id="311" r:id="rId14"/>
    <p:sldId id="312" r:id="rId15"/>
    <p:sldId id="324" r:id="rId16"/>
    <p:sldId id="325" r:id="rId17"/>
    <p:sldId id="326" r:id="rId18"/>
    <p:sldId id="327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83" d="100"/>
          <a:sy n="83" d="100"/>
        </p:scale>
        <p:origin x="108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D92E8EF-E177-4AF7-8090-3697E4D04A1E}" type="datetimeFigureOut">
              <a:rPr lang="en-US"/>
              <a:pPr>
                <a:defRPr/>
              </a:pPr>
              <a:t>1/31/2021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8CDC331-1E6F-4974-90C5-0B2F1E87E0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IN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fld id="{80A561EC-7808-4BF0-9517-767AF2005D10}" type="slidenum">
              <a:rPr lang="en-US" altLang="en-US" sz="120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/>
              <a:t>1</a:t>
            </a:fld>
            <a:endParaRPr lang="en-US" altLang="en-US" sz="120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5502B-13B2-4982-914D-6D45FDAA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3692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56EB0-21DE-42CD-98E1-49FCEFA953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9792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A73A0-B851-49ED-BF81-63CCDEFCEAE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57343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Logo imag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57200"/>
            <a:ext cx="3017838" cy="48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6D966-C4E2-4A39-B182-CD987172E4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70401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F07A2-20AB-40A0-B546-13661F46DEE5}" type="datetimeFigureOut">
              <a:rPr lang="en-IN"/>
              <a:pPr>
                <a:defRPr/>
              </a:pPr>
              <a:t>31-Jan-21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D6CA1A-C467-4401-9461-20EF7906436F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38388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C98A4-1B63-4CA9-A175-3B7EE7C844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7074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98F68-4E56-4F96-8F90-2D5BD70888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88686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A4FE17-0CEF-46DF-9D87-D427EFB5DF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00540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6F8AA-1002-4B2A-AA8D-457C28CA0FF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05054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85873D-81E6-4E9B-A50A-57A395B5FB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84385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B217F-DE52-49BC-A5C8-B750FAEA6F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8683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40BD1-60D0-4F29-8356-85F9A00F4F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99231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9A0C8-586B-469C-B698-335DB293F9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01339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82461A-F0C4-4380-B22E-AAAFAFF2D6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0112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0F50C-1E0E-4C84-A400-4D810F7458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4024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CB3FDE-0FD0-4755-960F-4B058073B5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5769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CC0F87-FB58-40F1-9A25-3F031C488E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4067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DC1A2-F810-4CE8-A0AA-5DBEF5E9AA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4971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034B5-C56E-41E4-A4B8-BB988F35E7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311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B25FD1-6E0D-49F4-88C5-1112BE42CD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134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410BE-7D37-44ED-9ABE-81447803B2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1852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5F6AF-7E3F-481A-B0DC-BA41A743EB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512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IN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I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F97B8AD-1B2C-4CB2-8310-ECD555DAE080}" type="datetimeFigureOut">
              <a:rPr lang="en-IN"/>
              <a:pPr>
                <a:defRPr/>
              </a:pPr>
              <a:t>31-Jan-21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1E740BF-198A-4948-A92F-6BD407AAD94C}" type="slidenum">
              <a:rPr lang="en-IN"/>
              <a:pPr>
                <a:defRPr/>
              </a:pPr>
              <a:t>‹#›</a:t>
            </a:fld>
            <a:endParaRPr lang="en-IN"/>
          </a:p>
        </p:txBody>
      </p:sp>
      <p:pic>
        <p:nvPicPr>
          <p:cNvPr id="1031" name="Picture 11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4975" y="0"/>
            <a:ext cx="10890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09" r:id="rId1"/>
    <p:sldLayoutId id="2147484310" r:id="rId2"/>
    <p:sldLayoutId id="2147484311" r:id="rId3"/>
    <p:sldLayoutId id="2147484312" r:id="rId4"/>
    <p:sldLayoutId id="2147484313" r:id="rId5"/>
    <p:sldLayoutId id="2147484314" r:id="rId6"/>
    <p:sldLayoutId id="2147484315" r:id="rId7"/>
    <p:sldLayoutId id="2147484316" r:id="rId8"/>
    <p:sldLayoutId id="2147484317" r:id="rId9"/>
    <p:sldLayoutId id="2147484318" r:id="rId10"/>
    <p:sldLayoutId id="2147484319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IN" altLang="en-US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I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89D4EA94-D869-432B-B65C-43DA4F2F77C4}" type="datetimeFigureOut">
              <a:rPr lang="en-IN"/>
              <a:pPr>
                <a:defRPr/>
              </a:pPr>
              <a:t>31-Jan-21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1795C102-5BD9-4562-9377-2474D63AD2AD}" type="slidenum">
              <a:rPr lang="en-IN"/>
              <a:pPr>
                <a:defRPr/>
              </a:pPr>
              <a:t>‹#›</a:t>
            </a:fld>
            <a:endParaRPr lang="en-IN"/>
          </a:p>
        </p:txBody>
      </p:sp>
      <p:pic>
        <p:nvPicPr>
          <p:cNvPr id="2055" name="Picture 11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4975" y="0"/>
            <a:ext cx="108902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20" r:id="rId1"/>
    <p:sldLayoutId id="2147484308" r:id="rId2"/>
    <p:sldLayoutId id="2147484321" r:id="rId3"/>
    <p:sldLayoutId id="2147484322" r:id="rId4"/>
    <p:sldLayoutId id="2147484323" r:id="rId5"/>
    <p:sldLayoutId id="2147484324" r:id="rId6"/>
    <p:sldLayoutId id="2147484325" r:id="rId7"/>
    <p:sldLayoutId id="2147484326" r:id="rId8"/>
    <p:sldLayoutId id="2147484327" r:id="rId9"/>
    <p:sldLayoutId id="2147484328" r:id="rId10"/>
    <p:sldLayoutId id="2147484329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isoft.in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allysolutions.com/download" TargetMode="Externa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674938"/>
            <a:ext cx="7543800" cy="754062"/>
          </a:xfrm>
        </p:spPr>
        <p:txBody>
          <a:bodyPr/>
          <a:lstStyle/>
          <a:p>
            <a:pPr eaLnBrk="1" hangingPunct="1"/>
            <a:r>
              <a:rPr lang="en-US" altLang="en-US" sz="4000" b="1" smtClean="0">
                <a:solidFill>
                  <a:schemeClr val="accent1"/>
                </a:solidFill>
                <a:latin typeface="Comic Sans MS" panose="030F0702030302020204" pitchFamily="66" charset="0"/>
              </a:rPr>
              <a:t>Getting Started With Tally</a:t>
            </a:r>
            <a:endParaRPr lang="en-US" altLang="en-US" sz="4000" b="1" smtClean="0"/>
          </a:p>
        </p:txBody>
      </p:sp>
      <p:sp>
        <p:nvSpPr>
          <p:cNvPr id="4" name="AutoShape 2"/>
          <p:cNvSpPr txBox="1">
            <a:spLocks noChangeAspect="1" noChangeArrowheads="1"/>
          </p:cNvSpPr>
          <p:nvPr/>
        </p:nvSpPr>
        <p:spPr bwMode="auto">
          <a:xfrm>
            <a:off x="457200" y="5105400"/>
            <a:ext cx="8305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30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5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 Light" panose="020F0302020204030204"/>
              </a:rPr>
              <a:t/>
            </a:r>
            <a:br>
              <a:rPr lang="en-US" sz="5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 Light" panose="020F0302020204030204"/>
              </a:rPr>
            </a:br>
            <a:r>
              <a:rPr lang="en-US" sz="54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 Light" panose="020F0302020204030204"/>
              </a:rPr>
              <a:t>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 Light" panose="020F0302020204030204"/>
              </a:rPr>
              <a:t>Sisoft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 Light" panose="020F0302020204030204"/>
              </a:rPr>
              <a:t> Technologies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 Light" panose="020F0302020204030204"/>
              </a:rPr>
              <a:t>Pvt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 Light" panose="020F0302020204030204"/>
              </a:rPr>
              <a:t> Ltd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 Light" panose="020F0302020204030204"/>
              </a:rPr>
              <a:t>SRC E7,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 Light" panose="020F0302020204030204"/>
              </a:rPr>
              <a:t>Shipra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 Light" panose="020F0302020204030204"/>
              </a:rPr>
              <a:t> Riviera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 Light" panose="020F0302020204030204"/>
              </a:rPr>
              <a:t>Bazar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 Light" panose="020F0302020204030204"/>
              </a:rPr>
              <a:t>,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 Light" panose="020F0302020204030204"/>
              </a:rPr>
              <a:t>Gyan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 Light" panose="020F0302020204030204"/>
              </a:rPr>
              <a:t> Khand-3,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 Light" panose="020F0302020204030204"/>
              </a:rPr>
              <a:t>Indirapuram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 Light" panose="020F0302020204030204"/>
              </a:rPr>
              <a:t>, Ghaziabad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 Light" panose="020F0302020204030204"/>
              </a:rPr>
              <a:t>Website: 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 Light" panose="020F0302020204030204"/>
                <a:hlinkClick r:id="rId3"/>
              </a:rPr>
              <a:t>www.sisoft.in</a:t>
            </a: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 Light" panose="020F0302020204030204"/>
              </a:rPr>
              <a:t> </a:t>
            </a:r>
            <a:r>
              <a:rPr lang="en-US" sz="5300" dirty="0" err="1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 Light" panose="020F0302020204030204"/>
              </a:rPr>
              <a:t>Email:info@sisoft.in</a:t>
            </a:r>
            <a:endParaRPr lang="en-US" sz="530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 Light" panose="020F0302020204030204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en-US" sz="5300" dirty="0">
                <a:solidFill>
                  <a:srgbClr val="0070C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 Light" panose="020F0302020204030204"/>
              </a:rPr>
              <a:t>Phone: +91-9999-283-283</a:t>
            </a:r>
          </a:p>
          <a:p>
            <a:pPr algn="ctr" fontAlgn="auto">
              <a:spcAft>
                <a:spcPts val="0"/>
              </a:spcAft>
              <a:defRPr/>
            </a:pPr>
            <a:endParaRPr lang="en-US" sz="5300" dirty="0">
              <a:solidFill>
                <a:srgbClr val="0070C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 Light" panose="020F030202020403020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854075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Creating a company in Tally</a:t>
            </a:r>
          </a:p>
        </p:txBody>
      </p:sp>
      <p:sp>
        <p:nvSpPr>
          <p:cNvPr id="35843" name="Content Placeholder 1"/>
          <p:cNvSpPr>
            <a:spLocks noGrp="1"/>
          </p:cNvSpPr>
          <p:nvPr>
            <p:ph idx="1"/>
          </p:nvPr>
        </p:nvSpPr>
        <p:spPr>
          <a:xfrm>
            <a:off x="628650" y="1524000"/>
            <a:ext cx="7886700" cy="4652963"/>
          </a:xfrm>
        </p:spPr>
        <p:txBody>
          <a:bodyPr/>
          <a:lstStyle/>
          <a:p>
            <a:r>
              <a:rPr lang="en-US" altLang="en-US" smtClean="0"/>
              <a:t>Gateway of Tally -&gt; Company Info  -&gt; Create Company</a:t>
            </a:r>
          </a:p>
          <a:p>
            <a:endParaRPr lang="en-US" altLang="en-US" smtClean="0"/>
          </a:p>
          <a:p>
            <a:endParaRPr lang="en-US" altLang="en-US" smtClean="0"/>
          </a:p>
          <a:p>
            <a:r>
              <a:rPr lang="en-US" altLang="en-US" smtClean="0"/>
              <a:t>Gateway of Tally -&gt; Company Info (Alt+F3) -&gt; Create Company</a:t>
            </a:r>
            <a:endParaRPr lang="en-IN" alt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257300"/>
            <a:ext cx="868362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7" name="TextBox 2"/>
          <p:cNvSpPr txBox="1">
            <a:spLocks noChangeArrowheads="1"/>
          </p:cNvSpPr>
          <p:nvPr/>
        </p:nvSpPr>
        <p:spPr bwMode="auto">
          <a:xfrm>
            <a:off x="231775" y="228600"/>
            <a:ext cx="76930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/>
              <a:t>Company Creation Screen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086600" cy="49688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/>
              <a:t>Selecting a company</a:t>
            </a:r>
            <a:endParaRPr lang="en-US" b="1" dirty="0"/>
          </a:p>
        </p:txBody>
      </p:sp>
      <p:pic>
        <p:nvPicPr>
          <p:cNvPr id="37891" name="Content Placeholder 3" descr="Select Company in Tally9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0" y="990600"/>
            <a:ext cx="7620000" cy="4841875"/>
          </a:xfr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5053013" cy="573088"/>
          </a:xfrm>
        </p:spPr>
        <p:txBody>
          <a:bodyPr/>
          <a:lstStyle/>
          <a:p>
            <a:pPr eaLnBrk="1" hangingPunct="1"/>
            <a:r>
              <a:rPr lang="en-US" altLang="en-US" b="1" smtClean="0"/>
              <a:t>Deleting a Company</a:t>
            </a:r>
          </a:p>
        </p:txBody>
      </p:sp>
      <p:pic>
        <p:nvPicPr>
          <p:cNvPr id="38915" name="Content Placeholder 3" descr="Delete Company in Tally9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95400" y="1143000"/>
            <a:ext cx="6705600" cy="4689475"/>
          </a:xfr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447800"/>
            <a:ext cx="9048750" cy="448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39" name="Title 1"/>
          <p:cNvSpPr txBox="1">
            <a:spLocks/>
          </p:cNvSpPr>
          <p:nvPr/>
        </p:nvSpPr>
        <p:spPr bwMode="auto">
          <a:xfrm>
            <a:off x="628650" y="365125"/>
            <a:ext cx="78867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002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574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9146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3718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300">
                <a:latin typeface="Calibri Light" panose="020F0302020204030204" pitchFamily="34" charset="0"/>
              </a:rPr>
              <a:t>Accounting Features – F11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400175"/>
            <a:ext cx="9001125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3" name="Title 1"/>
          <p:cNvSpPr txBox="1">
            <a:spLocks/>
          </p:cNvSpPr>
          <p:nvPr/>
        </p:nvSpPr>
        <p:spPr bwMode="auto">
          <a:xfrm>
            <a:off x="628650" y="365125"/>
            <a:ext cx="78867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002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574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9146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3718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300">
                <a:latin typeface="Calibri Light" panose="020F0302020204030204" pitchFamily="34" charset="0"/>
              </a:rPr>
              <a:t>Inventory Features – F11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1457325"/>
            <a:ext cx="9067800" cy="448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87" name="Title 1"/>
          <p:cNvSpPr txBox="1">
            <a:spLocks/>
          </p:cNvSpPr>
          <p:nvPr/>
        </p:nvSpPr>
        <p:spPr bwMode="auto">
          <a:xfrm>
            <a:off x="628650" y="365125"/>
            <a:ext cx="78867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002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574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9146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3718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300">
                <a:latin typeface="Calibri Light" panose="020F0302020204030204" pitchFamily="34" charset="0"/>
              </a:rPr>
              <a:t>Statutory and Taxation Features – F11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524750" cy="625475"/>
          </a:xfrm>
        </p:spPr>
        <p:txBody>
          <a:bodyPr/>
          <a:lstStyle/>
          <a:p>
            <a:r>
              <a:rPr lang="en-US" altLang="en-US" b="1" smtClean="0"/>
              <a:t>Tally Short-cut Keys</a:t>
            </a:r>
          </a:p>
        </p:txBody>
      </p:sp>
      <p:sp>
        <p:nvSpPr>
          <p:cNvPr id="43011" name="Content Placeholder 1"/>
          <p:cNvSpPr>
            <a:spLocks noGrp="1"/>
          </p:cNvSpPr>
          <p:nvPr>
            <p:ph idx="1"/>
          </p:nvPr>
        </p:nvSpPr>
        <p:spPr>
          <a:xfrm>
            <a:off x="628650" y="1219200"/>
            <a:ext cx="7886700" cy="4957763"/>
          </a:xfrm>
        </p:spPr>
        <p:txBody>
          <a:bodyPr/>
          <a:lstStyle/>
          <a:p>
            <a:r>
              <a:rPr lang="en-US" altLang="en-US" smtClean="0"/>
              <a:t>Enter 	=&gt;  To move down, To move to next field</a:t>
            </a:r>
          </a:p>
          <a:p>
            <a:r>
              <a:rPr lang="en-US" altLang="en-US" smtClean="0"/>
              <a:t>Escape 	=&gt; To return up</a:t>
            </a:r>
          </a:p>
          <a:p>
            <a:r>
              <a:rPr lang="en-US" altLang="en-US" smtClean="0"/>
              <a:t>Tab 		=&gt; To move to next field</a:t>
            </a:r>
          </a:p>
          <a:p>
            <a:r>
              <a:rPr lang="en-US" altLang="en-US" smtClean="0"/>
              <a:t>Shift+Tab/Backspace =&gt; To move to previous field</a:t>
            </a:r>
          </a:p>
          <a:p>
            <a:r>
              <a:rPr lang="en-US" altLang="en-US" smtClean="0"/>
              <a:t>Alt+C 	=&gt; on fly create master on the field you are</a:t>
            </a:r>
          </a:p>
          <a:p>
            <a:r>
              <a:rPr lang="en-US" altLang="en-US" smtClean="0"/>
              <a:t>Ctrl+Enter 	=&gt; On fly alter master</a:t>
            </a:r>
          </a:p>
          <a:p>
            <a:r>
              <a:rPr lang="en-US" altLang="en-US" smtClean="0"/>
              <a:t>F2 		=&gt; Change Date</a:t>
            </a:r>
          </a:p>
          <a:p>
            <a:r>
              <a:rPr lang="en-US" altLang="en-US" smtClean="0"/>
              <a:t>Alt+F2 	=&gt; Change Period</a:t>
            </a:r>
          </a:p>
          <a:p>
            <a:r>
              <a:rPr lang="en-US" altLang="en-US" smtClean="0"/>
              <a:t>Single Underline mean Alt Key </a:t>
            </a:r>
          </a:p>
          <a:p>
            <a:r>
              <a:rPr lang="en-US" altLang="en-US" smtClean="0"/>
              <a:t>Double underline mean Control Key</a:t>
            </a:r>
          </a:p>
          <a:p>
            <a:r>
              <a:rPr lang="en-US" altLang="en-US" smtClean="0"/>
              <a:t>F11 		=&gt; Features</a:t>
            </a:r>
          </a:p>
          <a:p>
            <a:r>
              <a:rPr lang="en-US" altLang="en-US" smtClean="0"/>
              <a:t>F12 		=&gt; Configure</a:t>
            </a:r>
          </a:p>
          <a:p>
            <a:endParaRPr lang="en-IN" alt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smtClean="0"/>
              <a:t>Tally Software Versions</a:t>
            </a:r>
            <a:endParaRPr lang="en-IN" altLang="en-US" sz="4000" smtClean="0"/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4000" smtClean="0"/>
              <a:t>Tally ERP9 Silver</a:t>
            </a:r>
          </a:p>
          <a:p>
            <a:r>
              <a:rPr lang="en-US" altLang="en-US" sz="4000" smtClean="0"/>
              <a:t>Tally ERP9 Gold</a:t>
            </a:r>
          </a:p>
          <a:p>
            <a:r>
              <a:rPr lang="en-US" altLang="en-US" sz="4000" smtClean="0"/>
              <a:t>Tally Server9</a:t>
            </a:r>
            <a:endParaRPr lang="en-IN" altLang="en-US" sz="4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Features of Tally	</a:t>
            </a:r>
            <a:endParaRPr lang="en-IN" altLang="en-US" smtClean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Accounting Management</a:t>
            </a:r>
          </a:p>
          <a:p>
            <a:r>
              <a:rPr lang="en-US" altLang="en-US" smtClean="0"/>
              <a:t>Billing or Invoicing </a:t>
            </a:r>
          </a:p>
          <a:p>
            <a:r>
              <a:rPr lang="en-US" altLang="en-US" smtClean="0"/>
              <a:t>Banking Transaction Support</a:t>
            </a:r>
          </a:p>
          <a:p>
            <a:r>
              <a:rPr lang="en-US" altLang="en-US" smtClean="0"/>
              <a:t>GST Compliance</a:t>
            </a:r>
          </a:p>
          <a:p>
            <a:r>
              <a:rPr lang="en-US" altLang="en-US" smtClean="0"/>
              <a:t>Budget and Credit Limits</a:t>
            </a:r>
          </a:p>
          <a:p>
            <a:r>
              <a:rPr lang="en-US" altLang="en-US" smtClean="0"/>
              <a:t>Inventory Management</a:t>
            </a:r>
          </a:p>
          <a:p>
            <a:r>
              <a:rPr lang="en-US" altLang="en-US" smtClean="0"/>
              <a:t>Order Management</a:t>
            </a:r>
          </a:p>
          <a:p>
            <a:r>
              <a:rPr lang="en-US" altLang="en-US" smtClean="0"/>
              <a:t>Payroll </a:t>
            </a:r>
          </a:p>
          <a:p>
            <a:r>
              <a:rPr lang="en-US" altLang="en-US" smtClean="0"/>
              <a:t>Security Controls </a:t>
            </a:r>
          </a:p>
          <a:p>
            <a:endParaRPr lang="en-IN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Installation of Tally</a:t>
            </a:r>
            <a:endParaRPr lang="en-IN" altLang="en-US" smtClean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>
                <a:hlinkClick r:id="rId2"/>
              </a:rPr>
              <a:t>http://www.tallysolutions.com/download</a:t>
            </a:r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r>
              <a:rPr lang="en-US" altLang="en-US" smtClean="0"/>
              <a:t>Install Now or Install for later Use</a:t>
            </a:r>
          </a:p>
          <a:p>
            <a:endParaRPr lang="en-IN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13" y="1446213"/>
            <a:ext cx="9069387" cy="411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3" name="Title 1"/>
          <p:cNvSpPr txBox="1">
            <a:spLocks/>
          </p:cNvSpPr>
          <p:nvPr/>
        </p:nvSpPr>
        <p:spPr bwMode="auto">
          <a:xfrm>
            <a:off x="628650" y="365125"/>
            <a:ext cx="78867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002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574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9146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3718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300">
                <a:latin typeface="Calibri Light" panose="020F0302020204030204" pitchFamily="34" charset="0"/>
              </a:rPr>
              <a:t>Gateway of Tally (GOT)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7538" y="1428750"/>
            <a:ext cx="2828925" cy="400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7" name="Title 1"/>
          <p:cNvSpPr txBox="1">
            <a:spLocks/>
          </p:cNvSpPr>
          <p:nvPr/>
        </p:nvSpPr>
        <p:spPr bwMode="auto">
          <a:xfrm>
            <a:off x="628650" y="365125"/>
            <a:ext cx="78867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002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574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9146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3718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300">
                <a:latin typeface="Calibri Light" panose="020F0302020204030204" pitchFamily="34" charset="0"/>
              </a:rPr>
              <a:t>Tally Configuration (F12)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 txBox="1">
            <a:spLocks/>
          </p:cNvSpPr>
          <p:nvPr/>
        </p:nvSpPr>
        <p:spPr bwMode="auto">
          <a:xfrm>
            <a:off x="628650" y="365125"/>
            <a:ext cx="78867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002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574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9146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3718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300">
                <a:latin typeface="Calibri Light" panose="020F0302020204030204" pitchFamily="34" charset="0"/>
              </a:rPr>
              <a:t>Tally Configuration -&gt; Licensing</a:t>
            </a:r>
          </a:p>
        </p:txBody>
      </p:sp>
      <p:pic>
        <p:nvPicPr>
          <p:cNvPr id="32771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5213" y="2200275"/>
            <a:ext cx="2338387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 txBox="1">
            <a:spLocks/>
          </p:cNvSpPr>
          <p:nvPr/>
        </p:nvSpPr>
        <p:spPr bwMode="auto">
          <a:xfrm>
            <a:off x="628650" y="365125"/>
            <a:ext cx="78867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002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574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9146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3718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300">
                <a:latin typeface="Calibri Light" panose="020F0302020204030204" pitchFamily="34" charset="0"/>
              </a:rPr>
              <a:t>Tally Configuration -&gt; Data Configuration</a:t>
            </a:r>
          </a:p>
        </p:txBody>
      </p:sp>
      <p:pic>
        <p:nvPicPr>
          <p:cNvPr id="33795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1914525"/>
            <a:ext cx="8134350" cy="364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13" y="1446213"/>
            <a:ext cx="9069387" cy="411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9" name="Title 1"/>
          <p:cNvSpPr txBox="1">
            <a:spLocks/>
          </p:cNvSpPr>
          <p:nvPr/>
        </p:nvSpPr>
        <p:spPr bwMode="auto">
          <a:xfrm>
            <a:off x="628650" y="365125"/>
            <a:ext cx="7886700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5143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8572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2001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543050" indent="-171450" defTabSz="685800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0002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4574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29146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371850" indent="-171450" defTabSz="685800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3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300">
                <a:latin typeface="Calibri Light" panose="020F0302020204030204" pitchFamily="34" charset="0"/>
              </a:rPr>
              <a:t>Gateway of Tally (GOT)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1074</TotalTime>
  <Words>132</Words>
  <Application>Microsoft Office PowerPoint</Application>
  <PresentationFormat>On-screen Show (4:3)</PresentationFormat>
  <Paragraphs>54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Comic Sans MS</vt:lpstr>
      <vt:lpstr>Arial</vt:lpstr>
      <vt:lpstr>Calibri Light</vt:lpstr>
      <vt:lpstr>Calibri</vt:lpstr>
      <vt:lpstr>Office Theme</vt:lpstr>
      <vt:lpstr>1_Office Theme</vt:lpstr>
      <vt:lpstr>Getting Started With Tally</vt:lpstr>
      <vt:lpstr>Tally Software Versions</vt:lpstr>
      <vt:lpstr>Features of Tally </vt:lpstr>
      <vt:lpstr>Installation of Tally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Creating a company in Tally</vt:lpstr>
      <vt:lpstr>PowerPoint Presentation</vt:lpstr>
      <vt:lpstr>Selecting a company</vt:lpstr>
      <vt:lpstr>Deleting a Company</vt:lpstr>
      <vt:lpstr>PowerPoint Presentation</vt:lpstr>
      <vt:lpstr>PowerPoint Presentation</vt:lpstr>
      <vt:lpstr>PowerPoint Presentation</vt:lpstr>
      <vt:lpstr>Tally Short-cut Keys</vt:lpstr>
    </vt:vector>
  </TitlesOfParts>
  <Company>Management Information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Accounting Principles</dc:title>
  <dc:creator>Valued Gateway Client</dc:creator>
  <cp:lastModifiedBy>vijay</cp:lastModifiedBy>
  <cp:revision>97</cp:revision>
  <dcterms:created xsi:type="dcterms:W3CDTF">2000-02-01T21:02:43Z</dcterms:created>
  <dcterms:modified xsi:type="dcterms:W3CDTF">2021-01-31T18:12:47Z</dcterms:modified>
</cp:coreProperties>
</file>