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31"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36" r:id="rId23"/>
    <p:sldId id="337" r:id="rId24"/>
    <p:sldId id="338" r:id="rId25"/>
    <p:sldId id="339" r:id="rId26"/>
    <p:sldId id="340" r:id="rId27"/>
    <p:sldId id="341" r:id="rId28"/>
    <p:sldId id="342"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2" r:id="rId83"/>
    <p:sldId id="333" r:id="rId84"/>
    <p:sldId id="334" r:id="rId85"/>
    <p:sldId id="335" r:id="rId86"/>
    <p:sldId id="330"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5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7.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8.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9.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0.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63.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4.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6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8.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66.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66.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67.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68.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69.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70.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71.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72.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72.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7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9.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72.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73.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74.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75.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76.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78.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78.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79.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80.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8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0.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81.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82.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83.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84.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86.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8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D6A85F-95A4-4A2F-BBEC-D1EDD501BD99}" type="datetimeFigureOut">
              <a:rPr lang="en-IN" smtClean="0"/>
              <a:t>17-09-2019</a:t>
            </a:fld>
            <a:endParaRPr lang="en-IN"/>
          </a:p>
        </p:txBody>
      </p:sp>
      <p:sp>
        <p:nvSpPr>
          <p:cNvPr id="5" name="Footer Placeholder 4"/>
          <p:cNvSpPr>
            <a:spLocks noGrp="1"/>
          </p:cNvSpPr>
          <p:nvPr>
            <p:ph type="ftr" sz="quarter" idx="11"/>
          </p:nvPr>
        </p:nvSpPr>
        <p:spPr/>
        <p:txBody>
          <a:bodyPr/>
          <a:lstStyle/>
          <a:p>
            <a:endParaRPr lang="en-IN"/>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8071687-19EA-42BC-9821-8BA4957F69E5}" type="slidenum">
              <a:rPr lang="en-IN" smtClean="0"/>
              <a:t>‹#›</a:t>
            </a:fld>
            <a:endParaRPr lang="en-IN"/>
          </a:p>
        </p:txBody>
      </p:sp>
    </p:spTree>
    <p:extLst>
      <p:ext uri="{BB962C8B-B14F-4D97-AF65-F5344CB8AC3E}">
        <p14:creationId xmlns:p14="http://schemas.microsoft.com/office/powerpoint/2010/main" val="4288579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D6A85F-95A4-4A2F-BBEC-D1EDD501BD99}" type="datetimeFigureOut">
              <a:rPr lang="en-IN" smtClean="0"/>
              <a:t>17-09-2019</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071687-19EA-42BC-9821-8BA4957F69E5}" type="slidenum">
              <a:rPr lang="en-IN" smtClean="0"/>
              <a:t>‹#›</a:t>
            </a:fld>
            <a:endParaRPr lang="en-IN"/>
          </a:p>
        </p:txBody>
      </p:sp>
    </p:spTree>
    <p:extLst>
      <p:ext uri="{BB962C8B-B14F-4D97-AF65-F5344CB8AC3E}">
        <p14:creationId xmlns:p14="http://schemas.microsoft.com/office/powerpoint/2010/main" val="3007466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D6A85F-95A4-4A2F-BBEC-D1EDD501BD99}" type="datetimeFigureOut">
              <a:rPr lang="en-IN" smtClean="0"/>
              <a:t>17-09-2019</a:t>
            </a:fld>
            <a:endParaRPr lang="en-IN"/>
          </a:p>
        </p:txBody>
      </p:sp>
      <p:sp>
        <p:nvSpPr>
          <p:cNvPr id="5" name="Footer Placeholder 4"/>
          <p:cNvSpPr>
            <a:spLocks noGrp="1"/>
          </p:cNvSpPr>
          <p:nvPr>
            <p:ph type="ftr" sz="quarter" idx="11"/>
          </p:nvPr>
        </p:nvSpPr>
        <p:spPr/>
        <p:txBody>
          <a:bodyPr/>
          <a:lstStyle/>
          <a:p>
            <a:endParaRPr lang="en-IN"/>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071687-19EA-42BC-9821-8BA4957F69E5}" type="slidenum">
              <a:rPr lang="en-IN" smtClean="0"/>
              <a:t>‹#›</a:t>
            </a:fld>
            <a:endParaRPr lang="en-IN"/>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52794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5AD6A85F-95A4-4A2F-BBEC-D1EDD501BD99}" type="datetimeFigureOut">
              <a:rPr lang="en-IN" smtClean="0"/>
              <a:t>17-09-2019</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071687-19EA-42BC-9821-8BA4957F69E5}" type="slidenum">
              <a:rPr lang="en-IN" smtClean="0"/>
              <a:t>‹#›</a:t>
            </a:fld>
            <a:endParaRPr lang="en-IN"/>
          </a:p>
        </p:txBody>
      </p:sp>
    </p:spTree>
    <p:extLst>
      <p:ext uri="{BB962C8B-B14F-4D97-AF65-F5344CB8AC3E}">
        <p14:creationId xmlns:p14="http://schemas.microsoft.com/office/powerpoint/2010/main" val="1541050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5AD6A85F-95A4-4A2F-BBEC-D1EDD501BD99}" type="datetimeFigureOut">
              <a:rPr lang="en-IN" smtClean="0"/>
              <a:t>17-09-2019</a:t>
            </a:fld>
            <a:endParaRPr lang="en-IN"/>
          </a:p>
        </p:txBody>
      </p:sp>
      <p:sp>
        <p:nvSpPr>
          <p:cNvPr id="6" name="Footer Placeholder 5"/>
          <p:cNvSpPr>
            <a:spLocks noGrp="1"/>
          </p:cNvSpPr>
          <p:nvPr>
            <p:ph type="ftr" sz="quarter" idx="11"/>
          </p:nvPr>
        </p:nvSpPr>
        <p:spPr/>
        <p:txBody>
          <a:bodyPr/>
          <a:lstStyle/>
          <a:p>
            <a:endParaRPr lang="en-IN"/>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071687-19EA-42BC-9821-8BA4957F69E5}" type="slidenum">
              <a:rPr lang="en-IN" smtClean="0"/>
              <a:t>‹#›</a:t>
            </a:fld>
            <a:endParaRPr lang="en-IN"/>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6059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5AD6A85F-95A4-4A2F-BBEC-D1EDD501BD99}" type="datetimeFigureOut">
              <a:rPr lang="en-IN" smtClean="0"/>
              <a:t>17-09-2019</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071687-19EA-42BC-9821-8BA4957F69E5}" type="slidenum">
              <a:rPr lang="en-IN" smtClean="0"/>
              <a:t>‹#›</a:t>
            </a:fld>
            <a:endParaRPr lang="en-IN"/>
          </a:p>
        </p:txBody>
      </p:sp>
    </p:spTree>
    <p:extLst>
      <p:ext uri="{BB962C8B-B14F-4D97-AF65-F5344CB8AC3E}">
        <p14:creationId xmlns:p14="http://schemas.microsoft.com/office/powerpoint/2010/main" val="412985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D6A85F-95A4-4A2F-BBEC-D1EDD501BD99}" type="datetimeFigureOut">
              <a:rPr lang="en-IN" smtClean="0"/>
              <a:t>17-09-2019</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071687-19EA-42BC-9821-8BA4957F69E5}" type="slidenum">
              <a:rPr lang="en-IN" smtClean="0"/>
              <a:t>‹#›</a:t>
            </a:fld>
            <a:endParaRPr lang="en-IN"/>
          </a:p>
        </p:txBody>
      </p:sp>
    </p:spTree>
    <p:extLst>
      <p:ext uri="{BB962C8B-B14F-4D97-AF65-F5344CB8AC3E}">
        <p14:creationId xmlns:p14="http://schemas.microsoft.com/office/powerpoint/2010/main" val="2734903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D6A85F-95A4-4A2F-BBEC-D1EDD501BD99}" type="datetimeFigureOut">
              <a:rPr lang="en-IN" smtClean="0"/>
              <a:t>17-09-2019</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071687-19EA-42BC-9821-8BA4957F69E5}" type="slidenum">
              <a:rPr lang="en-IN" smtClean="0"/>
              <a:t>‹#›</a:t>
            </a:fld>
            <a:endParaRPr lang="en-IN"/>
          </a:p>
        </p:txBody>
      </p:sp>
    </p:spTree>
    <p:extLst>
      <p:ext uri="{BB962C8B-B14F-4D97-AF65-F5344CB8AC3E}">
        <p14:creationId xmlns:p14="http://schemas.microsoft.com/office/powerpoint/2010/main" val="409963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D6A85F-95A4-4A2F-BBEC-D1EDD501BD99}" type="datetimeFigureOut">
              <a:rPr lang="en-IN" smtClean="0"/>
              <a:t>17-09-2019</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071687-19EA-42BC-9821-8BA4957F69E5}" type="slidenum">
              <a:rPr lang="en-IN" smtClean="0"/>
              <a:t>‹#›</a:t>
            </a:fld>
            <a:endParaRPr lang="en-IN"/>
          </a:p>
        </p:txBody>
      </p:sp>
    </p:spTree>
    <p:extLst>
      <p:ext uri="{BB962C8B-B14F-4D97-AF65-F5344CB8AC3E}">
        <p14:creationId xmlns:p14="http://schemas.microsoft.com/office/powerpoint/2010/main" val="740825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D6A85F-95A4-4A2F-BBEC-D1EDD501BD99}" type="datetimeFigureOut">
              <a:rPr lang="en-IN" smtClean="0"/>
              <a:t>17-09-2019</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071687-19EA-42BC-9821-8BA4957F69E5}" type="slidenum">
              <a:rPr lang="en-IN" smtClean="0"/>
              <a:t>‹#›</a:t>
            </a:fld>
            <a:endParaRPr lang="en-IN"/>
          </a:p>
        </p:txBody>
      </p:sp>
    </p:spTree>
    <p:extLst>
      <p:ext uri="{BB962C8B-B14F-4D97-AF65-F5344CB8AC3E}">
        <p14:creationId xmlns:p14="http://schemas.microsoft.com/office/powerpoint/2010/main" val="2703744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AD6A85F-95A4-4A2F-BBEC-D1EDD501BD99}" type="datetimeFigureOut">
              <a:rPr lang="en-IN" smtClean="0"/>
              <a:t>17-09-2019</a:t>
            </a:fld>
            <a:endParaRPr lang="en-IN"/>
          </a:p>
        </p:txBody>
      </p:sp>
      <p:sp>
        <p:nvSpPr>
          <p:cNvPr id="6" name="Footer Placeholder 5"/>
          <p:cNvSpPr>
            <a:spLocks noGrp="1"/>
          </p:cNvSpPr>
          <p:nvPr>
            <p:ph type="ftr" sz="quarter" idx="11"/>
          </p:nvPr>
        </p:nvSpPr>
        <p:spPr/>
        <p:txBody>
          <a:bodyPr/>
          <a:lstStyle/>
          <a:p>
            <a:endParaRPr lang="en-IN"/>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8071687-19EA-42BC-9821-8BA4957F69E5}" type="slidenum">
              <a:rPr lang="en-IN" smtClean="0"/>
              <a:t>‹#›</a:t>
            </a:fld>
            <a:endParaRPr lang="en-IN"/>
          </a:p>
        </p:txBody>
      </p:sp>
    </p:spTree>
    <p:extLst>
      <p:ext uri="{BB962C8B-B14F-4D97-AF65-F5344CB8AC3E}">
        <p14:creationId xmlns:p14="http://schemas.microsoft.com/office/powerpoint/2010/main" val="561885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AD6A85F-95A4-4A2F-BBEC-D1EDD501BD99}" type="datetimeFigureOut">
              <a:rPr lang="en-IN" smtClean="0"/>
              <a:t>17-09-2019</a:t>
            </a:fld>
            <a:endParaRPr lang="en-IN"/>
          </a:p>
        </p:txBody>
      </p:sp>
      <p:sp>
        <p:nvSpPr>
          <p:cNvPr id="8" name="Footer Placeholder 7"/>
          <p:cNvSpPr>
            <a:spLocks noGrp="1"/>
          </p:cNvSpPr>
          <p:nvPr>
            <p:ph type="ftr" sz="quarter" idx="11"/>
          </p:nvPr>
        </p:nvSpPr>
        <p:spPr/>
        <p:txBody>
          <a:bodyPr/>
          <a:lstStyle/>
          <a:p>
            <a:endParaRPr lang="en-IN"/>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8071687-19EA-42BC-9821-8BA4957F69E5}" type="slidenum">
              <a:rPr lang="en-IN" smtClean="0"/>
              <a:t>‹#›</a:t>
            </a:fld>
            <a:endParaRPr lang="en-IN"/>
          </a:p>
        </p:txBody>
      </p:sp>
    </p:spTree>
    <p:extLst>
      <p:ext uri="{BB962C8B-B14F-4D97-AF65-F5344CB8AC3E}">
        <p14:creationId xmlns:p14="http://schemas.microsoft.com/office/powerpoint/2010/main" val="832134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AD6A85F-95A4-4A2F-BBEC-D1EDD501BD99}" type="datetimeFigureOut">
              <a:rPr lang="en-IN" smtClean="0"/>
              <a:t>17-09-2019</a:t>
            </a:fld>
            <a:endParaRPr lang="en-IN"/>
          </a:p>
        </p:txBody>
      </p:sp>
      <p:sp>
        <p:nvSpPr>
          <p:cNvPr id="4" name="Footer Placeholder 3"/>
          <p:cNvSpPr>
            <a:spLocks noGrp="1"/>
          </p:cNvSpPr>
          <p:nvPr>
            <p:ph type="ftr" sz="quarter" idx="11"/>
          </p:nvPr>
        </p:nvSpPr>
        <p:spPr/>
        <p:txBody>
          <a:bodyPr/>
          <a:lstStyle/>
          <a:p>
            <a:endParaRPr lang="en-IN"/>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8071687-19EA-42BC-9821-8BA4957F69E5}" type="slidenum">
              <a:rPr lang="en-IN" smtClean="0"/>
              <a:t>‹#›</a:t>
            </a:fld>
            <a:endParaRPr lang="en-IN"/>
          </a:p>
        </p:txBody>
      </p:sp>
    </p:spTree>
    <p:extLst>
      <p:ext uri="{BB962C8B-B14F-4D97-AF65-F5344CB8AC3E}">
        <p14:creationId xmlns:p14="http://schemas.microsoft.com/office/powerpoint/2010/main" val="207276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D6A85F-95A4-4A2F-BBEC-D1EDD501BD99}" type="datetimeFigureOut">
              <a:rPr lang="en-IN" smtClean="0"/>
              <a:t>17-09-2019</a:t>
            </a:fld>
            <a:endParaRPr lang="en-IN"/>
          </a:p>
        </p:txBody>
      </p:sp>
      <p:sp>
        <p:nvSpPr>
          <p:cNvPr id="3" name="Footer Placeholder 2"/>
          <p:cNvSpPr>
            <a:spLocks noGrp="1"/>
          </p:cNvSpPr>
          <p:nvPr>
            <p:ph type="ftr" sz="quarter" idx="11"/>
          </p:nvPr>
        </p:nvSpPr>
        <p:spPr/>
        <p:txBody>
          <a:bodyPr/>
          <a:lstStyle/>
          <a:p>
            <a:endParaRPr lang="en-IN"/>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8071687-19EA-42BC-9821-8BA4957F69E5}" type="slidenum">
              <a:rPr lang="en-IN" smtClean="0"/>
              <a:t>‹#›</a:t>
            </a:fld>
            <a:endParaRPr lang="en-IN"/>
          </a:p>
        </p:txBody>
      </p:sp>
    </p:spTree>
    <p:extLst>
      <p:ext uri="{BB962C8B-B14F-4D97-AF65-F5344CB8AC3E}">
        <p14:creationId xmlns:p14="http://schemas.microsoft.com/office/powerpoint/2010/main" val="2569264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AD6A85F-95A4-4A2F-BBEC-D1EDD501BD99}" type="datetimeFigureOut">
              <a:rPr lang="en-IN" smtClean="0"/>
              <a:t>17-09-2019</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8071687-19EA-42BC-9821-8BA4957F69E5}" type="slidenum">
              <a:rPr lang="en-IN" smtClean="0"/>
              <a:t>‹#›</a:t>
            </a:fld>
            <a:endParaRPr lang="en-IN"/>
          </a:p>
        </p:txBody>
      </p:sp>
    </p:spTree>
    <p:extLst>
      <p:ext uri="{BB962C8B-B14F-4D97-AF65-F5344CB8AC3E}">
        <p14:creationId xmlns:p14="http://schemas.microsoft.com/office/powerpoint/2010/main" val="809482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AD6A85F-95A4-4A2F-BBEC-D1EDD501BD99}" type="datetimeFigureOut">
              <a:rPr lang="en-IN" smtClean="0"/>
              <a:t>17-09-2019</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071687-19EA-42BC-9821-8BA4957F69E5}" type="slidenum">
              <a:rPr lang="en-IN" smtClean="0"/>
              <a:t>‹#›</a:t>
            </a:fld>
            <a:endParaRPr lang="en-IN"/>
          </a:p>
        </p:txBody>
      </p:sp>
    </p:spTree>
    <p:extLst>
      <p:ext uri="{BB962C8B-B14F-4D97-AF65-F5344CB8AC3E}">
        <p14:creationId xmlns:p14="http://schemas.microsoft.com/office/powerpoint/2010/main" val="134459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AD6A85F-95A4-4A2F-BBEC-D1EDD501BD99}" type="datetimeFigureOut">
              <a:rPr lang="en-IN" smtClean="0"/>
              <a:t>17-09-2019</a:t>
            </a:fld>
            <a:endParaRPr lang="en-IN"/>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8071687-19EA-42BC-9821-8BA4957F69E5}" type="slidenum">
              <a:rPr lang="en-IN" smtClean="0"/>
              <a:t>‹#›</a:t>
            </a:fld>
            <a:endParaRPr lang="en-IN"/>
          </a:p>
        </p:txBody>
      </p:sp>
      <p:pic>
        <p:nvPicPr>
          <p:cNvPr id="36" name="Picture 34" descr="Sisoft Learni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1152024" y="-8467"/>
            <a:ext cx="1036800" cy="79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871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hyperlink" Target="http://www.sisoft.in/" TargetMode="External"/><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0.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hyperlink" Target="http://www.wordpress.org/" TargetMode="External"/><Relationship Id="rId2" Type="http://schemas.openxmlformats.org/officeDocument/2006/relationships/image" Target="../media/image55.png"/><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hyperlink" Target="http://www.wordpress.com/" TargetMode="External"/><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1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jpg"/><Relationship Id="rId4" Type="http://schemas.openxmlformats.org/officeDocument/2006/relationships/image" Target="../media/image5.png"/><Relationship Id="rId9"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7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18.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3" Type="http://schemas.openxmlformats.org/officeDocument/2006/relationships/image" Target="../media/image108.png"/><Relationship Id="rId21" Type="http://schemas.openxmlformats.org/officeDocument/2006/relationships/image" Target="../media/image126.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image" Target="../media/image107.png"/><Relationship Id="rId16" Type="http://schemas.openxmlformats.org/officeDocument/2006/relationships/image" Target="../media/image121.png"/><Relationship Id="rId20"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19" Type="http://schemas.openxmlformats.org/officeDocument/2006/relationships/image" Target="../media/image124.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31.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30.png"/><Relationship Id="rId4" Type="http://schemas.openxmlformats.org/officeDocument/2006/relationships/image" Target="../media/image1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00.png"/><Relationship Id="rId7" Type="http://schemas.openxmlformats.org/officeDocument/2006/relationships/image" Target="../media/image136.png"/><Relationship Id="rId2" Type="http://schemas.openxmlformats.org/officeDocument/2006/relationships/image" Target="../media/image132.png"/><Relationship Id="rId1" Type="http://schemas.openxmlformats.org/officeDocument/2006/relationships/slideLayout" Target="../slideLayouts/slideLayout6.xml"/><Relationship Id="rId6" Type="http://schemas.openxmlformats.org/officeDocument/2006/relationships/image" Target="../media/image135.png"/><Relationship Id="rId11" Type="http://schemas.openxmlformats.org/officeDocument/2006/relationships/image" Target="../media/image139.jpg"/><Relationship Id="rId5" Type="http://schemas.openxmlformats.org/officeDocument/2006/relationships/image" Target="../media/image134.png"/><Relationship Id="rId10" Type="http://schemas.openxmlformats.org/officeDocument/2006/relationships/image" Target="../media/image138.png"/><Relationship Id="rId4" Type="http://schemas.openxmlformats.org/officeDocument/2006/relationships/image" Target="../media/image133.png"/><Relationship Id="rId9" Type="http://schemas.openxmlformats.org/officeDocument/2006/relationships/image" Target="../media/image101.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0.png"/><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ordpress.com/pricing/" TargetMode="External"/><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instaquoteapp.com/the-dos-and-donts-of-choosing-a-wordpress-theme/"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instaquoteapp.com/the-dos-and-donts-of-choosing-a-wordpress-theme/"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5.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3.pn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49.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52.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53.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5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54.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55.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156.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157.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hyperlink" Target="http://northeastwebdesign.com/wp-admin" TargetMode="External"/><Relationship Id="rId4" Type="http://schemas.openxmlformats.org/officeDocument/2006/relationships/image" Target="../media/image158.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159.pn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160.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162.png"/><Relationship Id="rId4" Type="http://schemas.openxmlformats.org/officeDocument/2006/relationships/image" Target="../media/image161.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163.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164.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jp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hyperlink" Target="http://google.com/" TargetMode="External"/><Relationship Id="rId4" Type="http://schemas.openxmlformats.org/officeDocument/2006/relationships/image" Target="../media/image166.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166.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167.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168.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169.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170.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26.vml"/><Relationship Id="rId4" Type="http://schemas.openxmlformats.org/officeDocument/2006/relationships/image" Target="../media/image17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172.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28.vml"/><Relationship Id="rId4" Type="http://schemas.openxmlformats.org/officeDocument/2006/relationships/image" Target="../media/image172.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29.vml"/><Relationship Id="rId4" Type="http://schemas.openxmlformats.org/officeDocument/2006/relationships/image" Target="../media/image172.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30.vml"/><Relationship Id="rId4" Type="http://schemas.openxmlformats.org/officeDocument/2006/relationships/image" Target="../media/image172.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31.vml"/><Relationship Id="rId4" Type="http://schemas.openxmlformats.org/officeDocument/2006/relationships/image" Target="../media/image173.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32.vml"/><Relationship Id="rId4" Type="http://schemas.openxmlformats.org/officeDocument/2006/relationships/image" Target="../media/image174.pn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33.vml"/><Relationship Id="rId4" Type="http://schemas.openxmlformats.org/officeDocument/2006/relationships/image" Target="../media/image175.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34.vml"/><Relationship Id="rId4" Type="http://schemas.openxmlformats.org/officeDocument/2006/relationships/image" Target="../media/image176.png"/></Relationships>
</file>

<file path=ppt/slides/_rels/slide6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image" Target="../media/image178.png"/></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36.vml"/><Relationship Id="rId4" Type="http://schemas.openxmlformats.org/officeDocument/2006/relationships/image" Target="../media/image178.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4.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37.vml"/><Relationship Id="rId4" Type="http://schemas.openxmlformats.org/officeDocument/2006/relationships/image" Target="../media/image179.pn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38.vml"/><Relationship Id="rId4" Type="http://schemas.openxmlformats.org/officeDocument/2006/relationships/image" Target="../media/image180.png"/></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39.vml"/><Relationship Id="rId4" Type="http://schemas.openxmlformats.org/officeDocument/2006/relationships/image" Target="../media/image181.png"/></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40.vml"/><Relationship Id="rId4" Type="http://schemas.openxmlformats.org/officeDocument/2006/relationships/image" Target="../media/image181.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41.vml"/><Relationship Id="rId4" Type="http://schemas.openxmlformats.org/officeDocument/2006/relationships/image" Target="../media/image182.png"/></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42.vml"/><Relationship Id="rId4" Type="http://schemas.openxmlformats.org/officeDocument/2006/relationships/image" Target="../media/image183.png"/></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43.vml"/><Relationship Id="rId4" Type="http://schemas.openxmlformats.org/officeDocument/2006/relationships/image" Target="../media/image184.png"/></Relationships>
</file>

<file path=ppt/slides/_rels/slide77.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44.vml"/><Relationship Id="rId4" Type="http://schemas.openxmlformats.org/officeDocument/2006/relationships/image" Target="../media/image186.png"/></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vmlDrawing" Target="../drawings/vmlDrawing45.vml"/><Relationship Id="rId4" Type="http://schemas.openxmlformats.org/officeDocument/2006/relationships/image" Target="../media/image187.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7.pn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7.png"/><Relationship Id="rId10" Type="http://schemas.openxmlformats.org/officeDocument/2006/relationships/image" Target="../media/image8.png"/><Relationship Id="rId4" Type="http://schemas.openxmlformats.org/officeDocument/2006/relationships/image" Target="../media/image23.png"/><Relationship Id="rId9"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wpbeginner.com/glossary/admin-area/" TargetMode="External"/><Relationship Id="rId2" Type="http://schemas.openxmlformats.org/officeDocument/2006/relationships/hyperlink" Target="https://wordpress.org/plugins/" TargetMode="Externa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83.xml.rels><?xml version="1.0" encoding="UTF-8" standalone="yes"?>
<Relationships xmlns="http://schemas.openxmlformats.org/package/2006/relationships"><Relationship Id="rId3" Type="http://schemas.openxmlformats.org/officeDocument/2006/relationships/hyperlink" Target="https://www.wpbeginner.com/floating-social-bar/" TargetMode="External"/><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www.sisoft.i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6"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9490" y="997330"/>
            <a:ext cx="6660273" cy="331977"/>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7859649" y="1007618"/>
            <a:ext cx="861695" cy="333755"/>
          </a:xfrm>
          <a:prstGeom prst="rect">
            <a:avLst/>
          </a:prstGeom>
          <a:blipFill>
            <a:blip r:embed="rId3" cstate="print"/>
            <a:stretch>
              <a:fillRect/>
            </a:stretch>
          </a:blipFill>
        </p:spPr>
        <p:txBody>
          <a:bodyPr wrap="square" lIns="0" tIns="0" rIns="0" bIns="0" rtlCol="0"/>
          <a:lstStyle/>
          <a:p>
            <a:endParaRPr sz="3800"/>
          </a:p>
        </p:txBody>
      </p:sp>
      <p:sp>
        <p:nvSpPr>
          <p:cNvPr id="4" name="object 4"/>
          <p:cNvSpPr/>
          <p:nvPr/>
        </p:nvSpPr>
        <p:spPr>
          <a:xfrm>
            <a:off x="7087870" y="1077467"/>
            <a:ext cx="129285" cy="209422"/>
          </a:xfrm>
          <a:prstGeom prst="rect">
            <a:avLst/>
          </a:prstGeom>
          <a:blipFill>
            <a:blip r:embed="rId4" cstate="print"/>
            <a:stretch>
              <a:fillRect/>
            </a:stretch>
          </a:blipFill>
        </p:spPr>
        <p:txBody>
          <a:bodyPr wrap="square" lIns="0" tIns="0" rIns="0" bIns="0" rtlCol="0"/>
          <a:lstStyle/>
          <a:p>
            <a:endParaRPr sz="3800"/>
          </a:p>
        </p:txBody>
      </p:sp>
      <p:sp>
        <p:nvSpPr>
          <p:cNvPr id="5" name="object 5"/>
          <p:cNvSpPr/>
          <p:nvPr/>
        </p:nvSpPr>
        <p:spPr>
          <a:xfrm>
            <a:off x="3401314" y="1077467"/>
            <a:ext cx="129286" cy="209422"/>
          </a:xfrm>
          <a:prstGeom prst="rect">
            <a:avLst/>
          </a:prstGeom>
          <a:blipFill>
            <a:blip r:embed="rId4" cstate="print"/>
            <a:stretch>
              <a:fillRect/>
            </a:stretch>
          </a:blipFill>
        </p:spPr>
        <p:txBody>
          <a:bodyPr wrap="square" lIns="0" tIns="0" rIns="0" bIns="0" rtlCol="0"/>
          <a:lstStyle/>
          <a:p>
            <a:endParaRPr sz="3800"/>
          </a:p>
        </p:txBody>
      </p:sp>
      <p:sp>
        <p:nvSpPr>
          <p:cNvPr id="6" name="object 6"/>
          <p:cNvSpPr/>
          <p:nvPr/>
        </p:nvSpPr>
        <p:spPr>
          <a:xfrm>
            <a:off x="7392796" y="1076833"/>
            <a:ext cx="83946" cy="105282"/>
          </a:xfrm>
          <a:prstGeom prst="rect">
            <a:avLst/>
          </a:prstGeom>
          <a:blipFill>
            <a:blip r:embed="rId5" cstate="print"/>
            <a:stretch>
              <a:fillRect/>
            </a:stretch>
          </a:blipFill>
        </p:spPr>
        <p:txBody>
          <a:bodyPr wrap="square" lIns="0" tIns="0" rIns="0" bIns="0" rtlCol="0"/>
          <a:lstStyle/>
          <a:p>
            <a:endParaRPr sz="3800"/>
          </a:p>
        </p:txBody>
      </p:sp>
      <p:sp>
        <p:nvSpPr>
          <p:cNvPr id="7" name="object 7"/>
          <p:cNvSpPr/>
          <p:nvPr/>
        </p:nvSpPr>
        <p:spPr>
          <a:xfrm>
            <a:off x="7650353" y="1076326"/>
            <a:ext cx="86233" cy="88391"/>
          </a:xfrm>
          <a:prstGeom prst="rect">
            <a:avLst/>
          </a:prstGeom>
          <a:blipFill>
            <a:blip r:embed="rId6" cstate="print"/>
            <a:stretch>
              <a:fillRect/>
            </a:stretch>
          </a:blipFill>
        </p:spPr>
        <p:txBody>
          <a:bodyPr wrap="square" lIns="0" tIns="0" rIns="0" bIns="0" rtlCol="0"/>
          <a:lstStyle/>
          <a:p>
            <a:endParaRPr sz="3800"/>
          </a:p>
        </p:txBody>
      </p:sp>
      <p:sp>
        <p:nvSpPr>
          <p:cNvPr id="8" name="object 8"/>
          <p:cNvSpPr/>
          <p:nvPr/>
        </p:nvSpPr>
        <p:spPr>
          <a:xfrm>
            <a:off x="6816725" y="1076326"/>
            <a:ext cx="86233" cy="88391"/>
          </a:xfrm>
          <a:prstGeom prst="rect">
            <a:avLst/>
          </a:prstGeom>
          <a:blipFill>
            <a:blip r:embed="rId6" cstate="print"/>
            <a:stretch>
              <a:fillRect/>
            </a:stretch>
          </a:blipFill>
        </p:spPr>
        <p:txBody>
          <a:bodyPr wrap="square" lIns="0" tIns="0" rIns="0" bIns="0" rtlCol="0"/>
          <a:lstStyle/>
          <a:p>
            <a:endParaRPr sz="3800"/>
          </a:p>
        </p:txBody>
      </p:sp>
      <p:sp>
        <p:nvSpPr>
          <p:cNvPr id="9" name="object 9"/>
          <p:cNvSpPr/>
          <p:nvPr/>
        </p:nvSpPr>
        <p:spPr>
          <a:xfrm>
            <a:off x="2808605" y="1076326"/>
            <a:ext cx="86232" cy="88391"/>
          </a:xfrm>
          <a:prstGeom prst="rect">
            <a:avLst/>
          </a:prstGeom>
          <a:blipFill>
            <a:blip r:embed="rId6" cstate="print"/>
            <a:stretch>
              <a:fillRect/>
            </a:stretch>
          </a:blipFill>
        </p:spPr>
        <p:txBody>
          <a:bodyPr wrap="square" lIns="0" tIns="0" rIns="0" bIns="0" rtlCol="0"/>
          <a:lstStyle/>
          <a:p>
            <a:endParaRPr sz="3800"/>
          </a:p>
        </p:txBody>
      </p:sp>
      <p:sp>
        <p:nvSpPr>
          <p:cNvPr id="10" name="object 10"/>
          <p:cNvSpPr/>
          <p:nvPr/>
        </p:nvSpPr>
        <p:spPr>
          <a:xfrm>
            <a:off x="6479286" y="1074419"/>
            <a:ext cx="160527" cy="215772"/>
          </a:xfrm>
          <a:prstGeom prst="rect">
            <a:avLst/>
          </a:prstGeom>
          <a:blipFill>
            <a:blip r:embed="rId7" cstate="print"/>
            <a:stretch>
              <a:fillRect/>
            </a:stretch>
          </a:blipFill>
        </p:spPr>
        <p:txBody>
          <a:bodyPr wrap="square" lIns="0" tIns="0" rIns="0" bIns="0" rtlCol="0"/>
          <a:lstStyle/>
          <a:p>
            <a:endParaRPr sz="3800"/>
          </a:p>
        </p:txBody>
      </p:sp>
      <p:sp>
        <p:nvSpPr>
          <p:cNvPr id="11" name="object 11"/>
          <p:cNvSpPr/>
          <p:nvPr/>
        </p:nvSpPr>
        <p:spPr>
          <a:xfrm>
            <a:off x="5389627" y="1074419"/>
            <a:ext cx="160527" cy="215772"/>
          </a:xfrm>
          <a:prstGeom prst="rect">
            <a:avLst/>
          </a:prstGeom>
          <a:blipFill>
            <a:blip r:embed="rId8" cstate="print"/>
            <a:stretch>
              <a:fillRect/>
            </a:stretch>
          </a:blipFill>
        </p:spPr>
        <p:txBody>
          <a:bodyPr wrap="square" lIns="0" tIns="0" rIns="0" bIns="0" rtlCol="0"/>
          <a:lstStyle/>
          <a:p>
            <a:endParaRPr sz="3800"/>
          </a:p>
        </p:txBody>
      </p:sp>
      <p:sp>
        <p:nvSpPr>
          <p:cNvPr id="12" name="object 12"/>
          <p:cNvSpPr/>
          <p:nvPr/>
        </p:nvSpPr>
        <p:spPr>
          <a:xfrm>
            <a:off x="4638294" y="1074419"/>
            <a:ext cx="160528" cy="215772"/>
          </a:xfrm>
          <a:prstGeom prst="rect">
            <a:avLst/>
          </a:prstGeom>
          <a:blipFill>
            <a:blip r:embed="rId7" cstate="print"/>
            <a:stretch>
              <a:fillRect/>
            </a:stretch>
          </a:blipFill>
        </p:spPr>
        <p:txBody>
          <a:bodyPr wrap="square" lIns="0" tIns="0" rIns="0" bIns="0" rtlCol="0"/>
          <a:lstStyle/>
          <a:p>
            <a:endParaRPr sz="3800"/>
          </a:p>
        </p:txBody>
      </p:sp>
      <p:sp>
        <p:nvSpPr>
          <p:cNvPr id="13" name="object 13"/>
          <p:cNvSpPr/>
          <p:nvPr/>
        </p:nvSpPr>
        <p:spPr>
          <a:xfrm>
            <a:off x="3064002" y="1074419"/>
            <a:ext cx="160528" cy="215772"/>
          </a:xfrm>
          <a:prstGeom prst="rect">
            <a:avLst/>
          </a:prstGeom>
          <a:blipFill>
            <a:blip r:embed="rId7" cstate="print"/>
            <a:stretch>
              <a:fillRect/>
            </a:stretch>
          </a:blipFill>
        </p:spPr>
        <p:txBody>
          <a:bodyPr wrap="square" lIns="0" tIns="0" rIns="0" bIns="0" rtlCol="0"/>
          <a:lstStyle/>
          <a:p>
            <a:endParaRPr sz="3800"/>
          </a:p>
        </p:txBody>
      </p:sp>
      <p:sp>
        <p:nvSpPr>
          <p:cNvPr id="14" name="object 14"/>
          <p:cNvSpPr/>
          <p:nvPr/>
        </p:nvSpPr>
        <p:spPr>
          <a:xfrm>
            <a:off x="7589266" y="1029717"/>
            <a:ext cx="226695" cy="306705"/>
          </a:xfrm>
          <a:custGeom>
            <a:avLst/>
            <a:gdLst/>
            <a:ahLst/>
            <a:cxnLst/>
            <a:rect l="l" t="t" r="r" b="b"/>
            <a:pathLst>
              <a:path w="226695" h="306705">
                <a:moveTo>
                  <a:pt x="18414" y="0"/>
                </a:moveTo>
                <a:lnTo>
                  <a:pt x="97409" y="0"/>
                </a:lnTo>
                <a:lnTo>
                  <a:pt x="105410" y="0"/>
                </a:lnTo>
                <a:lnTo>
                  <a:pt x="112013" y="254"/>
                </a:lnTo>
                <a:lnTo>
                  <a:pt x="156892" y="7741"/>
                </a:lnTo>
                <a:lnTo>
                  <a:pt x="194319" y="32684"/>
                </a:lnTo>
                <a:lnTo>
                  <a:pt x="210339" y="75011"/>
                </a:lnTo>
                <a:lnTo>
                  <a:pt x="210693" y="83820"/>
                </a:lnTo>
                <a:lnTo>
                  <a:pt x="210435" y="91293"/>
                </a:lnTo>
                <a:lnTo>
                  <a:pt x="195325" y="134238"/>
                </a:lnTo>
                <a:lnTo>
                  <a:pt x="164830" y="158083"/>
                </a:lnTo>
                <a:lnTo>
                  <a:pt x="151384" y="163322"/>
                </a:lnTo>
                <a:lnTo>
                  <a:pt x="155956" y="165481"/>
                </a:lnTo>
                <a:lnTo>
                  <a:pt x="185674" y="198120"/>
                </a:lnTo>
                <a:lnTo>
                  <a:pt x="194818" y="217550"/>
                </a:lnTo>
                <a:lnTo>
                  <a:pt x="220599" y="277749"/>
                </a:lnTo>
                <a:lnTo>
                  <a:pt x="222885" y="283718"/>
                </a:lnTo>
                <a:lnTo>
                  <a:pt x="224536" y="288036"/>
                </a:lnTo>
                <a:lnTo>
                  <a:pt x="225298" y="290830"/>
                </a:lnTo>
                <a:lnTo>
                  <a:pt x="226060" y="293497"/>
                </a:lnTo>
                <a:lnTo>
                  <a:pt x="226441" y="295656"/>
                </a:lnTo>
                <a:lnTo>
                  <a:pt x="226441" y="297307"/>
                </a:lnTo>
                <a:lnTo>
                  <a:pt x="226441" y="298958"/>
                </a:lnTo>
                <a:lnTo>
                  <a:pt x="226187" y="300482"/>
                </a:lnTo>
                <a:lnTo>
                  <a:pt x="225551" y="301625"/>
                </a:lnTo>
                <a:lnTo>
                  <a:pt x="224917" y="302768"/>
                </a:lnTo>
                <a:lnTo>
                  <a:pt x="223393" y="303784"/>
                </a:lnTo>
                <a:lnTo>
                  <a:pt x="220980" y="304546"/>
                </a:lnTo>
                <a:lnTo>
                  <a:pt x="218694" y="305435"/>
                </a:lnTo>
                <a:lnTo>
                  <a:pt x="215137" y="305943"/>
                </a:lnTo>
                <a:lnTo>
                  <a:pt x="210693" y="306197"/>
                </a:lnTo>
                <a:lnTo>
                  <a:pt x="206121" y="306578"/>
                </a:lnTo>
                <a:lnTo>
                  <a:pt x="199898" y="306705"/>
                </a:lnTo>
                <a:lnTo>
                  <a:pt x="192024" y="306705"/>
                </a:lnTo>
                <a:lnTo>
                  <a:pt x="185420" y="306705"/>
                </a:lnTo>
                <a:lnTo>
                  <a:pt x="180086" y="306578"/>
                </a:lnTo>
                <a:lnTo>
                  <a:pt x="176149" y="306197"/>
                </a:lnTo>
                <a:lnTo>
                  <a:pt x="172212" y="305943"/>
                </a:lnTo>
                <a:lnTo>
                  <a:pt x="169163" y="305308"/>
                </a:lnTo>
                <a:lnTo>
                  <a:pt x="166878" y="304419"/>
                </a:lnTo>
                <a:lnTo>
                  <a:pt x="164592" y="303657"/>
                </a:lnTo>
                <a:lnTo>
                  <a:pt x="162941" y="302513"/>
                </a:lnTo>
                <a:lnTo>
                  <a:pt x="162051" y="301117"/>
                </a:lnTo>
                <a:lnTo>
                  <a:pt x="161162" y="299847"/>
                </a:lnTo>
                <a:lnTo>
                  <a:pt x="160274" y="298196"/>
                </a:lnTo>
                <a:lnTo>
                  <a:pt x="159638" y="296291"/>
                </a:lnTo>
                <a:lnTo>
                  <a:pt x="132334" y="228219"/>
                </a:lnTo>
                <a:lnTo>
                  <a:pt x="129032" y="220472"/>
                </a:lnTo>
                <a:lnTo>
                  <a:pt x="125857" y="213613"/>
                </a:lnTo>
                <a:lnTo>
                  <a:pt x="122682" y="207645"/>
                </a:lnTo>
                <a:lnTo>
                  <a:pt x="119507" y="201675"/>
                </a:lnTo>
                <a:lnTo>
                  <a:pt x="98806" y="183642"/>
                </a:lnTo>
                <a:lnTo>
                  <a:pt x="93853" y="181483"/>
                </a:lnTo>
                <a:lnTo>
                  <a:pt x="88011" y="180467"/>
                </a:lnTo>
                <a:lnTo>
                  <a:pt x="81407" y="180467"/>
                </a:lnTo>
                <a:lnTo>
                  <a:pt x="61975" y="180467"/>
                </a:lnTo>
                <a:lnTo>
                  <a:pt x="61975" y="296799"/>
                </a:lnTo>
                <a:lnTo>
                  <a:pt x="61975" y="298450"/>
                </a:lnTo>
                <a:lnTo>
                  <a:pt x="61468" y="299847"/>
                </a:lnTo>
                <a:lnTo>
                  <a:pt x="60451" y="301117"/>
                </a:lnTo>
                <a:lnTo>
                  <a:pt x="59436" y="302260"/>
                </a:lnTo>
                <a:lnTo>
                  <a:pt x="57785" y="303403"/>
                </a:lnTo>
                <a:lnTo>
                  <a:pt x="55372" y="304164"/>
                </a:lnTo>
                <a:lnTo>
                  <a:pt x="53086" y="304926"/>
                </a:lnTo>
                <a:lnTo>
                  <a:pt x="49911" y="305562"/>
                </a:lnTo>
                <a:lnTo>
                  <a:pt x="45974" y="306070"/>
                </a:lnTo>
                <a:lnTo>
                  <a:pt x="42037" y="306450"/>
                </a:lnTo>
                <a:lnTo>
                  <a:pt x="37084" y="306705"/>
                </a:lnTo>
                <a:lnTo>
                  <a:pt x="30861" y="306705"/>
                </a:lnTo>
                <a:lnTo>
                  <a:pt x="24892" y="306705"/>
                </a:lnTo>
                <a:lnTo>
                  <a:pt x="6350" y="304164"/>
                </a:lnTo>
                <a:lnTo>
                  <a:pt x="3937" y="303403"/>
                </a:lnTo>
                <a:lnTo>
                  <a:pt x="2286" y="302260"/>
                </a:lnTo>
                <a:lnTo>
                  <a:pt x="1397" y="301117"/>
                </a:lnTo>
                <a:lnTo>
                  <a:pt x="508" y="299847"/>
                </a:lnTo>
                <a:lnTo>
                  <a:pt x="0" y="298450"/>
                </a:lnTo>
                <a:lnTo>
                  <a:pt x="0" y="296799"/>
                </a:lnTo>
                <a:lnTo>
                  <a:pt x="0" y="19685"/>
                </a:lnTo>
                <a:lnTo>
                  <a:pt x="0" y="12700"/>
                </a:lnTo>
                <a:lnTo>
                  <a:pt x="1778" y="7747"/>
                </a:lnTo>
                <a:lnTo>
                  <a:pt x="5334" y="4699"/>
                </a:lnTo>
                <a:lnTo>
                  <a:pt x="8889" y="1650"/>
                </a:lnTo>
                <a:lnTo>
                  <a:pt x="13208" y="0"/>
                </a:lnTo>
                <a:lnTo>
                  <a:pt x="18414" y="0"/>
                </a:lnTo>
                <a:close/>
              </a:path>
            </a:pathLst>
          </a:custGeom>
          <a:ln w="3175">
            <a:solidFill>
              <a:srgbClr val="446A1C"/>
            </a:solidFill>
          </a:ln>
        </p:spPr>
        <p:txBody>
          <a:bodyPr wrap="square" lIns="0" tIns="0" rIns="0" bIns="0" rtlCol="0"/>
          <a:lstStyle/>
          <a:p>
            <a:endParaRPr sz="3800"/>
          </a:p>
        </p:txBody>
      </p:sp>
      <p:sp>
        <p:nvSpPr>
          <p:cNvPr id="15" name="object 15"/>
          <p:cNvSpPr/>
          <p:nvPr/>
        </p:nvSpPr>
        <p:spPr>
          <a:xfrm>
            <a:off x="7331710" y="1029717"/>
            <a:ext cx="209550" cy="306705"/>
          </a:xfrm>
          <a:custGeom>
            <a:avLst/>
            <a:gdLst/>
            <a:ahLst/>
            <a:cxnLst/>
            <a:rect l="l" t="t" r="r" b="b"/>
            <a:pathLst>
              <a:path w="209550" h="306705">
                <a:moveTo>
                  <a:pt x="20954" y="0"/>
                </a:moveTo>
                <a:lnTo>
                  <a:pt x="92963" y="0"/>
                </a:lnTo>
                <a:lnTo>
                  <a:pt x="100202" y="0"/>
                </a:lnTo>
                <a:lnTo>
                  <a:pt x="107061" y="381"/>
                </a:lnTo>
                <a:lnTo>
                  <a:pt x="113537" y="888"/>
                </a:lnTo>
                <a:lnTo>
                  <a:pt x="120141" y="1397"/>
                </a:lnTo>
                <a:lnTo>
                  <a:pt x="127888" y="2667"/>
                </a:lnTo>
                <a:lnTo>
                  <a:pt x="164718" y="14478"/>
                </a:lnTo>
                <a:lnTo>
                  <a:pt x="197421" y="45100"/>
                </a:lnTo>
                <a:lnTo>
                  <a:pt x="208710" y="83667"/>
                </a:lnTo>
                <a:lnTo>
                  <a:pt x="209041" y="92710"/>
                </a:lnTo>
                <a:lnTo>
                  <a:pt x="208539" y="105209"/>
                </a:lnTo>
                <a:lnTo>
                  <a:pt x="196461" y="147826"/>
                </a:lnTo>
                <a:lnTo>
                  <a:pt x="169529" y="178061"/>
                </a:lnTo>
                <a:lnTo>
                  <a:pt x="128311" y="195371"/>
                </a:lnTo>
                <a:lnTo>
                  <a:pt x="87502" y="199389"/>
                </a:lnTo>
                <a:lnTo>
                  <a:pt x="61975" y="199389"/>
                </a:lnTo>
                <a:lnTo>
                  <a:pt x="61975" y="296799"/>
                </a:lnTo>
                <a:lnTo>
                  <a:pt x="61975" y="298450"/>
                </a:lnTo>
                <a:lnTo>
                  <a:pt x="61467" y="299847"/>
                </a:lnTo>
                <a:lnTo>
                  <a:pt x="60451" y="301117"/>
                </a:lnTo>
                <a:lnTo>
                  <a:pt x="59436" y="302260"/>
                </a:lnTo>
                <a:lnTo>
                  <a:pt x="57785" y="303403"/>
                </a:lnTo>
                <a:lnTo>
                  <a:pt x="55372" y="304164"/>
                </a:lnTo>
                <a:lnTo>
                  <a:pt x="53086" y="304926"/>
                </a:lnTo>
                <a:lnTo>
                  <a:pt x="49911" y="305562"/>
                </a:lnTo>
                <a:lnTo>
                  <a:pt x="45974" y="306070"/>
                </a:lnTo>
                <a:lnTo>
                  <a:pt x="42037" y="306450"/>
                </a:lnTo>
                <a:lnTo>
                  <a:pt x="37084" y="306705"/>
                </a:lnTo>
                <a:lnTo>
                  <a:pt x="30861" y="306705"/>
                </a:lnTo>
                <a:lnTo>
                  <a:pt x="24891" y="306705"/>
                </a:lnTo>
                <a:lnTo>
                  <a:pt x="6350" y="304164"/>
                </a:lnTo>
                <a:lnTo>
                  <a:pt x="3937" y="303403"/>
                </a:lnTo>
                <a:lnTo>
                  <a:pt x="2286" y="302260"/>
                </a:lnTo>
                <a:lnTo>
                  <a:pt x="1397" y="301117"/>
                </a:lnTo>
                <a:lnTo>
                  <a:pt x="507" y="299847"/>
                </a:lnTo>
                <a:lnTo>
                  <a:pt x="0" y="298450"/>
                </a:lnTo>
                <a:lnTo>
                  <a:pt x="0" y="296799"/>
                </a:lnTo>
                <a:lnTo>
                  <a:pt x="0" y="22225"/>
                </a:lnTo>
                <a:lnTo>
                  <a:pt x="0" y="14859"/>
                </a:lnTo>
                <a:lnTo>
                  <a:pt x="1904" y="9271"/>
                </a:lnTo>
                <a:lnTo>
                  <a:pt x="5714" y="5587"/>
                </a:lnTo>
                <a:lnTo>
                  <a:pt x="9651" y="1905"/>
                </a:lnTo>
                <a:lnTo>
                  <a:pt x="14731" y="0"/>
                </a:lnTo>
                <a:lnTo>
                  <a:pt x="20954" y="0"/>
                </a:lnTo>
                <a:close/>
              </a:path>
            </a:pathLst>
          </a:custGeom>
          <a:ln w="3175">
            <a:solidFill>
              <a:srgbClr val="446A1C"/>
            </a:solidFill>
          </a:ln>
        </p:spPr>
        <p:txBody>
          <a:bodyPr wrap="square" lIns="0" tIns="0" rIns="0" bIns="0" rtlCol="0"/>
          <a:lstStyle/>
          <a:p>
            <a:endParaRPr sz="3800"/>
          </a:p>
        </p:txBody>
      </p:sp>
      <p:sp>
        <p:nvSpPr>
          <p:cNvPr id="16" name="object 16"/>
          <p:cNvSpPr/>
          <p:nvPr/>
        </p:nvSpPr>
        <p:spPr>
          <a:xfrm>
            <a:off x="7026909" y="1029717"/>
            <a:ext cx="254000" cy="305435"/>
          </a:xfrm>
          <a:custGeom>
            <a:avLst/>
            <a:gdLst/>
            <a:ahLst/>
            <a:cxnLst/>
            <a:rect l="l" t="t" r="r" b="b"/>
            <a:pathLst>
              <a:path w="254000" h="305434">
                <a:moveTo>
                  <a:pt x="18414" y="0"/>
                </a:moveTo>
                <a:lnTo>
                  <a:pt x="96647" y="0"/>
                </a:lnTo>
                <a:lnTo>
                  <a:pt x="116322" y="615"/>
                </a:lnTo>
                <a:lnTo>
                  <a:pt x="165988" y="9651"/>
                </a:lnTo>
                <a:lnTo>
                  <a:pt x="203529" y="29136"/>
                </a:lnTo>
                <a:lnTo>
                  <a:pt x="230997" y="58912"/>
                </a:lnTo>
                <a:lnTo>
                  <a:pt x="247886" y="98613"/>
                </a:lnTo>
                <a:lnTo>
                  <a:pt x="253618" y="148209"/>
                </a:lnTo>
                <a:lnTo>
                  <a:pt x="252928" y="168423"/>
                </a:lnTo>
                <a:lnTo>
                  <a:pt x="242569" y="220091"/>
                </a:lnTo>
                <a:lnTo>
                  <a:pt x="220763" y="258613"/>
                </a:lnTo>
                <a:lnTo>
                  <a:pt x="188404" y="285099"/>
                </a:lnTo>
                <a:lnTo>
                  <a:pt x="145801" y="300325"/>
                </a:lnTo>
                <a:lnTo>
                  <a:pt x="91312" y="305308"/>
                </a:lnTo>
                <a:lnTo>
                  <a:pt x="18414" y="305308"/>
                </a:lnTo>
                <a:lnTo>
                  <a:pt x="13207" y="305308"/>
                </a:lnTo>
                <a:lnTo>
                  <a:pt x="8889" y="303784"/>
                </a:lnTo>
                <a:lnTo>
                  <a:pt x="5334" y="300736"/>
                </a:lnTo>
                <a:lnTo>
                  <a:pt x="1777" y="297688"/>
                </a:lnTo>
                <a:lnTo>
                  <a:pt x="0" y="292608"/>
                </a:lnTo>
                <a:lnTo>
                  <a:pt x="0" y="285750"/>
                </a:lnTo>
                <a:lnTo>
                  <a:pt x="0" y="19685"/>
                </a:lnTo>
                <a:lnTo>
                  <a:pt x="0" y="12700"/>
                </a:lnTo>
                <a:lnTo>
                  <a:pt x="1777" y="7747"/>
                </a:lnTo>
                <a:lnTo>
                  <a:pt x="5334"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6755639" y="1029717"/>
            <a:ext cx="226695" cy="306705"/>
          </a:xfrm>
          <a:custGeom>
            <a:avLst/>
            <a:gdLst/>
            <a:ahLst/>
            <a:cxnLst/>
            <a:rect l="l" t="t" r="r" b="b"/>
            <a:pathLst>
              <a:path w="226695" h="306705">
                <a:moveTo>
                  <a:pt x="18414" y="0"/>
                </a:moveTo>
                <a:lnTo>
                  <a:pt x="97409" y="0"/>
                </a:lnTo>
                <a:lnTo>
                  <a:pt x="105410" y="0"/>
                </a:lnTo>
                <a:lnTo>
                  <a:pt x="112013" y="254"/>
                </a:lnTo>
                <a:lnTo>
                  <a:pt x="156892" y="7741"/>
                </a:lnTo>
                <a:lnTo>
                  <a:pt x="194319" y="32684"/>
                </a:lnTo>
                <a:lnTo>
                  <a:pt x="210339" y="75011"/>
                </a:lnTo>
                <a:lnTo>
                  <a:pt x="210692" y="83820"/>
                </a:lnTo>
                <a:lnTo>
                  <a:pt x="210435" y="91293"/>
                </a:lnTo>
                <a:lnTo>
                  <a:pt x="195325" y="134238"/>
                </a:lnTo>
                <a:lnTo>
                  <a:pt x="164830" y="158083"/>
                </a:lnTo>
                <a:lnTo>
                  <a:pt x="151384" y="163322"/>
                </a:lnTo>
                <a:lnTo>
                  <a:pt x="155956" y="165481"/>
                </a:lnTo>
                <a:lnTo>
                  <a:pt x="175640" y="182753"/>
                </a:lnTo>
                <a:lnTo>
                  <a:pt x="179197" y="187198"/>
                </a:lnTo>
                <a:lnTo>
                  <a:pt x="194817" y="217550"/>
                </a:lnTo>
                <a:lnTo>
                  <a:pt x="220599" y="277749"/>
                </a:lnTo>
                <a:lnTo>
                  <a:pt x="222885" y="283718"/>
                </a:lnTo>
                <a:lnTo>
                  <a:pt x="224536" y="288036"/>
                </a:lnTo>
                <a:lnTo>
                  <a:pt x="225298" y="290830"/>
                </a:lnTo>
                <a:lnTo>
                  <a:pt x="226060" y="293497"/>
                </a:lnTo>
                <a:lnTo>
                  <a:pt x="226440" y="295656"/>
                </a:lnTo>
                <a:lnTo>
                  <a:pt x="226440" y="297307"/>
                </a:lnTo>
                <a:lnTo>
                  <a:pt x="226440" y="298958"/>
                </a:lnTo>
                <a:lnTo>
                  <a:pt x="226187" y="300482"/>
                </a:lnTo>
                <a:lnTo>
                  <a:pt x="225551" y="301625"/>
                </a:lnTo>
                <a:lnTo>
                  <a:pt x="224916" y="302768"/>
                </a:lnTo>
                <a:lnTo>
                  <a:pt x="223392" y="303784"/>
                </a:lnTo>
                <a:lnTo>
                  <a:pt x="220979" y="304546"/>
                </a:lnTo>
                <a:lnTo>
                  <a:pt x="218694" y="305435"/>
                </a:lnTo>
                <a:lnTo>
                  <a:pt x="215137" y="305943"/>
                </a:lnTo>
                <a:lnTo>
                  <a:pt x="210692" y="306197"/>
                </a:lnTo>
                <a:lnTo>
                  <a:pt x="206121" y="306578"/>
                </a:lnTo>
                <a:lnTo>
                  <a:pt x="199898" y="306705"/>
                </a:lnTo>
                <a:lnTo>
                  <a:pt x="192024" y="306705"/>
                </a:lnTo>
                <a:lnTo>
                  <a:pt x="185420" y="306705"/>
                </a:lnTo>
                <a:lnTo>
                  <a:pt x="180086" y="306578"/>
                </a:lnTo>
                <a:lnTo>
                  <a:pt x="176149" y="306197"/>
                </a:lnTo>
                <a:lnTo>
                  <a:pt x="172212" y="305943"/>
                </a:lnTo>
                <a:lnTo>
                  <a:pt x="169163" y="305308"/>
                </a:lnTo>
                <a:lnTo>
                  <a:pt x="166877" y="304419"/>
                </a:lnTo>
                <a:lnTo>
                  <a:pt x="164591" y="303657"/>
                </a:lnTo>
                <a:lnTo>
                  <a:pt x="162940" y="302513"/>
                </a:lnTo>
                <a:lnTo>
                  <a:pt x="162051" y="301117"/>
                </a:lnTo>
                <a:lnTo>
                  <a:pt x="161162" y="299847"/>
                </a:lnTo>
                <a:lnTo>
                  <a:pt x="160274" y="298196"/>
                </a:lnTo>
                <a:lnTo>
                  <a:pt x="159638" y="296291"/>
                </a:lnTo>
                <a:lnTo>
                  <a:pt x="132334" y="228219"/>
                </a:lnTo>
                <a:lnTo>
                  <a:pt x="129032" y="220472"/>
                </a:lnTo>
                <a:lnTo>
                  <a:pt x="125857" y="213613"/>
                </a:lnTo>
                <a:lnTo>
                  <a:pt x="122682" y="207645"/>
                </a:lnTo>
                <a:lnTo>
                  <a:pt x="119507" y="201675"/>
                </a:lnTo>
                <a:lnTo>
                  <a:pt x="98806" y="183642"/>
                </a:lnTo>
                <a:lnTo>
                  <a:pt x="93852" y="181483"/>
                </a:lnTo>
                <a:lnTo>
                  <a:pt x="88011" y="180467"/>
                </a:lnTo>
                <a:lnTo>
                  <a:pt x="81407" y="180467"/>
                </a:lnTo>
                <a:lnTo>
                  <a:pt x="61975" y="180467"/>
                </a:lnTo>
                <a:lnTo>
                  <a:pt x="61975" y="296799"/>
                </a:lnTo>
                <a:lnTo>
                  <a:pt x="61975" y="298450"/>
                </a:lnTo>
                <a:lnTo>
                  <a:pt x="61467" y="299847"/>
                </a:lnTo>
                <a:lnTo>
                  <a:pt x="60451" y="301117"/>
                </a:lnTo>
                <a:lnTo>
                  <a:pt x="59436" y="302260"/>
                </a:lnTo>
                <a:lnTo>
                  <a:pt x="57785" y="303403"/>
                </a:lnTo>
                <a:lnTo>
                  <a:pt x="55372" y="304164"/>
                </a:lnTo>
                <a:lnTo>
                  <a:pt x="53086" y="304926"/>
                </a:lnTo>
                <a:lnTo>
                  <a:pt x="49911" y="305562"/>
                </a:lnTo>
                <a:lnTo>
                  <a:pt x="45974" y="306070"/>
                </a:lnTo>
                <a:lnTo>
                  <a:pt x="42037" y="306450"/>
                </a:lnTo>
                <a:lnTo>
                  <a:pt x="37084" y="306705"/>
                </a:lnTo>
                <a:lnTo>
                  <a:pt x="30861" y="306705"/>
                </a:lnTo>
                <a:lnTo>
                  <a:pt x="24891" y="306705"/>
                </a:lnTo>
                <a:lnTo>
                  <a:pt x="6350" y="304164"/>
                </a:lnTo>
                <a:lnTo>
                  <a:pt x="3937" y="303403"/>
                </a:lnTo>
                <a:lnTo>
                  <a:pt x="2286" y="302260"/>
                </a:lnTo>
                <a:lnTo>
                  <a:pt x="1397" y="301117"/>
                </a:lnTo>
                <a:lnTo>
                  <a:pt x="508" y="299847"/>
                </a:lnTo>
                <a:lnTo>
                  <a:pt x="0" y="298450"/>
                </a:lnTo>
                <a:lnTo>
                  <a:pt x="0" y="296799"/>
                </a:lnTo>
                <a:lnTo>
                  <a:pt x="0" y="19685"/>
                </a:lnTo>
                <a:lnTo>
                  <a:pt x="0" y="12700"/>
                </a:lnTo>
                <a:lnTo>
                  <a:pt x="1777" y="7747"/>
                </a:lnTo>
                <a:lnTo>
                  <a:pt x="5334" y="4699"/>
                </a:lnTo>
                <a:lnTo>
                  <a:pt x="8889" y="1650"/>
                </a:lnTo>
                <a:lnTo>
                  <a:pt x="13208" y="0"/>
                </a:lnTo>
                <a:lnTo>
                  <a:pt x="18414" y="0"/>
                </a:lnTo>
                <a:close/>
              </a:path>
            </a:pathLst>
          </a:custGeom>
          <a:ln w="3175">
            <a:solidFill>
              <a:srgbClr val="446A1C"/>
            </a:solidFill>
          </a:ln>
        </p:spPr>
        <p:txBody>
          <a:bodyPr wrap="square" lIns="0" tIns="0" rIns="0" bIns="0" rtlCol="0"/>
          <a:lstStyle/>
          <a:p>
            <a:endParaRPr sz="3800"/>
          </a:p>
        </p:txBody>
      </p:sp>
      <p:sp>
        <p:nvSpPr>
          <p:cNvPr id="18" name="object 18"/>
          <p:cNvSpPr/>
          <p:nvPr/>
        </p:nvSpPr>
        <p:spPr>
          <a:xfrm>
            <a:off x="5665978" y="1029717"/>
            <a:ext cx="171450" cy="306705"/>
          </a:xfrm>
          <a:custGeom>
            <a:avLst/>
            <a:gdLst/>
            <a:ahLst/>
            <a:cxnLst/>
            <a:rect l="l" t="t" r="r" b="b"/>
            <a:pathLst>
              <a:path w="171450" h="306705">
                <a:moveTo>
                  <a:pt x="18414" y="0"/>
                </a:moveTo>
                <a:lnTo>
                  <a:pt x="162051" y="0"/>
                </a:lnTo>
                <a:lnTo>
                  <a:pt x="163449" y="0"/>
                </a:lnTo>
                <a:lnTo>
                  <a:pt x="164719" y="508"/>
                </a:lnTo>
                <a:lnTo>
                  <a:pt x="170687" y="13462"/>
                </a:lnTo>
                <a:lnTo>
                  <a:pt x="171069" y="16763"/>
                </a:lnTo>
                <a:lnTo>
                  <a:pt x="171196" y="20828"/>
                </a:lnTo>
                <a:lnTo>
                  <a:pt x="171196" y="25526"/>
                </a:lnTo>
                <a:lnTo>
                  <a:pt x="171196" y="30225"/>
                </a:lnTo>
                <a:lnTo>
                  <a:pt x="171069" y="34289"/>
                </a:lnTo>
                <a:lnTo>
                  <a:pt x="170687" y="37464"/>
                </a:lnTo>
                <a:lnTo>
                  <a:pt x="170307" y="40639"/>
                </a:lnTo>
                <a:lnTo>
                  <a:pt x="169672" y="43180"/>
                </a:lnTo>
                <a:lnTo>
                  <a:pt x="168783" y="45085"/>
                </a:lnTo>
                <a:lnTo>
                  <a:pt x="167894" y="46989"/>
                </a:lnTo>
                <a:lnTo>
                  <a:pt x="166877" y="48387"/>
                </a:lnTo>
                <a:lnTo>
                  <a:pt x="165862" y="49403"/>
                </a:lnTo>
                <a:lnTo>
                  <a:pt x="164719" y="50292"/>
                </a:lnTo>
                <a:lnTo>
                  <a:pt x="163449" y="50800"/>
                </a:lnTo>
                <a:lnTo>
                  <a:pt x="162051" y="50800"/>
                </a:lnTo>
                <a:lnTo>
                  <a:pt x="62230" y="50800"/>
                </a:lnTo>
                <a:lnTo>
                  <a:pt x="62230" y="132842"/>
                </a:lnTo>
                <a:lnTo>
                  <a:pt x="155956" y="132842"/>
                </a:lnTo>
                <a:lnTo>
                  <a:pt x="157352" y="132842"/>
                </a:lnTo>
                <a:lnTo>
                  <a:pt x="158623" y="133223"/>
                </a:lnTo>
                <a:lnTo>
                  <a:pt x="159638" y="134112"/>
                </a:lnTo>
                <a:lnTo>
                  <a:pt x="160782" y="134874"/>
                </a:lnTo>
                <a:lnTo>
                  <a:pt x="164464" y="145669"/>
                </a:lnTo>
                <a:lnTo>
                  <a:pt x="164973" y="148717"/>
                </a:lnTo>
                <a:lnTo>
                  <a:pt x="165100" y="152654"/>
                </a:lnTo>
                <a:lnTo>
                  <a:pt x="165100" y="157353"/>
                </a:lnTo>
                <a:lnTo>
                  <a:pt x="165100" y="162179"/>
                </a:lnTo>
                <a:lnTo>
                  <a:pt x="164973" y="166116"/>
                </a:lnTo>
                <a:lnTo>
                  <a:pt x="164464" y="169163"/>
                </a:lnTo>
                <a:lnTo>
                  <a:pt x="164084" y="172338"/>
                </a:lnTo>
                <a:lnTo>
                  <a:pt x="159638" y="181356"/>
                </a:lnTo>
                <a:lnTo>
                  <a:pt x="158623" y="182245"/>
                </a:lnTo>
                <a:lnTo>
                  <a:pt x="157352" y="182625"/>
                </a:lnTo>
                <a:lnTo>
                  <a:pt x="155956" y="182625"/>
                </a:lnTo>
                <a:lnTo>
                  <a:pt x="62230" y="182625"/>
                </a:lnTo>
                <a:lnTo>
                  <a:pt x="62230" y="296291"/>
                </a:lnTo>
                <a:lnTo>
                  <a:pt x="62230" y="298069"/>
                </a:lnTo>
                <a:lnTo>
                  <a:pt x="61849" y="299593"/>
                </a:lnTo>
                <a:lnTo>
                  <a:pt x="60833" y="300863"/>
                </a:lnTo>
                <a:lnTo>
                  <a:pt x="59944" y="302133"/>
                </a:lnTo>
                <a:lnTo>
                  <a:pt x="58166" y="303149"/>
                </a:lnTo>
                <a:lnTo>
                  <a:pt x="55752" y="304038"/>
                </a:lnTo>
                <a:lnTo>
                  <a:pt x="53339" y="304926"/>
                </a:lnTo>
                <a:lnTo>
                  <a:pt x="50164" y="305562"/>
                </a:lnTo>
                <a:lnTo>
                  <a:pt x="46227" y="306070"/>
                </a:lnTo>
                <a:lnTo>
                  <a:pt x="42291" y="306450"/>
                </a:lnTo>
                <a:lnTo>
                  <a:pt x="37211" y="306705"/>
                </a:lnTo>
                <a:lnTo>
                  <a:pt x="31114" y="306705"/>
                </a:lnTo>
                <a:lnTo>
                  <a:pt x="25146" y="306705"/>
                </a:lnTo>
                <a:lnTo>
                  <a:pt x="6604" y="304038"/>
                </a:lnTo>
                <a:lnTo>
                  <a:pt x="4191" y="303149"/>
                </a:lnTo>
                <a:lnTo>
                  <a:pt x="2539" y="302133"/>
                </a:lnTo>
                <a:lnTo>
                  <a:pt x="1524" y="300863"/>
                </a:lnTo>
                <a:lnTo>
                  <a:pt x="508" y="299593"/>
                </a:lnTo>
                <a:lnTo>
                  <a:pt x="0" y="298069"/>
                </a:lnTo>
                <a:lnTo>
                  <a:pt x="0" y="296291"/>
                </a:lnTo>
                <a:lnTo>
                  <a:pt x="0" y="19685"/>
                </a:lnTo>
                <a:lnTo>
                  <a:pt x="0" y="12700"/>
                </a:lnTo>
                <a:lnTo>
                  <a:pt x="1777" y="7747"/>
                </a:lnTo>
                <a:lnTo>
                  <a:pt x="5334" y="4699"/>
                </a:lnTo>
                <a:lnTo>
                  <a:pt x="8889" y="1650"/>
                </a:lnTo>
                <a:lnTo>
                  <a:pt x="13208" y="0"/>
                </a:lnTo>
                <a:lnTo>
                  <a:pt x="18414" y="0"/>
                </a:lnTo>
                <a:close/>
              </a:path>
            </a:pathLst>
          </a:custGeom>
          <a:ln w="3175">
            <a:solidFill>
              <a:srgbClr val="446A1C"/>
            </a:solidFill>
          </a:ln>
        </p:spPr>
        <p:txBody>
          <a:bodyPr wrap="square" lIns="0" tIns="0" rIns="0" bIns="0" rtlCol="0"/>
          <a:lstStyle/>
          <a:p>
            <a:endParaRPr sz="3800"/>
          </a:p>
        </p:txBody>
      </p:sp>
      <p:sp>
        <p:nvSpPr>
          <p:cNvPr id="19" name="object 19"/>
          <p:cNvSpPr/>
          <p:nvPr/>
        </p:nvSpPr>
        <p:spPr>
          <a:xfrm>
            <a:off x="4189223" y="1029717"/>
            <a:ext cx="233679" cy="306705"/>
          </a:xfrm>
          <a:custGeom>
            <a:avLst/>
            <a:gdLst/>
            <a:ahLst/>
            <a:cxnLst/>
            <a:rect l="l" t="t" r="r" b="b"/>
            <a:pathLst>
              <a:path w="233680" h="306705">
                <a:moveTo>
                  <a:pt x="9270" y="0"/>
                </a:moveTo>
                <a:lnTo>
                  <a:pt x="224408" y="0"/>
                </a:lnTo>
                <a:lnTo>
                  <a:pt x="225805" y="0"/>
                </a:lnTo>
                <a:lnTo>
                  <a:pt x="227075" y="508"/>
                </a:lnTo>
                <a:lnTo>
                  <a:pt x="228219" y="1397"/>
                </a:lnTo>
                <a:lnTo>
                  <a:pt x="229488" y="2286"/>
                </a:lnTo>
                <a:lnTo>
                  <a:pt x="230377" y="3683"/>
                </a:lnTo>
                <a:lnTo>
                  <a:pt x="231266" y="5587"/>
                </a:lnTo>
                <a:lnTo>
                  <a:pt x="232028" y="7620"/>
                </a:lnTo>
                <a:lnTo>
                  <a:pt x="232536" y="10160"/>
                </a:lnTo>
                <a:lnTo>
                  <a:pt x="232917" y="13462"/>
                </a:lnTo>
                <a:lnTo>
                  <a:pt x="233425" y="16763"/>
                </a:lnTo>
                <a:lnTo>
                  <a:pt x="233552" y="20828"/>
                </a:lnTo>
                <a:lnTo>
                  <a:pt x="233552" y="25526"/>
                </a:lnTo>
                <a:lnTo>
                  <a:pt x="233552" y="30099"/>
                </a:lnTo>
                <a:lnTo>
                  <a:pt x="233425" y="34036"/>
                </a:lnTo>
                <a:lnTo>
                  <a:pt x="232917" y="37211"/>
                </a:lnTo>
                <a:lnTo>
                  <a:pt x="232536" y="40386"/>
                </a:lnTo>
                <a:lnTo>
                  <a:pt x="225805" y="50800"/>
                </a:lnTo>
                <a:lnTo>
                  <a:pt x="224408" y="50800"/>
                </a:lnTo>
                <a:lnTo>
                  <a:pt x="147954" y="50800"/>
                </a:lnTo>
                <a:lnTo>
                  <a:pt x="147954" y="296799"/>
                </a:lnTo>
                <a:lnTo>
                  <a:pt x="147954" y="298450"/>
                </a:lnTo>
                <a:lnTo>
                  <a:pt x="147446" y="299847"/>
                </a:lnTo>
                <a:lnTo>
                  <a:pt x="122808" y="306705"/>
                </a:lnTo>
                <a:lnTo>
                  <a:pt x="116839" y="306705"/>
                </a:lnTo>
                <a:lnTo>
                  <a:pt x="110870" y="306705"/>
                </a:lnTo>
                <a:lnTo>
                  <a:pt x="92328" y="304164"/>
                </a:lnTo>
                <a:lnTo>
                  <a:pt x="89915" y="303403"/>
                </a:lnTo>
                <a:lnTo>
                  <a:pt x="88264" y="302260"/>
                </a:lnTo>
                <a:lnTo>
                  <a:pt x="87248" y="301117"/>
                </a:lnTo>
                <a:lnTo>
                  <a:pt x="86232" y="299847"/>
                </a:lnTo>
                <a:lnTo>
                  <a:pt x="85725" y="298450"/>
                </a:lnTo>
                <a:lnTo>
                  <a:pt x="85725" y="296799"/>
                </a:lnTo>
                <a:lnTo>
                  <a:pt x="85725" y="50800"/>
                </a:lnTo>
                <a:lnTo>
                  <a:pt x="9270" y="50800"/>
                </a:lnTo>
                <a:lnTo>
                  <a:pt x="7619" y="50800"/>
                </a:lnTo>
                <a:lnTo>
                  <a:pt x="6350" y="50292"/>
                </a:lnTo>
                <a:lnTo>
                  <a:pt x="5206" y="49403"/>
                </a:lnTo>
                <a:lnTo>
                  <a:pt x="4063" y="48387"/>
                </a:lnTo>
                <a:lnTo>
                  <a:pt x="3175" y="46989"/>
                </a:lnTo>
                <a:lnTo>
                  <a:pt x="2412" y="44958"/>
                </a:lnTo>
                <a:lnTo>
                  <a:pt x="1650" y="43053"/>
                </a:lnTo>
                <a:lnTo>
                  <a:pt x="1015" y="40386"/>
                </a:lnTo>
                <a:lnTo>
                  <a:pt x="634" y="37211"/>
                </a:lnTo>
                <a:lnTo>
                  <a:pt x="253" y="34036"/>
                </a:lnTo>
                <a:lnTo>
                  <a:pt x="0" y="30099"/>
                </a:lnTo>
                <a:lnTo>
                  <a:pt x="0" y="25526"/>
                </a:lnTo>
                <a:lnTo>
                  <a:pt x="0" y="20828"/>
                </a:lnTo>
                <a:lnTo>
                  <a:pt x="253" y="16763"/>
                </a:lnTo>
                <a:lnTo>
                  <a:pt x="634" y="13462"/>
                </a:lnTo>
                <a:lnTo>
                  <a:pt x="1015" y="10160"/>
                </a:lnTo>
                <a:lnTo>
                  <a:pt x="5206" y="1397"/>
                </a:lnTo>
                <a:lnTo>
                  <a:pt x="6350" y="508"/>
                </a:lnTo>
                <a:lnTo>
                  <a:pt x="7619" y="0"/>
                </a:lnTo>
                <a:lnTo>
                  <a:pt x="9270" y="0"/>
                </a:lnTo>
                <a:close/>
              </a:path>
            </a:pathLst>
          </a:custGeom>
          <a:ln w="3175">
            <a:solidFill>
              <a:srgbClr val="446A1C"/>
            </a:solidFill>
          </a:ln>
        </p:spPr>
        <p:txBody>
          <a:bodyPr wrap="square" lIns="0" tIns="0" rIns="0" bIns="0" rtlCol="0"/>
          <a:lstStyle/>
          <a:p>
            <a:endParaRPr sz="3800"/>
          </a:p>
        </p:txBody>
      </p:sp>
      <p:sp>
        <p:nvSpPr>
          <p:cNvPr id="20" name="object 20"/>
          <p:cNvSpPr/>
          <p:nvPr/>
        </p:nvSpPr>
        <p:spPr>
          <a:xfrm>
            <a:off x="3340354" y="1029717"/>
            <a:ext cx="254000" cy="305435"/>
          </a:xfrm>
          <a:custGeom>
            <a:avLst/>
            <a:gdLst/>
            <a:ahLst/>
            <a:cxnLst/>
            <a:rect l="l" t="t" r="r" b="b"/>
            <a:pathLst>
              <a:path w="254000" h="305434">
                <a:moveTo>
                  <a:pt x="18414" y="0"/>
                </a:moveTo>
                <a:lnTo>
                  <a:pt x="96646" y="0"/>
                </a:lnTo>
                <a:lnTo>
                  <a:pt x="116322" y="615"/>
                </a:lnTo>
                <a:lnTo>
                  <a:pt x="165988" y="9651"/>
                </a:lnTo>
                <a:lnTo>
                  <a:pt x="203529" y="29136"/>
                </a:lnTo>
                <a:lnTo>
                  <a:pt x="230997" y="58912"/>
                </a:lnTo>
                <a:lnTo>
                  <a:pt x="247886" y="98613"/>
                </a:lnTo>
                <a:lnTo>
                  <a:pt x="253619" y="148209"/>
                </a:lnTo>
                <a:lnTo>
                  <a:pt x="252928" y="168423"/>
                </a:lnTo>
                <a:lnTo>
                  <a:pt x="242569" y="220091"/>
                </a:lnTo>
                <a:lnTo>
                  <a:pt x="220763" y="258613"/>
                </a:lnTo>
                <a:lnTo>
                  <a:pt x="188404" y="285099"/>
                </a:lnTo>
                <a:lnTo>
                  <a:pt x="145801" y="300325"/>
                </a:lnTo>
                <a:lnTo>
                  <a:pt x="91312" y="305308"/>
                </a:lnTo>
                <a:lnTo>
                  <a:pt x="18414" y="305308"/>
                </a:lnTo>
                <a:lnTo>
                  <a:pt x="13207" y="305308"/>
                </a:lnTo>
                <a:lnTo>
                  <a:pt x="8889" y="303784"/>
                </a:lnTo>
                <a:lnTo>
                  <a:pt x="5333" y="300736"/>
                </a:lnTo>
                <a:lnTo>
                  <a:pt x="1777" y="297688"/>
                </a:lnTo>
                <a:lnTo>
                  <a:pt x="0" y="292608"/>
                </a:lnTo>
                <a:lnTo>
                  <a:pt x="0" y="285750"/>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21" name="object 21"/>
          <p:cNvSpPr/>
          <p:nvPr/>
        </p:nvSpPr>
        <p:spPr>
          <a:xfrm>
            <a:off x="2747506" y="1029717"/>
            <a:ext cx="226695" cy="306705"/>
          </a:xfrm>
          <a:custGeom>
            <a:avLst/>
            <a:gdLst/>
            <a:ahLst/>
            <a:cxnLst/>
            <a:rect l="l" t="t" r="r" b="b"/>
            <a:pathLst>
              <a:path w="226694" h="306705">
                <a:moveTo>
                  <a:pt x="18402" y="0"/>
                </a:moveTo>
                <a:lnTo>
                  <a:pt x="97421" y="0"/>
                </a:lnTo>
                <a:lnTo>
                  <a:pt x="105422" y="0"/>
                </a:lnTo>
                <a:lnTo>
                  <a:pt x="112026" y="254"/>
                </a:lnTo>
                <a:lnTo>
                  <a:pt x="156905" y="7741"/>
                </a:lnTo>
                <a:lnTo>
                  <a:pt x="194332" y="32684"/>
                </a:lnTo>
                <a:lnTo>
                  <a:pt x="210352" y="75011"/>
                </a:lnTo>
                <a:lnTo>
                  <a:pt x="210705" y="83820"/>
                </a:lnTo>
                <a:lnTo>
                  <a:pt x="210447" y="91293"/>
                </a:lnTo>
                <a:lnTo>
                  <a:pt x="195338" y="134238"/>
                </a:lnTo>
                <a:lnTo>
                  <a:pt x="164842" y="158083"/>
                </a:lnTo>
                <a:lnTo>
                  <a:pt x="151396" y="163322"/>
                </a:lnTo>
                <a:lnTo>
                  <a:pt x="155968" y="165481"/>
                </a:lnTo>
                <a:lnTo>
                  <a:pt x="175653" y="182753"/>
                </a:lnTo>
                <a:lnTo>
                  <a:pt x="179209" y="187198"/>
                </a:lnTo>
                <a:lnTo>
                  <a:pt x="194830" y="217550"/>
                </a:lnTo>
                <a:lnTo>
                  <a:pt x="220611" y="277749"/>
                </a:lnTo>
                <a:lnTo>
                  <a:pt x="222897" y="283718"/>
                </a:lnTo>
                <a:lnTo>
                  <a:pt x="224548" y="288036"/>
                </a:lnTo>
                <a:lnTo>
                  <a:pt x="225310" y="290830"/>
                </a:lnTo>
                <a:lnTo>
                  <a:pt x="226072" y="293497"/>
                </a:lnTo>
                <a:lnTo>
                  <a:pt x="226453" y="295656"/>
                </a:lnTo>
                <a:lnTo>
                  <a:pt x="226453" y="297307"/>
                </a:lnTo>
                <a:lnTo>
                  <a:pt x="226453" y="298958"/>
                </a:lnTo>
                <a:lnTo>
                  <a:pt x="226199" y="300482"/>
                </a:lnTo>
                <a:lnTo>
                  <a:pt x="225564" y="301625"/>
                </a:lnTo>
                <a:lnTo>
                  <a:pt x="224929" y="302768"/>
                </a:lnTo>
                <a:lnTo>
                  <a:pt x="223405" y="303784"/>
                </a:lnTo>
                <a:lnTo>
                  <a:pt x="220992" y="304546"/>
                </a:lnTo>
                <a:lnTo>
                  <a:pt x="218706" y="305435"/>
                </a:lnTo>
                <a:lnTo>
                  <a:pt x="215150" y="305943"/>
                </a:lnTo>
                <a:lnTo>
                  <a:pt x="210705" y="306197"/>
                </a:lnTo>
                <a:lnTo>
                  <a:pt x="206133" y="306578"/>
                </a:lnTo>
                <a:lnTo>
                  <a:pt x="199910" y="306705"/>
                </a:lnTo>
                <a:lnTo>
                  <a:pt x="192036" y="306705"/>
                </a:lnTo>
                <a:lnTo>
                  <a:pt x="185432" y="306705"/>
                </a:lnTo>
                <a:lnTo>
                  <a:pt x="180098" y="306578"/>
                </a:lnTo>
                <a:lnTo>
                  <a:pt x="176161" y="306197"/>
                </a:lnTo>
                <a:lnTo>
                  <a:pt x="172224" y="305943"/>
                </a:lnTo>
                <a:lnTo>
                  <a:pt x="169176" y="305308"/>
                </a:lnTo>
                <a:lnTo>
                  <a:pt x="166890" y="304419"/>
                </a:lnTo>
                <a:lnTo>
                  <a:pt x="164604" y="303657"/>
                </a:lnTo>
                <a:lnTo>
                  <a:pt x="162953" y="302513"/>
                </a:lnTo>
                <a:lnTo>
                  <a:pt x="162064" y="301117"/>
                </a:lnTo>
                <a:lnTo>
                  <a:pt x="161175" y="299847"/>
                </a:lnTo>
                <a:lnTo>
                  <a:pt x="160286" y="298196"/>
                </a:lnTo>
                <a:lnTo>
                  <a:pt x="159651" y="296291"/>
                </a:lnTo>
                <a:lnTo>
                  <a:pt x="132346" y="228219"/>
                </a:lnTo>
                <a:lnTo>
                  <a:pt x="129044" y="220472"/>
                </a:lnTo>
                <a:lnTo>
                  <a:pt x="125869" y="213613"/>
                </a:lnTo>
                <a:lnTo>
                  <a:pt x="122694" y="207645"/>
                </a:lnTo>
                <a:lnTo>
                  <a:pt x="119519" y="201675"/>
                </a:lnTo>
                <a:lnTo>
                  <a:pt x="98818" y="183642"/>
                </a:lnTo>
                <a:lnTo>
                  <a:pt x="93865" y="181483"/>
                </a:lnTo>
                <a:lnTo>
                  <a:pt x="88023" y="180467"/>
                </a:lnTo>
                <a:lnTo>
                  <a:pt x="81419" y="180467"/>
                </a:lnTo>
                <a:lnTo>
                  <a:pt x="61988" y="180467"/>
                </a:lnTo>
                <a:lnTo>
                  <a:pt x="61988" y="296799"/>
                </a:lnTo>
                <a:lnTo>
                  <a:pt x="61988" y="298450"/>
                </a:lnTo>
                <a:lnTo>
                  <a:pt x="61480" y="299847"/>
                </a:lnTo>
                <a:lnTo>
                  <a:pt x="60464" y="301117"/>
                </a:lnTo>
                <a:lnTo>
                  <a:pt x="59448" y="302260"/>
                </a:lnTo>
                <a:lnTo>
                  <a:pt x="57797" y="303403"/>
                </a:lnTo>
                <a:lnTo>
                  <a:pt x="55384" y="304164"/>
                </a:lnTo>
                <a:lnTo>
                  <a:pt x="53098" y="304926"/>
                </a:lnTo>
                <a:lnTo>
                  <a:pt x="49923" y="305562"/>
                </a:lnTo>
                <a:lnTo>
                  <a:pt x="45999" y="306070"/>
                </a:lnTo>
                <a:lnTo>
                  <a:pt x="42062" y="306450"/>
                </a:lnTo>
                <a:lnTo>
                  <a:pt x="37033" y="306705"/>
                </a:lnTo>
                <a:lnTo>
                  <a:pt x="30899" y="306705"/>
                </a:lnTo>
                <a:lnTo>
                  <a:pt x="24930" y="306705"/>
                </a:lnTo>
                <a:lnTo>
                  <a:pt x="0" y="298450"/>
                </a:lnTo>
                <a:lnTo>
                  <a:pt x="0" y="296799"/>
                </a:lnTo>
                <a:lnTo>
                  <a:pt x="0" y="19685"/>
                </a:lnTo>
                <a:lnTo>
                  <a:pt x="0" y="12700"/>
                </a:lnTo>
                <a:lnTo>
                  <a:pt x="1765" y="7747"/>
                </a:lnTo>
                <a:lnTo>
                  <a:pt x="5308" y="4699"/>
                </a:lnTo>
                <a:lnTo>
                  <a:pt x="8851" y="1650"/>
                </a:lnTo>
                <a:lnTo>
                  <a:pt x="13208" y="0"/>
                </a:lnTo>
                <a:lnTo>
                  <a:pt x="18402" y="0"/>
                </a:lnTo>
                <a:close/>
              </a:path>
            </a:pathLst>
          </a:custGeom>
          <a:ln w="3175">
            <a:solidFill>
              <a:srgbClr val="446A1C"/>
            </a:solidFill>
          </a:ln>
        </p:spPr>
        <p:txBody>
          <a:bodyPr wrap="square" lIns="0" tIns="0" rIns="0" bIns="0" rtlCol="0"/>
          <a:lstStyle/>
          <a:p>
            <a:endParaRPr sz="3800"/>
          </a:p>
        </p:txBody>
      </p:sp>
      <p:sp>
        <p:nvSpPr>
          <p:cNvPr id="22" name="object 22"/>
          <p:cNvSpPr/>
          <p:nvPr/>
        </p:nvSpPr>
        <p:spPr>
          <a:xfrm>
            <a:off x="2477809" y="1029717"/>
            <a:ext cx="233679" cy="306705"/>
          </a:xfrm>
          <a:custGeom>
            <a:avLst/>
            <a:gdLst/>
            <a:ahLst/>
            <a:cxnLst/>
            <a:rect l="l" t="t" r="r" b="b"/>
            <a:pathLst>
              <a:path w="233680" h="306705">
                <a:moveTo>
                  <a:pt x="9194" y="0"/>
                </a:moveTo>
                <a:lnTo>
                  <a:pt x="224332" y="0"/>
                </a:lnTo>
                <a:lnTo>
                  <a:pt x="225742" y="0"/>
                </a:lnTo>
                <a:lnTo>
                  <a:pt x="227050" y="508"/>
                </a:lnTo>
                <a:lnTo>
                  <a:pt x="228219" y="1397"/>
                </a:lnTo>
                <a:lnTo>
                  <a:pt x="229400" y="2286"/>
                </a:lnTo>
                <a:lnTo>
                  <a:pt x="230390" y="3683"/>
                </a:lnTo>
                <a:lnTo>
                  <a:pt x="231178" y="5587"/>
                </a:lnTo>
                <a:lnTo>
                  <a:pt x="231965" y="7620"/>
                </a:lnTo>
                <a:lnTo>
                  <a:pt x="232549" y="10160"/>
                </a:lnTo>
                <a:lnTo>
                  <a:pt x="232943" y="13462"/>
                </a:lnTo>
                <a:lnTo>
                  <a:pt x="233337" y="16763"/>
                </a:lnTo>
                <a:lnTo>
                  <a:pt x="233527" y="20828"/>
                </a:lnTo>
                <a:lnTo>
                  <a:pt x="233527" y="25526"/>
                </a:lnTo>
                <a:lnTo>
                  <a:pt x="233527" y="30099"/>
                </a:lnTo>
                <a:lnTo>
                  <a:pt x="233337" y="34036"/>
                </a:lnTo>
                <a:lnTo>
                  <a:pt x="232943" y="37211"/>
                </a:lnTo>
                <a:lnTo>
                  <a:pt x="232549" y="40386"/>
                </a:lnTo>
                <a:lnTo>
                  <a:pt x="231965" y="43053"/>
                </a:lnTo>
                <a:lnTo>
                  <a:pt x="231178" y="44958"/>
                </a:lnTo>
                <a:lnTo>
                  <a:pt x="230390" y="46989"/>
                </a:lnTo>
                <a:lnTo>
                  <a:pt x="229400" y="48387"/>
                </a:lnTo>
                <a:lnTo>
                  <a:pt x="228219" y="49403"/>
                </a:lnTo>
                <a:lnTo>
                  <a:pt x="227050" y="50292"/>
                </a:lnTo>
                <a:lnTo>
                  <a:pt x="225742" y="50800"/>
                </a:lnTo>
                <a:lnTo>
                  <a:pt x="224332" y="50800"/>
                </a:lnTo>
                <a:lnTo>
                  <a:pt x="147904" y="50800"/>
                </a:lnTo>
                <a:lnTo>
                  <a:pt x="147904" y="296799"/>
                </a:lnTo>
                <a:lnTo>
                  <a:pt x="147904" y="298450"/>
                </a:lnTo>
                <a:lnTo>
                  <a:pt x="147396" y="299847"/>
                </a:lnTo>
                <a:lnTo>
                  <a:pt x="146367" y="301117"/>
                </a:lnTo>
                <a:lnTo>
                  <a:pt x="145351" y="302260"/>
                </a:lnTo>
                <a:lnTo>
                  <a:pt x="143662" y="303403"/>
                </a:lnTo>
                <a:lnTo>
                  <a:pt x="141300" y="304164"/>
                </a:lnTo>
                <a:lnTo>
                  <a:pt x="138938" y="304926"/>
                </a:lnTo>
                <a:lnTo>
                  <a:pt x="135750" y="305562"/>
                </a:lnTo>
                <a:lnTo>
                  <a:pt x="131749" y="306070"/>
                </a:lnTo>
                <a:lnTo>
                  <a:pt x="127736" y="306450"/>
                </a:lnTo>
                <a:lnTo>
                  <a:pt x="122745" y="306705"/>
                </a:lnTo>
                <a:lnTo>
                  <a:pt x="116763" y="306705"/>
                </a:lnTo>
                <a:lnTo>
                  <a:pt x="110794" y="306705"/>
                </a:lnTo>
                <a:lnTo>
                  <a:pt x="85623" y="298450"/>
                </a:lnTo>
                <a:lnTo>
                  <a:pt x="85623" y="296799"/>
                </a:lnTo>
                <a:lnTo>
                  <a:pt x="85623" y="50800"/>
                </a:lnTo>
                <a:lnTo>
                  <a:pt x="9194" y="50800"/>
                </a:lnTo>
                <a:lnTo>
                  <a:pt x="7620" y="50800"/>
                </a:lnTo>
                <a:lnTo>
                  <a:pt x="6286" y="50292"/>
                </a:lnTo>
                <a:lnTo>
                  <a:pt x="5194" y="49403"/>
                </a:lnTo>
                <a:lnTo>
                  <a:pt x="4089" y="48387"/>
                </a:lnTo>
                <a:lnTo>
                  <a:pt x="3149" y="46989"/>
                </a:lnTo>
                <a:lnTo>
                  <a:pt x="2362" y="44958"/>
                </a:lnTo>
                <a:lnTo>
                  <a:pt x="1574" y="43053"/>
                </a:lnTo>
                <a:lnTo>
                  <a:pt x="977" y="40386"/>
                </a:lnTo>
                <a:lnTo>
                  <a:pt x="584" y="37211"/>
                </a:lnTo>
                <a:lnTo>
                  <a:pt x="190" y="34036"/>
                </a:lnTo>
                <a:lnTo>
                  <a:pt x="0" y="30099"/>
                </a:lnTo>
                <a:lnTo>
                  <a:pt x="0" y="25526"/>
                </a:lnTo>
                <a:lnTo>
                  <a:pt x="0" y="20828"/>
                </a:lnTo>
                <a:lnTo>
                  <a:pt x="190" y="16763"/>
                </a:lnTo>
                <a:lnTo>
                  <a:pt x="584" y="13462"/>
                </a:lnTo>
                <a:lnTo>
                  <a:pt x="977" y="10160"/>
                </a:lnTo>
                <a:lnTo>
                  <a:pt x="5194" y="1397"/>
                </a:lnTo>
                <a:lnTo>
                  <a:pt x="6286" y="508"/>
                </a:lnTo>
                <a:lnTo>
                  <a:pt x="7620" y="0"/>
                </a:lnTo>
                <a:lnTo>
                  <a:pt x="9194" y="0"/>
                </a:lnTo>
                <a:close/>
              </a:path>
            </a:pathLst>
          </a:custGeom>
          <a:ln w="3175">
            <a:solidFill>
              <a:srgbClr val="446A1C"/>
            </a:solidFill>
          </a:ln>
        </p:spPr>
        <p:txBody>
          <a:bodyPr wrap="square" lIns="0" tIns="0" rIns="0" bIns="0" rtlCol="0"/>
          <a:lstStyle/>
          <a:p>
            <a:endParaRPr sz="3800"/>
          </a:p>
        </p:txBody>
      </p:sp>
      <p:sp>
        <p:nvSpPr>
          <p:cNvPr id="23" name="object 23"/>
          <p:cNvSpPr/>
          <p:nvPr/>
        </p:nvSpPr>
        <p:spPr>
          <a:xfrm>
            <a:off x="4914647" y="1028828"/>
            <a:ext cx="252095" cy="307975"/>
          </a:xfrm>
          <a:custGeom>
            <a:avLst/>
            <a:gdLst/>
            <a:ahLst/>
            <a:cxnLst/>
            <a:rect l="l" t="t" r="r" b="b"/>
            <a:pathLst>
              <a:path w="252095" h="307975">
                <a:moveTo>
                  <a:pt x="224536" y="0"/>
                </a:moveTo>
                <a:lnTo>
                  <a:pt x="229869" y="0"/>
                </a:lnTo>
                <a:lnTo>
                  <a:pt x="234441" y="253"/>
                </a:lnTo>
                <a:lnTo>
                  <a:pt x="237998" y="635"/>
                </a:lnTo>
                <a:lnTo>
                  <a:pt x="241680" y="1015"/>
                </a:lnTo>
                <a:lnTo>
                  <a:pt x="250443" y="5969"/>
                </a:lnTo>
                <a:lnTo>
                  <a:pt x="251332" y="7112"/>
                </a:lnTo>
                <a:lnTo>
                  <a:pt x="251713" y="8636"/>
                </a:lnTo>
                <a:lnTo>
                  <a:pt x="251713" y="10160"/>
                </a:lnTo>
                <a:lnTo>
                  <a:pt x="251713" y="284480"/>
                </a:lnTo>
                <a:lnTo>
                  <a:pt x="251713" y="288163"/>
                </a:lnTo>
                <a:lnTo>
                  <a:pt x="251078" y="291338"/>
                </a:lnTo>
                <a:lnTo>
                  <a:pt x="249808" y="294132"/>
                </a:lnTo>
                <a:lnTo>
                  <a:pt x="248538" y="297052"/>
                </a:lnTo>
                <a:lnTo>
                  <a:pt x="237236" y="305308"/>
                </a:lnTo>
                <a:lnTo>
                  <a:pt x="234314" y="306197"/>
                </a:lnTo>
                <a:lnTo>
                  <a:pt x="231266" y="306705"/>
                </a:lnTo>
                <a:lnTo>
                  <a:pt x="228345" y="306705"/>
                </a:lnTo>
                <a:lnTo>
                  <a:pt x="201929" y="306705"/>
                </a:lnTo>
                <a:lnTo>
                  <a:pt x="196468" y="306705"/>
                </a:lnTo>
                <a:lnTo>
                  <a:pt x="191642" y="306070"/>
                </a:lnTo>
                <a:lnTo>
                  <a:pt x="166750" y="287147"/>
                </a:lnTo>
                <a:lnTo>
                  <a:pt x="163575" y="282194"/>
                </a:lnTo>
                <a:lnTo>
                  <a:pt x="160019" y="275844"/>
                </a:lnTo>
                <a:lnTo>
                  <a:pt x="156209" y="267970"/>
                </a:lnTo>
                <a:lnTo>
                  <a:pt x="80137" y="125222"/>
                </a:lnTo>
                <a:lnTo>
                  <a:pt x="63448" y="90483"/>
                </a:lnTo>
                <a:lnTo>
                  <a:pt x="54482" y="69087"/>
                </a:lnTo>
                <a:lnTo>
                  <a:pt x="53975" y="69087"/>
                </a:lnTo>
                <a:lnTo>
                  <a:pt x="54425" y="77565"/>
                </a:lnTo>
                <a:lnTo>
                  <a:pt x="54816" y="86042"/>
                </a:lnTo>
                <a:lnTo>
                  <a:pt x="55135" y="94519"/>
                </a:lnTo>
                <a:lnTo>
                  <a:pt x="55371" y="102997"/>
                </a:lnTo>
                <a:lnTo>
                  <a:pt x="55612" y="111470"/>
                </a:lnTo>
                <a:lnTo>
                  <a:pt x="55768" y="120110"/>
                </a:lnTo>
                <a:lnTo>
                  <a:pt x="55854" y="128893"/>
                </a:lnTo>
                <a:lnTo>
                  <a:pt x="55879" y="137795"/>
                </a:lnTo>
                <a:lnTo>
                  <a:pt x="55879" y="297434"/>
                </a:lnTo>
                <a:lnTo>
                  <a:pt x="55879" y="299085"/>
                </a:lnTo>
                <a:lnTo>
                  <a:pt x="55499" y="300482"/>
                </a:lnTo>
                <a:lnTo>
                  <a:pt x="54609" y="301751"/>
                </a:lnTo>
                <a:lnTo>
                  <a:pt x="53720" y="303022"/>
                </a:lnTo>
                <a:lnTo>
                  <a:pt x="33274" y="307594"/>
                </a:lnTo>
                <a:lnTo>
                  <a:pt x="27558" y="307594"/>
                </a:lnTo>
                <a:lnTo>
                  <a:pt x="22098" y="307594"/>
                </a:lnTo>
                <a:lnTo>
                  <a:pt x="5461" y="304926"/>
                </a:lnTo>
                <a:lnTo>
                  <a:pt x="3428" y="304038"/>
                </a:lnTo>
                <a:lnTo>
                  <a:pt x="1904" y="303022"/>
                </a:lnTo>
                <a:lnTo>
                  <a:pt x="1142" y="301751"/>
                </a:lnTo>
                <a:lnTo>
                  <a:pt x="380" y="300482"/>
                </a:lnTo>
                <a:lnTo>
                  <a:pt x="0" y="299085"/>
                </a:lnTo>
                <a:lnTo>
                  <a:pt x="0" y="297434"/>
                </a:lnTo>
                <a:lnTo>
                  <a:pt x="0" y="23113"/>
                </a:lnTo>
                <a:lnTo>
                  <a:pt x="0" y="15748"/>
                </a:lnTo>
                <a:lnTo>
                  <a:pt x="2158" y="10160"/>
                </a:lnTo>
                <a:lnTo>
                  <a:pt x="6476" y="6476"/>
                </a:lnTo>
                <a:lnTo>
                  <a:pt x="10794" y="2794"/>
                </a:lnTo>
                <a:lnTo>
                  <a:pt x="16128" y="888"/>
                </a:lnTo>
                <a:lnTo>
                  <a:pt x="22351" y="888"/>
                </a:lnTo>
                <a:lnTo>
                  <a:pt x="55625" y="888"/>
                </a:lnTo>
                <a:lnTo>
                  <a:pt x="61594" y="888"/>
                </a:lnTo>
                <a:lnTo>
                  <a:pt x="66675" y="1524"/>
                </a:lnTo>
                <a:lnTo>
                  <a:pt x="70738" y="2539"/>
                </a:lnTo>
                <a:lnTo>
                  <a:pt x="74802" y="3556"/>
                </a:lnTo>
                <a:lnTo>
                  <a:pt x="78486" y="5207"/>
                </a:lnTo>
                <a:lnTo>
                  <a:pt x="81661" y="7620"/>
                </a:lnTo>
                <a:lnTo>
                  <a:pt x="84962" y="9906"/>
                </a:lnTo>
                <a:lnTo>
                  <a:pt x="88011" y="13208"/>
                </a:lnTo>
                <a:lnTo>
                  <a:pt x="90804" y="17399"/>
                </a:lnTo>
                <a:lnTo>
                  <a:pt x="93599" y="21462"/>
                </a:lnTo>
                <a:lnTo>
                  <a:pt x="96519" y="26670"/>
                </a:lnTo>
                <a:lnTo>
                  <a:pt x="99567" y="32765"/>
                </a:lnTo>
                <a:lnTo>
                  <a:pt x="159003" y="144399"/>
                </a:lnTo>
                <a:lnTo>
                  <a:pt x="162432" y="151130"/>
                </a:lnTo>
                <a:lnTo>
                  <a:pt x="165862" y="157734"/>
                </a:lnTo>
                <a:lnTo>
                  <a:pt x="169290" y="164337"/>
                </a:lnTo>
                <a:lnTo>
                  <a:pt x="172592" y="170814"/>
                </a:lnTo>
                <a:lnTo>
                  <a:pt x="175894" y="177419"/>
                </a:lnTo>
                <a:lnTo>
                  <a:pt x="179069" y="183896"/>
                </a:lnTo>
                <a:lnTo>
                  <a:pt x="182117" y="190373"/>
                </a:lnTo>
                <a:lnTo>
                  <a:pt x="185292" y="196850"/>
                </a:lnTo>
                <a:lnTo>
                  <a:pt x="188213" y="203073"/>
                </a:lnTo>
                <a:lnTo>
                  <a:pt x="191262" y="209423"/>
                </a:lnTo>
                <a:lnTo>
                  <a:pt x="194182" y="215646"/>
                </a:lnTo>
                <a:lnTo>
                  <a:pt x="196976" y="221996"/>
                </a:lnTo>
                <a:lnTo>
                  <a:pt x="197230" y="221996"/>
                </a:lnTo>
                <a:lnTo>
                  <a:pt x="196873" y="213635"/>
                </a:lnTo>
                <a:lnTo>
                  <a:pt x="196564" y="205120"/>
                </a:lnTo>
                <a:lnTo>
                  <a:pt x="195837" y="161575"/>
                </a:lnTo>
                <a:lnTo>
                  <a:pt x="195833" y="153288"/>
                </a:lnTo>
                <a:lnTo>
                  <a:pt x="195833" y="10160"/>
                </a:lnTo>
                <a:lnTo>
                  <a:pt x="195833" y="8636"/>
                </a:lnTo>
                <a:lnTo>
                  <a:pt x="196214" y="7112"/>
                </a:lnTo>
                <a:lnTo>
                  <a:pt x="197230" y="5969"/>
                </a:lnTo>
                <a:lnTo>
                  <a:pt x="198119" y="4699"/>
                </a:lnTo>
                <a:lnTo>
                  <a:pt x="210692" y="635"/>
                </a:lnTo>
                <a:lnTo>
                  <a:pt x="214249" y="253"/>
                </a:lnTo>
                <a:lnTo>
                  <a:pt x="218948" y="0"/>
                </a:lnTo>
                <a:lnTo>
                  <a:pt x="224536" y="0"/>
                </a:lnTo>
                <a:close/>
              </a:path>
            </a:pathLst>
          </a:custGeom>
          <a:ln w="3175">
            <a:solidFill>
              <a:srgbClr val="446A1C"/>
            </a:solidFill>
          </a:ln>
        </p:spPr>
        <p:txBody>
          <a:bodyPr wrap="square" lIns="0" tIns="0" rIns="0" bIns="0" rtlCol="0"/>
          <a:lstStyle/>
          <a:p>
            <a:endParaRPr sz="3800"/>
          </a:p>
        </p:txBody>
      </p:sp>
      <p:sp>
        <p:nvSpPr>
          <p:cNvPr id="24" name="object 24"/>
          <p:cNvSpPr/>
          <p:nvPr/>
        </p:nvSpPr>
        <p:spPr>
          <a:xfrm>
            <a:off x="2189722" y="1028828"/>
            <a:ext cx="252095" cy="307975"/>
          </a:xfrm>
          <a:custGeom>
            <a:avLst/>
            <a:gdLst/>
            <a:ahLst/>
            <a:cxnLst/>
            <a:rect l="l" t="t" r="r" b="b"/>
            <a:pathLst>
              <a:path w="252094" h="307975">
                <a:moveTo>
                  <a:pt x="224574" y="0"/>
                </a:moveTo>
                <a:lnTo>
                  <a:pt x="229920" y="0"/>
                </a:lnTo>
                <a:lnTo>
                  <a:pt x="234403" y="253"/>
                </a:lnTo>
                <a:lnTo>
                  <a:pt x="238010" y="635"/>
                </a:lnTo>
                <a:lnTo>
                  <a:pt x="241630" y="1015"/>
                </a:lnTo>
                <a:lnTo>
                  <a:pt x="250520" y="5969"/>
                </a:lnTo>
                <a:lnTo>
                  <a:pt x="251307" y="7112"/>
                </a:lnTo>
                <a:lnTo>
                  <a:pt x="251701" y="8636"/>
                </a:lnTo>
                <a:lnTo>
                  <a:pt x="251701" y="10160"/>
                </a:lnTo>
                <a:lnTo>
                  <a:pt x="251701" y="284480"/>
                </a:lnTo>
                <a:lnTo>
                  <a:pt x="251701" y="288163"/>
                </a:lnTo>
                <a:lnTo>
                  <a:pt x="251066" y="291338"/>
                </a:lnTo>
                <a:lnTo>
                  <a:pt x="249809" y="294132"/>
                </a:lnTo>
                <a:lnTo>
                  <a:pt x="248551" y="297052"/>
                </a:lnTo>
                <a:lnTo>
                  <a:pt x="237185" y="305308"/>
                </a:lnTo>
                <a:lnTo>
                  <a:pt x="234276" y="306197"/>
                </a:lnTo>
                <a:lnTo>
                  <a:pt x="231330" y="306705"/>
                </a:lnTo>
                <a:lnTo>
                  <a:pt x="228346" y="306705"/>
                </a:lnTo>
                <a:lnTo>
                  <a:pt x="201930" y="306705"/>
                </a:lnTo>
                <a:lnTo>
                  <a:pt x="196418" y="306705"/>
                </a:lnTo>
                <a:lnTo>
                  <a:pt x="191668" y="306070"/>
                </a:lnTo>
                <a:lnTo>
                  <a:pt x="166776" y="287147"/>
                </a:lnTo>
                <a:lnTo>
                  <a:pt x="163626" y="282194"/>
                </a:lnTo>
                <a:lnTo>
                  <a:pt x="160096" y="275844"/>
                </a:lnTo>
                <a:lnTo>
                  <a:pt x="156159" y="267970"/>
                </a:lnTo>
                <a:lnTo>
                  <a:pt x="80200" y="125222"/>
                </a:lnTo>
                <a:lnTo>
                  <a:pt x="63420" y="90483"/>
                </a:lnTo>
                <a:lnTo>
                  <a:pt x="54495" y="69087"/>
                </a:lnTo>
                <a:lnTo>
                  <a:pt x="54013" y="69087"/>
                </a:lnTo>
                <a:lnTo>
                  <a:pt x="55642" y="111470"/>
                </a:lnTo>
                <a:lnTo>
                  <a:pt x="55905" y="137795"/>
                </a:lnTo>
                <a:lnTo>
                  <a:pt x="55905" y="297434"/>
                </a:lnTo>
                <a:lnTo>
                  <a:pt x="55905" y="299085"/>
                </a:lnTo>
                <a:lnTo>
                  <a:pt x="55473" y="300482"/>
                </a:lnTo>
                <a:lnTo>
                  <a:pt x="54610" y="301751"/>
                </a:lnTo>
                <a:lnTo>
                  <a:pt x="53746" y="303022"/>
                </a:lnTo>
                <a:lnTo>
                  <a:pt x="52247" y="304038"/>
                </a:lnTo>
                <a:lnTo>
                  <a:pt x="50126" y="304926"/>
                </a:lnTo>
                <a:lnTo>
                  <a:pt x="48006" y="305815"/>
                </a:lnTo>
                <a:lnTo>
                  <a:pt x="45135" y="306450"/>
                </a:lnTo>
                <a:lnTo>
                  <a:pt x="41516" y="306959"/>
                </a:lnTo>
                <a:lnTo>
                  <a:pt x="37896" y="307339"/>
                </a:lnTo>
                <a:lnTo>
                  <a:pt x="33261" y="307594"/>
                </a:lnTo>
                <a:lnTo>
                  <a:pt x="27597" y="307594"/>
                </a:lnTo>
                <a:lnTo>
                  <a:pt x="22098" y="307594"/>
                </a:lnTo>
                <a:lnTo>
                  <a:pt x="1181" y="301751"/>
                </a:lnTo>
                <a:lnTo>
                  <a:pt x="393" y="300482"/>
                </a:lnTo>
                <a:lnTo>
                  <a:pt x="0" y="299085"/>
                </a:lnTo>
                <a:lnTo>
                  <a:pt x="0" y="297434"/>
                </a:lnTo>
                <a:lnTo>
                  <a:pt x="0" y="23113"/>
                </a:lnTo>
                <a:lnTo>
                  <a:pt x="0" y="15748"/>
                </a:lnTo>
                <a:lnTo>
                  <a:pt x="2159" y="10160"/>
                </a:lnTo>
                <a:lnTo>
                  <a:pt x="6489" y="6476"/>
                </a:lnTo>
                <a:lnTo>
                  <a:pt x="10807" y="2794"/>
                </a:lnTo>
                <a:lnTo>
                  <a:pt x="16116" y="888"/>
                </a:lnTo>
                <a:lnTo>
                  <a:pt x="22415" y="888"/>
                </a:lnTo>
                <a:lnTo>
                  <a:pt x="55664" y="888"/>
                </a:lnTo>
                <a:lnTo>
                  <a:pt x="61645" y="888"/>
                </a:lnTo>
                <a:lnTo>
                  <a:pt x="66675" y="1524"/>
                </a:lnTo>
                <a:lnTo>
                  <a:pt x="70764" y="2539"/>
                </a:lnTo>
                <a:lnTo>
                  <a:pt x="74853" y="3556"/>
                </a:lnTo>
                <a:lnTo>
                  <a:pt x="78511" y="5207"/>
                </a:lnTo>
                <a:lnTo>
                  <a:pt x="81737" y="7620"/>
                </a:lnTo>
                <a:lnTo>
                  <a:pt x="84963" y="9906"/>
                </a:lnTo>
                <a:lnTo>
                  <a:pt x="87985" y="13208"/>
                </a:lnTo>
                <a:lnTo>
                  <a:pt x="90817" y="17399"/>
                </a:lnTo>
                <a:lnTo>
                  <a:pt x="93649" y="21462"/>
                </a:lnTo>
                <a:lnTo>
                  <a:pt x="96558" y="26670"/>
                </a:lnTo>
                <a:lnTo>
                  <a:pt x="99542" y="32765"/>
                </a:lnTo>
                <a:lnTo>
                  <a:pt x="158991" y="144399"/>
                </a:lnTo>
                <a:lnTo>
                  <a:pt x="162445" y="151130"/>
                </a:lnTo>
                <a:lnTo>
                  <a:pt x="165874" y="157734"/>
                </a:lnTo>
                <a:lnTo>
                  <a:pt x="169252" y="164337"/>
                </a:lnTo>
                <a:lnTo>
                  <a:pt x="185254" y="196850"/>
                </a:lnTo>
                <a:lnTo>
                  <a:pt x="188239" y="203073"/>
                </a:lnTo>
                <a:lnTo>
                  <a:pt x="191223" y="209423"/>
                </a:lnTo>
                <a:lnTo>
                  <a:pt x="194144" y="215646"/>
                </a:lnTo>
                <a:lnTo>
                  <a:pt x="196964" y="221996"/>
                </a:lnTo>
                <a:lnTo>
                  <a:pt x="197205" y="221996"/>
                </a:lnTo>
                <a:lnTo>
                  <a:pt x="195988" y="178720"/>
                </a:lnTo>
                <a:lnTo>
                  <a:pt x="195795" y="153288"/>
                </a:lnTo>
                <a:lnTo>
                  <a:pt x="195795" y="10160"/>
                </a:lnTo>
                <a:lnTo>
                  <a:pt x="195795" y="8636"/>
                </a:lnTo>
                <a:lnTo>
                  <a:pt x="196265" y="7112"/>
                </a:lnTo>
                <a:lnTo>
                  <a:pt x="197205" y="5969"/>
                </a:lnTo>
                <a:lnTo>
                  <a:pt x="198145" y="4699"/>
                </a:lnTo>
                <a:lnTo>
                  <a:pt x="210654" y="635"/>
                </a:lnTo>
                <a:lnTo>
                  <a:pt x="214274" y="253"/>
                </a:lnTo>
                <a:lnTo>
                  <a:pt x="218909" y="0"/>
                </a:lnTo>
                <a:lnTo>
                  <a:pt x="224574" y="0"/>
                </a:lnTo>
                <a:close/>
              </a:path>
            </a:pathLst>
          </a:custGeom>
          <a:ln w="3175">
            <a:solidFill>
              <a:srgbClr val="446A1C"/>
            </a:solidFill>
          </a:ln>
        </p:spPr>
        <p:txBody>
          <a:bodyPr wrap="square" lIns="0" tIns="0" rIns="0" bIns="0" rtlCol="0"/>
          <a:lstStyle/>
          <a:p>
            <a:endParaRPr sz="3800"/>
          </a:p>
        </p:txBody>
      </p:sp>
      <p:sp>
        <p:nvSpPr>
          <p:cNvPr id="25" name="object 25"/>
          <p:cNvSpPr/>
          <p:nvPr/>
        </p:nvSpPr>
        <p:spPr>
          <a:xfrm>
            <a:off x="5975096" y="1028319"/>
            <a:ext cx="417195" cy="308610"/>
          </a:xfrm>
          <a:custGeom>
            <a:avLst/>
            <a:gdLst/>
            <a:ahLst/>
            <a:cxnLst/>
            <a:rect l="l" t="t" r="r" b="b"/>
            <a:pathLst>
              <a:path w="417195" h="308609">
                <a:moveTo>
                  <a:pt x="31368" y="0"/>
                </a:moveTo>
                <a:lnTo>
                  <a:pt x="38734" y="0"/>
                </a:lnTo>
                <a:lnTo>
                  <a:pt x="44576" y="126"/>
                </a:lnTo>
                <a:lnTo>
                  <a:pt x="48894" y="380"/>
                </a:lnTo>
                <a:lnTo>
                  <a:pt x="53212" y="634"/>
                </a:lnTo>
                <a:lnTo>
                  <a:pt x="56514" y="1142"/>
                </a:lnTo>
                <a:lnTo>
                  <a:pt x="58674" y="2031"/>
                </a:lnTo>
                <a:lnTo>
                  <a:pt x="60959" y="2920"/>
                </a:lnTo>
                <a:lnTo>
                  <a:pt x="65150" y="12826"/>
                </a:lnTo>
                <a:lnTo>
                  <a:pt x="118617" y="246506"/>
                </a:lnTo>
                <a:lnTo>
                  <a:pt x="118871" y="246506"/>
                </a:lnTo>
                <a:lnTo>
                  <a:pt x="174498" y="14477"/>
                </a:lnTo>
                <a:lnTo>
                  <a:pt x="175132" y="11429"/>
                </a:lnTo>
                <a:lnTo>
                  <a:pt x="176021" y="9016"/>
                </a:lnTo>
                <a:lnTo>
                  <a:pt x="177037" y="7111"/>
                </a:lnTo>
                <a:lnTo>
                  <a:pt x="178053" y="5206"/>
                </a:lnTo>
                <a:lnTo>
                  <a:pt x="179831" y="3809"/>
                </a:lnTo>
                <a:lnTo>
                  <a:pt x="182244" y="2793"/>
                </a:lnTo>
                <a:lnTo>
                  <a:pt x="184657" y="1777"/>
                </a:lnTo>
                <a:lnTo>
                  <a:pt x="187959" y="1015"/>
                </a:lnTo>
                <a:lnTo>
                  <a:pt x="192277" y="634"/>
                </a:lnTo>
                <a:lnTo>
                  <a:pt x="196468" y="253"/>
                </a:lnTo>
                <a:lnTo>
                  <a:pt x="202183" y="0"/>
                </a:lnTo>
                <a:lnTo>
                  <a:pt x="209168" y="0"/>
                </a:lnTo>
                <a:lnTo>
                  <a:pt x="216788" y="0"/>
                </a:lnTo>
                <a:lnTo>
                  <a:pt x="222757" y="253"/>
                </a:lnTo>
                <a:lnTo>
                  <a:pt x="227202" y="507"/>
                </a:lnTo>
                <a:lnTo>
                  <a:pt x="231775" y="888"/>
                </a:lnTo>
                <a:lnTo>
                  <a:pt x="235203" y="1523"/>
                </a:lnTo>
                <a:lnTo>
                  <a:pt x="237616" y="2539"/>
                </a:lnTo>
                <a:lnTo>
                  <a:pt x="240029" y="3555"/>
                </a:lnTo>
                <a:lnTo>
                  <a:pt x="245490" y="14477"/>
                </a:lnTo>
                <a:lnTo>
                  <a:pt x="303149" y="246506"/>
                </a:lnTo>
                <a:lnTo>
                  <a:pt x="303529" y="246506"/>
                </a:lnTo>
                <a:lnTo>
                  <a:pt x="357124" y="13461"/>
                </a:lnTo>
                <a:lnTo>
                  <a:pt x="357631" y="10921"/>
                </a:lnTo>
                <a:lnTo>
                  <a:pt x="358266" y="8762"/>
                </a:lnTo>
                <a:lnTo>
                  <a:pt x="359028" y="6984"/>
                </a:lnTo>
                <a:lnTo>
                  <a:pt x="359790" y="5206"/>
                </a:lnTo>
                <a:lnTo>
                  <a:pt x="361314" y="3809"/>
                </a:lnTo>
                <a:lnTo>
                  <a:pt x="363474" y="2793"/>
                </a:lnTo>
                <a:lnTo>
                  <a:pt x="365632" y="1777"/>
                </a:lnTo>
                <a:lnTo>
                  <a:pt x="368807" y="1015"/>
                </a:lnTo>
                <a:lnTo>
                  <a:pt x="372871" y="634"/>
                </a:lnTo>
                <a:lnTo>
                  <a:pt x="377063" y="253"/>
                </a:lnTo>
                <a:lnTo>
                  <a:pt x="382777" y="0"/>
                </a:lnTo>
                <a:lnTo>
                  <a:pt x="390143" y="0"/>
                </a:lnTo>
                <a:lnTo>
                  <a:pt x="397128" y="0"/>
                </a:lnTo>
                <a:lnTo>
                  <a:pt x="402463" y="253"/>
                </a:lnTo>
                <a:lnTo>
                  <a:pt x="406273" y="634"/>
                </a:lnTo>
                <a:lnTo>
                  <a:pt x="410209" y="1015"/>
                </a:lnTo>
                <a:lnTo>
                  <a:pt x="413003" y="2031"/>
                </a:lnTo>
                <a:lnTo>
                  <a:pt x="414654" y="3809"/>
                </a:lnTo>
                <a:lnTo>
                  <a:pt x="416432" y="5587"/>
                </a:lnTo>
                <a:lnTo>
                  <a:pt x="417194" y="8127"/>
                </a:lnTo>
                <a:lnTo>
                  <a:pt x="416940" y="11429"/>
                </a:lnTo>
                <a:lnTo>
                  <a:pt x="416687" y="14858"/>
                </a:lnTo>
                <a:lnTo>
                  <a:pt x="344424" y="290956"/>
                </a:lnTo>
                <a:lnTo>
                  <a:pt x="340487" y="299973"/>
                </a:lnTo>
                <a:lnTo>
                  <a:pt x="338836" y="302259"/>
                </a:lnTo>
                <a:lnTo>
                  <a:pt x="336423" y="304038"/>
                </a:lnTo>
                <a:lnTo>
                  <a:pt x="333120" y="305180"/>
                </a:lnTo>
                <a:lnTo>
                  <a:pt x="329818" y="306323"/>
                </a:lnTo>
                <a:lnTo>
                  <a:pt x="325500" y="307085"/>
                </a:lnTo>
                <a:lnTo>
                  <a:pt x="320293" y="307466"/>
                </a:lnTo>
                <a:lnTo>
                  <a:pt x="315087" y="307975"/>
                </a:lnTo>
                <a:lnTo>
                  <a:pt x="308482" y="308101"/>
                </a:lnTo>
                <a:lnTo>
                  <a:pt x="300481" y="308101"/>
                </a:lnTo>
                <a:lnTo>
                  <a:pt x="291591" y="308101"/>
                </a:lnTo>
                <a:lnTo>
                  <a:pt x="284352" y="307975"/>
                </a:lnTo>
                <a:lnTo>
                  <a:pt x="278891" y="307466"/>
                </a:lnTo>
                <a:lnTo>
                  <a:pt x="273557" y="307085"/>
                </a:lnTo>
                <a:lnTo>
                  <a:pt x="269239" y="306323"/>
                </a:lnTo>
                <a:lnTo>
                  <a:pt x="266064" y="305180"/>
                </a:lnTo>
                <a:lnTo>
                  <a:pt x="262889" y="304038"/>
                </a:lnTo>
                <a:lnTo>
                  <a:pt x="260603" y="302259"/>
                </a:lnTo>
                <a:lnTo>
                  <a:pt x="259206" y="299973"/>
                </a:lnTo>
                <a:lnTo>
                  <a:pt x="257809" y="297688"/>
                </a:lnTo>
                <a:lnTo>
                  <a:pt x="256666" y="294639"/>
                </a:lnTo>
                <a:lnTo>
                  <a:pt x="255904" y="290956"/>
                </a:lnTo>
                <a:lnTo>
                  <a:pt x="207137" y="97408"/>
                </a:lnTo>
                <a:lnTo>
                  <a:pt x="206628" y="97408"/>
                </a:lnTo>
                <a:lnTo>
                  <a:pt x="160400" y="290956"/>
                </a:lnTo>
                <a:lnTo>
                  <a:pt x="159638" y="294513"/>
                </a:lnTo>
                <a:lnTo>
                  <a:pt x="158495" y="297433"/>
                </a:lnTo>
                <a:lnTo>
                  <a:pt x="137921" y="307466"/>
                </a:lnTo>
                <a:lnTo>
                  <a:pt x="132587" y="307975"/>
                </a:lnTo>
                <a:lnTo>
                  <a:pt x="125602" y="308101"/>
                </a:lnTo>
                <a:lnTo>
                  <a:pt x="116966" y="308101"/>
                </a:lnTo>
                <a:lnTo>
                  <a:pt x="107823" y="308101"/>
                </a:lnTo>
                <a:lnTo>
                  <a:pt x="100583" y="307975"/>
                </a:lnTo>
                <a:lnTo>
                  <a:pt x="95123" y="307466"/>
                </a:lnTo>
                <a:lnTo>
                  <a:pt x="89788" y="307085"/>
                </a:lnTo>
                <a:lnTo>
                  <a:pt x="85470" y="306323"/>
                </a:lnTo>
                <a:lnTo>
                  <a:pt x="82295" y="305180"/>
                </a:lnTo>
                <a:lnTo>
                  <a:pt x="79120" y="304038"/>
                </a:lnTo>
                <a:lnTo>
                  <a:pt x="76834" y="302259"/>
                </a:lnTo>
                <a:lnTo>
                  <a:pt x="75437" y="299973"/>
                </a:lnTo>
                <a:lnTo>
                  <a:pt x="74040" y="297688"/>
                </a:lnTo>
                <a:lnTo>
                  <a:pt x="2539" y="24637"/>
                </a:lnTo>
                <a:lnTo>
                  <a:pt x="253" y="11302"/>
                </a:lnTo>
                <a:lnTo>
                  <a:pt x="0" y="8000"/>
                </a:lnTo>
                <a:lnTo>
                  <a:pt x="23367" y="0"/>
                </a:lnTo>
                <a:lnTo>
                  <a:pt x="31368" y="0"/>
                </a:lnTo>
                <a:close/>
              </a:path>
            </a:pathLst>
          </a:custGeom>
          <a:ln w="3175">
            <a:solidFill>
              <a:srgbClr val="446A1C"/>
            </a:solidFill>
          </a:ln>
        </p:spPr>
        <p:txBody>
          <a:bodyPr wrap="square" lIns="0" tIns="0" rIns="0" bIns="0" rtlCol="0"/>
          <a:lstStyle/>
          <a:p>
            <a:endParaRPr sz="3800"/>
          </a:p>
        </p:txBody>
      </p:sp>
      <p:sp>
        <p:nvSpPr>
          <p:cNvPr id="26" name="object 26"/>
          <p:cNvSpPr/>
          <p:nvPr/>
        </p:nvSpPr>
        <p:spPr>
          <a:xfrm>
            <a:off x="4458971" y="1028319"/>
            <a:ext cx="62230" cy="308610"/>
          </a:xfrm>
          <a:custGeom>
            <a:avLst/>
            <a:gdLst/>
            <a:ahLst/>
            <a:cxnLst/>
            <a:rect l="l" t="t" r="r" b="b"/>
            <a:pathLst>
              <a:path w="62230" h="308609">
                <a:moveTo>
                  <a:pt x="31115" y="0"/>
                </a:moveTo>
                <a:lnTo>
                  <a:pt x="37211" y="0"/>
                </a:lnTo>
                <a:lnTo>
                  <a:pt x="42291" y="253"/>
                </a:lnTo>
                <a:lnTo>
                  <a:pt x="46228" y="761"/>
                </a:lnTo>
                <a:lnTo>
                  <a:pt x="50165" y="1269"/>
                </a:lnTo>
                <a:lnTo>
                  <a:pt x="53340" y="1904"/>
                </a:lnTo>
                <a:lnTo>
                  <a:pt x="55625" y="2666"/>
                </a:lnTo>
                <a:lnTo>
                  <a:pt x="58038" y="3428"/>
                </a:lnTo>
                <a:lnTo>
                  <a:pt x="59690" y="4444"/>
                </a:lnTo>
                <a:lnTo>
                  <a:pt x="60706" y="5714"/>
                </a:lnTo>
                <a:lnTo>
                  <a:pt x="61722" y="6984"/>
                </a:lnTo>
                <a:lnTo>
                  <a:pt x="62230" y="8381"/>
                </a:lnTo>
                <a:lnTo>
                  <a:pt x="62230" y="9905"/>
                </a:lnTo>
                <a:lnTo>
                  <a:pt x="62230" y="298195"/>
                </a:lnTo>
                <a:lnTo>
                  <a:pt x="62230" y="299846"/>
                </a:lnTo>
                <a:lnTo>
                  <a:pt x="61722" y="301243"/>
                </a:lnTo>
                <a:lnTo>
                  <a:pt x="60706" y="302513"/>
                </a:lnTo>
                <a:lnTo>
                  <a:pt x="59690" y="303656"/>
                </a:lnTo>
                <a:lnTo>
                  <a:pt x="58038" y="304800"/>
                </a:lnTo>
                <a:lnTo>
                  <a:pt x="55625" y="305561"/>
                </a:lnTo>
                <a:lnTo>
                  <a:pt x="53340" y="306323"/>
                </a:lnTo>
                <a:lnTo>
                  <a:pt x="50165" y="306958"/>
                </a:lnTo>
                <a:lnTo>
                  <a:pt x="46228" y="307466"/>
                </a:lnTo>
                <a:lnTo>
                  <a:pt x="42291" y="307847"/>
                </a:lnTo>
                <a:lnTo>
                  <a:pt x="37211" y="308101"/>
                </a:lnTo>
                <a:lnTo>
                  <a:pt x="31115" y="308101"/>
                </a:lnTo>
                <a:lnTo>
                  <a:pt x="25146" y="308101"/>
                </a:lnTo>
                <a:lnTo>
                  <a:pt x="6604" y="305561"/>
                </a:lnTo>
                <a:lnTo>
                  <a:pt x="4191" y="304800"/>
                </a:lnTo>
                <a:lnTo>
                  <a:pt x="2540" y="303656"/>
                </a:lnTo>
                <a:lnTo>
                  <a:pt x="1524" y="302513"/>
                </a:lnTo>
                <a:lnTo>
                  <a:pt x="507" y="301243"/>
                </a:lnTo>
                <a:lnTo>
                  <a:pt x="0" y="299846"/>
                </a:lnTo>
                <a:lnTo>
                  <a:pt x="0" y="298195"/>
                </a:lnTo>
                <a:lnTo>
                  <a:pt x="0" y="9905"/>
                </a:lnTo>
                <a:lnTo>
                  <a:pt x="0" y="8381"/>
                </a:lnTo>
                <a:lnTo>
                  <a:pt x="507" y="6984"/>
                </a:lnTo>
                <a:lnTo>
                  <a:pt x="1524" y="5714"/>
                </a:lnTo>
                <a:lnTo>
                  <a:pt x="2540" y="4444"/>
                </a:lnTo>
                <a:lnTo>
                  <a:pt x="4318" y="3428"/>
                </a:lnTo>
                <a:lnTo>
                  <a:pt x="6731" y="2666"/>
                </a:lnTo>
                <a:lnTo>
                  <a:pt x="9143" y="1904"/>
                </a:lnTo>
                <a:lnTo>
                  <a:pt x="12318" y="1269"/>
                </a:lnTo>
                <a:lnTo>
                  <a:pt x="16256" y="761"/>
                </a:lnTo>
                <a:lnTo>
                  <a:pt x="20193" y="253"/>
                </a:lnTo>
                <a:lnTo>
                  <a:pt x="25146" y="0"/>
                </a:lnTo>
                <a:lnTo>
                  <a:pt x="31115" y="0"/>
                </a:lnTo>
                <a:close/>
              </a:path>
            </a:pathLst>
          </a:custGeom>
          <a:ln w="3175">
            <a:solidFill>
              <a:srgbClr val="446A1C"/>
            </a:solidFill>
          </a:ln>
        </p:spPr>
        <p:txBody>
          <a:bodyPr wrap="square" lIns="0" tIns="0" rIns="0" bIns="0" rtlCol="0"/>
          <a:lstStyle/>
          <a:p>
            <a:endParaRPr sz="3800"/>
          </a:p>
        </p:txBody>
      </p:sp>
      <p:sp>
        <p:nvSpPr>
          <p:cNvPr id="27" name="object 27"/>
          <p:cNvSpPr/>
          <p:nvPr/>
        </p:nvSpPr>
        <p:spPr>
          <a:xfrm>
            <a:off x="3644900" y="1028319"/>
            <a:ext cx="249554" cy="312420"/>
          </a:xfrm>
          <a:custGeom>
            <a:avLst/>
            <a:gdLst/>
            <a:ahLst/>
            <a:cxnLst/>
            <a:rect l="l" t="t" r="r" b="b"/>
            <a:pathLst>
              <a:path w="249555" h="312419">
                <a:moveTo>
                  <a:pt x="31114" y="0"/>
                </a:moveTo>
                <a:lnTo>
                  <a:pt x="37083" y="0"/>
                </a:lnTo>
                <a:lnTo>
                  <a:pt x="42037" y="253"/>
                </a:lnTo>
                <a:lnTo>
                  <a:pt x="60451" y="5714"/>
                </a:lnTo>
                <a:lnTo>
                  <a:pt x="61594" y="6984"/>
                </a:lnTo>
                <a:lnTo>
                  <a:pt x="62102" y="8381"/>
                </a:lnTo>
                <a:lnTo>
                  <a:pt x="62102" y="9905"/>
                </a:lnTo>
                <a:lnTo>
                  <a:pt x="62102" y="190118"/>
                </a:lnTo>
                <a:lnTo>
                  <a:pt x="68998" y="227996"/>
                </a:lnTo>
                <a:lnTo>
                  <a:pt x="99441" y="256793"/>
                </a:lnTo>
                <a:lnTo>
                  <a:pt x="125475" y="261238"/>
                </a:lnTo>
                <a:lnTo>
                  <a:pt x="132617" y="260953"/>
                </a:lnTo>
                <a:lnTo>
                  <a:pt x="171323" y="243585"/>
                </a:lnTo>
                <a:lnTo>
                  <a:pt x="187696" y="201481"/>
                </a:lnTo>
                <a:lnTo>
                  <a:pt x="187960" y="193675"/>
                </a:lnTo>
                <a:lnTo>
                  <a:pt x="187960" y="9905"/>
                </a:lnTo>
                <a:lnTo>
                  <a:pt x="187960" y="8381"/>
                </a:lnTo>
                <a:lnTo>
                  <a:pt x="188468" y="6984"/>
                </a:lnTo>
                <a:lnTo>
                  <a:pt x="189483" y="5714"/>
                </a:lnTo>
                <a:lnTo>
                  <a:pt x="190373" y="4444"/>
                </a:lnTo>
                <a:lnTo>
                  <a:pt x="192024" y="3428"/>
                </a:lnTo>
                <a:lnTo>
                  <a:pt x="194437" y="2666"/>
                </a:lnTo>
                <a:lnTo>
                  <a:pt x="196723" y="1904"/>
                </a:lnTo>
                <a:lnTo>
                  <a:pt x="199898" y="1269"/>
                </a:lnTo>
                <a:lnTo>
                  <a:pt x="203962" y="761"/>
                </a:lnTo>
                <a:lnTo>
                  <a:pt x="207899" y="253"/>
                </a:lnTo>
                <a:lnTo>
                  <a:pt x="212979" y="0"/>
                </a:lnTo>
                <a:lnTo>
                  <a:pt x="218948" y="0"/>
                </a:lnTo>
                <a:lnTo>
                  <a:pt x="224917" y="0"/>
                </a:lnTo>
                <a:lnTo>
                  <a:pt x="242950" y="2666"/>
                </a:lnTo>
                <a:lnTo>
                  <a:pt x="245363" y="3428"/>
                </a:lnTo>
                <a:lnTo>
                  <a:pt x="247014" y="4444"/>
                </a:lnTo>
                <a:lnTo>
                  <a:pt x="247904" y="5714"/>
                </a:lnTo>
                <a:lnTo>
                  <a:pt x="248919" y="6984"/>
                </a:lnTo>
                <a:lnTo>
                  <a:pt x="249300" y="8381"/>
                </a:lnTo>
                <a:lnTo>
                  <a:pt x="249300" y="9905"/>
                </a:lnTo>
                <a:lnTo>
                  <a:pt x="249300" y="193039"/>
                </a:lnTo>
                <a:lnTo>
                  <a:pt x="244693" y="231776"/>
                </a:lnTo>
                <a:lnTo>
                  <a:pt x="224311" y="272672"/>
                </a:lnTo>
                <a:lnTo>
                  <a:pt x="188499" y="299638"/>
                </a:lnTo>
                <a:lnTo>
                  <a:pt x="151812" y="310165"/>
                </a:lnTo>
                <a:lnTo>
                  <a:pt x="122936" y="312165"/>
                </a:lnTo>
                <a:lnTo>
                  <a:pt x="108912" y="311713"/>
                </a:lnTo>
                <a:lnTo>
                  <a:pt x="71247" y="304926"/>
                </a:lnTo>
                <a:lnTo>
                  <a:pt x="32512" y="283082"/>
                </a:lnTo>
                <a:lnTo>
                  <a:pt x="8381" y="246633"/>
                </a:lnTo>
                <a:lnTo>
                  <a:pt x="0" y="195579"/>
                </a:lnTo>
                <a:lnTo>
                  <a:pt x="0" y="9905"/>
                </a:lnTo>
                <a:lnTo>
                  <a:pt x="0" y="8381"/>
                </a:lnTo>
                <a:lnTo>
                  <a:pt x="6476" y="2666"/>
                </a:lnTo>
                <a:lnTo>
                  <a:pt x="8889" y="1904"/>
                </a:lnTo>
                <a:lnTo>
                  <a:pt x="12064" y="1269"/>
                </a:lnTo>
                <a:lnTo>
                  <a:pt x="16001" y="761"/>
                </a:lnTo>
                <a:lnTo>
                  <a:pt x="19938" y="253"/>
                </a:lnTo>
                <a:lnTo>
                  <a:pt x="25018" y="0"/>
                </a:lnTo>
                <a:lnTo>
                  <a:pt x="31114" y="0"/>
                </a:lnTo>
                <a:close/>
              </a:path>
            </a:pathLst>
          </a:custGeom>
          <a:ln w="3175">
            <a:solidFill>
              <a:srgbClr val="446A1C"/>
            </a:solidFill>
          </a:ln>
        </p:spPr>
        <p:txBody>
          <a:bodyPr wrap="square" lIns="0" tIns="0" rIns="0" bIns="0" rtlCol="0"/>
          <a:lstStyle/>
          <a:p>
            <a:endParaRPr sz="3800"/>
          </a:p>
        </p:txBody>
      </p:sp>
      <p:sp>
        <p:nvSpPr>
          <p:cNvPr id="28" name="object 28"/>
          <p:cNvSpPr/>
          <p:nvPr/>
        </p:nvSpPr>
        <p:spPr>
          <a:xfrm>
            <a:off x="2060181" y="1028319"/>
            <a:ext cx="62865" cy="308610"/>
          </a:xfrm>
          <a:custGeom>
            <a:avLst/>
            <a:gdLst/>
            <a:ahLst/>
            <a:cxnLst/>
            <a:rect l="l" t="t" r="r" b="b"/>
            <a:pathLst>
              <a:path w="62865" h="308609">
                <a:moveTo>
                  <a:pt x="31140" y="0"/>
                </a:moveTo>
                <a:lnTo>
                  <a:pt x="37274" y="0"/>
                </a:lnTo>
                <a:lnTo>
                  <a:pt x="42303" y="253"/>
                </a:lnTo>
                <a:lnTo>
                  <a:pt x="46240" y="761"/>
                </a:lnTo>
                <a:lnTo>
                  <a:pt x="50164" y="1269"/>
                </a:lnTo>
                <a:lnTo>
                  <a:pt x="53314" y="1904"/>
                </a:lnTo>
                <a:lnTo>
                  <a:pt x="55664" y="2666"/>
                </a:lnTo>
                <a:lnTo>
                  <a:pt x="58026" y="3428"/>
                </a:lnTo>
                <a:lnTo>
                  <a:pt x="59715" y="4444"/>
                </a:lnTo>
                <a:lnTo>
                  <a:pt x="60744" y="5714"/>
                </a:lnTo>
                <a:lnTo>
                  <a:pt x="61760" y="6984"/>
                </a:lnTo>
                <a:lnTo>
                  <a:pt x="62280" y="8381"/>
                </a:lnTo>
                <a:lnTo>
                  <a:pt x="62280" y="9905"/>
                </a:lnTo>
                <a:lnTo>
                  <a:pt x="62280" y="298195"/>
                </a:lnTo>
                <a:lnTo>
                  <a:pt x="62280" y="299846"/>
                </a:lnTo>
                <a:lnTo>
                  <a:pt x="61760" y="301243"/>
                </a:lnTo>
                <a:lnTo>
                  <a:pt x="60744" y="302513"/>
                </a:lnTo>
                <a:lnTo>
                  <a:pt x="59715" y="303656"/>
                </a:lnTo>
                <a:lnTo>
                  <a:pt x="58026" y="304800"/>
                </a:lnTo>
                <a:lnTo>
                  <a:pt x="55664" y="305561"/>
                </a:lnTo>
                <a:lnTo>
                  <a:pt x="53314" y="306323"/>
                </a:lnTo>
                <a:lnTo>
                  <a:pt x="50164" y="306958"/>
                </a:lnTo>
                <a:lnTo>
                  <a:pt x="46240" y="307466"/>
                </a:lnTo>
                <a:lnTo>
                  <a:pt x="42303" y="307847"/>
                </a:lnTo>
                <a:lnTo>
                  <a:pt x="37274" y="308101"/>
                </a:lnTo>
                <a:lnTo>
                  <a:pt x="31140" y="308101"/>
                </a:lnTo>
                <a:lnTo>
                  <a:pt x="25158" y="308101"/>
                </a:lnTo>
                <a:lnTo>
                  <a:pt x="6603" y="305561"/>
                </a:lnTo>
                <a:lnTo>
                  <a:pt x="4241" y="304800"/>
                </a:lnTo>
                <a:lnTo>
                  <a:pt x="2552" y="303656"/>
                </a:lnTo>
                <a:lnTo>
                  <a:pt x="1536" y="302513"/>
                </a:lnTo>
                <a:lnTo>
                  <a:pt x="507" y="301243"/>
                </a:lnTo>
                <a:lnTo>
                  <a:pt x="0" y="299846"/>
                </a:lnTo>
                <a:lnTo>
                  <a:pt x="0" y="298195"/>
                </a:lnTo>
                <a:lnTo>
                  <a:pt x="0" y="9905"/>
                </a:lnTo>
                <a:lnTo>
                  <a:pt x="0" y="8381"/>
                </a:lnTo>
                <a:lnTo>
                  <a:pt x="507" y="6984"/>
                </a:lnTo>
                <a:lnTo>
                  <a:pt x="1536" y="5714"/>
                </a:lnTo>
                <a:lnTo>
                  <a:pt x="2552" y="4444"/>
                </a:lnTo>
                <a:lnTo>
                  <a:pt x="4279" y="3428"/>
                </a:lnTo>
                <a:lnTo>
                  <a:pt x="6718" y="2666"/>
                </a:lnTo>
                <a:lnTo>
                  <a:pt x="9156" y="1904"/>
                </a:lnTo>
                <a:lnTo>
                  <a:pt x="12344" y="1269"/>
                </a:lnTo>
                <a:lnTo>
                  <a:pt x="16281" y="761"/>
                </a:lnTo>
                <a:lnTo>
                  <a:pt x="20205" y="253"/>
                </a:lnTo>
                <a:lnTo>
                  <a:pt x="25158" y="0"/>
                </a:lnTo>
                <a:lnTo>
                  <a:pt x="31140" y="0"/>
                </a:lnTo>
                <a:close/>
              </a:path>
            </a:pathLst>
          </a:custGeom>
          <a:ln w="3175">
            <a:solidFill>
              <a:srgbClr val="446A1C"/>
            </a:solidFill>
          </a:ln>
        </p:spPr>
        <p:txBody>
          <a:bodyPr wrap="square" lIns="0" tIns="0" rIns="0" bIns="0" rtlCol="0"/>
          <a:lstStyle/>
          <a:p>
            <a:endParaRPr sz="3800"/>
          </a:p>
        </p:txBody>
      </p:sp>
      <p:sp>
        <p:nvSpPr>
          <p:cNvPr id="29" name="object 29"/>
          <p:cNvSpPr/>
          <p:nvPr/>
        </p:nvSpPr>
        <p:spPr>
          <a:xfrm>
            <a:off x="3946017" y="1024764"/>
            <a:ext cx="226060" cy="315595"/>
          </a:xfrm>
          <a:custGeom>
            <a:avLst/>
            <a:gdLst/>
            <a:ahLst/>
            <a:cxnLst/>
            <a:rect l="l" t="t" r="r" b="b"/>
            <a:pathLst>
              <a:path w="226060" h="315594">
                <a:moveTo>
                  <a:pt x="141477" y="0"/>
                </a:moveTo>
                <a:lnTo>
                  <a:pt x="149987" y="0"/>
                </a:lnTo>
                <a:lnTo>
                  <a:pt x="158114" y="762"/>
                </a:lnTo>
                <a:lnTo>
                  <a:pt x="165988" y="2159"/>
                </a:lnTo>
                <a:lnTo>
                  <a:pt x="173862" y="3556"/>
                </a:lnTo>
                <a:lnTo>
                  <a:pt x="181228" y="5461"/>
                </a:lnTo>
                <a:lnTo>
                  <a:pt x="187832" y="7747"/>
                </a:lnTo>
                <a:lnTo>
                  <a:pt x="194563" y="10033"/>
                </a:lnTo>
                <a:lnTo>
                  <a:pt x="221487" y="28575"/>
                </a:lnTo>
                <a:lnTo>
                  <a:pt x="222250" y="29972"/>
                </a:lnTo>
                <a:lnTo>
                  <a:pt x="224789" y="48513"/>
                </a:lnTo>
                <a:lnTo>
                  <a:pt x="224789" y="52959"/>
                </a:lnTo>
                <a:lnTo>
                  <a:pt x="224789" y="57658"/>
                </a:lnTo>
                <a:lnTo>
                  <a:pt x="224662" y="61595"/>
                </a:lnTo>
                <a:lnTo>
                  <a:pt x="224281" y="64897"/>
                </a:lnTo>
                <a:lnTo>
                  <a:pt x="224027" y="68199"/>
                </a:lnTo>
                <a:lnTo>
                  <a:pt x="223393" y="70865"/>
                </a:lnTo>
                <a:lnTo>
                  <a:pt x="222631" y="72898"/>
                </a:lnTo>
                <a:lnTo>
                  <a:pt x="221869" y="75057"/>
                </a:lnTo>
                <a:lnTo>
                  <a:pt x="220980" y="76453"/>
                </a:lnTo>
                <a:lnTo>
                  <a:pt x="219837" y="77470"/>
                </a:lnTo>
                <a:lnTo>
                  <a:pt x="218694" y="78359"/>
                </a:lnTo>
                <a:lnTo>
                  <a:pt x="217424" y="78866"/>
                </a:lnTo>
                <a:lnTo>
                  <a:pt x="216026" y="78866"/>
                </a:lnTo>
                <a:lnTo>
                  <a:pt x="213740" y="78866"/>
                </a:lnTo>
                <a:lnTo>
                  <a:pt x="210693" y="77470"/>
                </a:lnTo>
                <a:lnTo>
                  <a:pt x="207137" y="74675"/>
                </a:lnTo>
                <a:lnTo>
                  <a:pt x="203453" y="72009"/>
                </a:lnTo>
                <a:lnTo>
                  <a:pt x="198755" y="68961"/>
                </a:lnTo>
                <a:lnTo>
                  <a:pt x="193039" y="65532"/>
                </a:lnTo>
                <a:lnTo>
                  <a:pt x="187325" y="62102"/>
                </a:lnTo>
                <a:lnTo>
                  <a:pt x="144144" y="52197"/>
                </a:lnTo>
                <a:lnTo>
                  <a:pt x="135260" y="52651"/>
                </a:lnTo>
                <a:lnTo>
                  <a:pt x="98456" y="68611"/>
                </a:lnTo>
                <a:lnTo>
                  <a:pt x="75017" y="104794"/>
                </a:lnTo>
                <a:lnTo>
                  <a:pt x="67260" y="146391"/>
                </a:lnTo>
                <a:lnTo>
                  <a:pt x="66928" y="158369"/>
                </a:lnTo>
                <a:lnTo>
                  <a:pt x="67284" y="171348"/>
                </a:lnTo>
                <a:lnTo>
                  <a:pt x="75566" y="214360"/>
                </a:lnTo>
                <a:lnTo>
                  <a:pt x="99599" y="248507"/>
                </a:lnTo>
                <a:lnTo>
                  <a:pt x="136907" y="262235"/>
                </a:lnTo>
                <a:lnTo>
                  <a:pt x="145795" y="262636"/>
                </a:lnTo>
                <a:lnTo>
                  <a:pt x="153723" y="262395"/>
                </a:lnTo>
                <a:lnTo>
                  <a:pt x="194944" y="250062"/>
                </a:lnTo>
                <a:lnTo>
                  <a:pt x="200659" y="247014"/>
                </a:lnTo>
                <a:lnTo>
                  <a:pt x="205358" y="244094"/>
                </a:lnTo>
                <a:lnTo>
                  <a:pt x="209041" y="241553"/>
                </a:lnTo>
                <a:lnTo>
                  <a:pt x="212725" y="239140"/>
                </a:lnTo>
                <a:lnTo>
                  <a:pt x="215645" y="237871"/>
                </a:lnTo>
                <a:lnTo>
                  <a:pt x="217677" y="237871"/>
                </a:lnTo>
                <a:lnTo>
                  <a:pt x="219328" y="237871"/>
                </a:lnTo>
                <a:lnTo>
                  <a:pt x="225678" y="258317"/>
                </a:lnTo>
                <a:lnTo>
                  <a:pt x="225678" y="264033"/>
                </a:lnTo>
                <a:lnTo>
                  <a:pt x="225678" y="267970"/>
                </a:lnTo>
                <a:lnTo>
                  <a:pt x="208660" y="297941"/>
                </a:lnTo>
                <a:lnTo>
                  <a:pt x="203707" y="300863"/>
                </a:lnTo>
                <a:lnTo>
                  <a:pt x="165862" y="312674"/>
                </a:lnTo>
                <a:lnTo>
                  <a:pt x="136016" y="315213"/>
                </a:lnTo>
                <a:lnTo>
                  <a:pt x="120757" y="314616"/>
                </a:lnTo>
                <a:lnTo>
                  <a:pt x="79501" y="305562"/>
                </a:lnTo>
                <a:lnTo>
                  <a:pt x="45890" y="285630"/>
                </a:lnTo>
                <a:lnTo>
                  <a:pt x="20939" y="254984"/>
                </a:lnTo>
                <a:lnTo>
                  <a:pt x="5304" y="213623"/>
                </a:lnTo>
                <a:lnTo>
                  <a:pt x="0" y="161671"/>
                </a:lnTo>
                <a:lnTo>
                  <a:pt x="642" y="142767"/>
                </a:lnTo>
                <a:lnTo>
                  <a:pt x="10287" y="92583"/>
                </a:lnTo>
                <a:lnTo>
                  <a:pt x="30557" y="52667"/>
                </a:lnTo>
                <a:lnTo>
                  <a:pt x="59864" y="23796"/>
                </a:lnTo>
                <a:lnTo>
                  <a:pt x="97436" y="6000"/>
                </a:lnTo>
                <a:lnTo>
                  <a:pt x="126114" y="666"/>
                </a:lnTo>
                <a:lnTo>
                  <a:pt x="141477" y="0"/>
                </a:lnTo>
                <a:close/>
              </a:path>
            </a:pathLst>
          </a:custGeom>
          <a:ln w="3175">
            <a:solidFill>
              <a:srgbClr val="446A1C"/>
            </a:solidFill>
          </a:ln>
        </p:spPr>
        <p:txBody>
          <a:bodyPr wrap="square" lIns="0" tIns="0" rIns="0" bIns="0" rtlCol="0"/>
          <a:lstStyle/>
          <a:p>
            <a:endParaRPr sz="3800"/>
          </a:p>
        </p:txBody>
      </p:sp>
      <p:sp>
        <p:nvSpPr>
          <p:cNvPr id="30" name="object 30"/>
          <p:cNvSpPr/>
          <p:nvPr/>
        </p:nvSpPr>
        <p:spPr>
          <a:xfrm>
            <a:off x="6415151" y="1024382"/>
            <a:ext cx="288925" cy="316230"/>
          </a:xfrm>
          <a:custGeom>
            <a:avLst/>
            <a:gdLst/>
            <a:ahLst/>
            <a:cxnLst/>
            <a:rect l="l" t="t" r="r" b="b"/>
            <a:pathLst>
              <a:path w="288925" h="316230">
                <a:moveTo>
                  <a:pt x="147320" y="0"/>
                </a:moveTo>
                <a:lnTo>
                  <a:pt x="194790" y="5143"/>
                </a:lnTo>
                <a:lnTo>
                  <a:pt x="232949" y="20875"/>
                </a:lnTo>
                <a:lnTo>
                  <a:pt x="261314" y="47630"/>
                </a:lnTo>
                <a:lnTo>
                  <a:pt x="279781" y="85725"/>
                </a:lnTo>
                <a:lnTo>
                  <a:pt x="288353" y="135284"/>
                </a:lnTo>
                <a:lnTo>
                  <a:pt x="288925" y="154431"/>
                </a:lnTo>
                <a:lnTo>
                  <a:pt x="288331" y="172960"/>
                </a:lnTo>
                <a:lnTo>
                  <a:pt x="279526" y="222376"/>
                </a:lnTo>
                <a:lnTo>
                  <a:pt x="260149" y="262274"/>
                </a:lnTo>
                <a:lnTo>
                  <a:pt x="230584" y="291655"/>
                </a:lnTo>
                <a:lnTo>
                  <a:pt x="190970" y="309887"/>
                </a:lnTo>
                <a:lnTo>
                  <a:pt x="141732" y="316102"/>
                </a:lnTo>
                <a:lnTo>
                  <a:pt x="124489" y="315509"/>
                </a:lnTo>
                <a:lnTo>
                  <a:pt x="79501" y="306704"/>
                </a:lnTo>
                <a:lnTo>
                  <a:pt x="44711" y="287291"/>
                </a:lnTo>
                <a:lnTo>
                  <a:pt x="19843" y="256635"/>
                </a:lnTo>
                <a:lnTo>
                  <a:pt x="4929" y="214310"/>
                </a:lnTo>
                <a:lnTo>
                  <a:pt x="0" y="159892"/>
                </a:lnTo>
                <a:lnTo>
                  <a:pt x="575" y="141866"/>
                </a:lnTo>
                <a:lnTo>
                  <a:pt x="9398" y="93217"/>
                </a:lnTo>
                <a:lnTo>
                  <a:pt x="28703" y="53855"/>
                </a:lnTo>
                <a:lnTo>
                  <a:pt x="58324" y="24558"/>
                </a:lnTo>
                <a:lnTo>
                  <a:pt x="97849" y="6215"/>
                </a:lnTo>
                <a:lnTo>
                  <a:pt x="147320" y="0"/>
                </a:lnTo>
                <a:close/>
              </a:path>
            </a:pathLst>
          </a:custGeom>
          <a:ln w="3175">
            <a:solidFill>
              <a:srgbClr val="446A1C"/>
            </a:solidFill>
          </a:ln>
        </p:spPr>
        <p:txBody>
          <a:bodyPr wrap="square" lIns="0" tIns="0" rIns="0" bIns="0" rtlCol="0"/>
          <a:lstStyle/>
          <a:p>
            <a:endParaRPr sz="3800"/>
          </a:p>
        </p:txBody>
      </p:sp>
      <p:sp>
        <p:nvSpPr>
          <p:cNvPr id="31" name="object 31"/>
          <p:cNvSpPr/>
          <p:nvPr/>
        </p:nvSpPr>
        <p:spPr>
          <a:xfrm>
            <a:off x="5325490" y="1024382"/>
            <a:ext cx="288925" cy="316230"/>
          </a:xfrm>
          <a:custGeom>
            <a:avLst/>
            <a:gdLst/>
            <a:ahLst/>
            <a:cxnLst/>
            <a:rect l="l" t="t" r="r" b="b"/>
            <a:pathLst>
              <a:path w="288925" h="316230">
                <a:moveTo>
                  <a:pt x="147320" y="0"/>
                </a:moveTo>
                <a:lnTo>
                  <a:pt x="194790" y="5143"/>
                </a:lnTo>
                <a:lnTo>
                  <a:pt x="232949" y="20875"/>
                </a:lnTo>
                <a:lnTo>
                  <a:pt x="261314" y="47630"/>
                </a:lnTo>
                <a:lnTo>
                  <a:pt x="279781" y="85725"/>
                </a:lnTo>
                <a:lnTo>
                  <a:pt x="288353" y="135284"/>
                </a:lnTo>
                <a:lnTo>
                  <a:pt x="288925" y="154431"/>
                </a:lnTo>
                <a:lnTo>
                  <a:pt x="288331" y="172960"/>
                </a:lnTo>
                <a:lnTo>
                  <a:pt x="279526" y="222376"/>
                </a:lnTo>
                <a:lnTo>
                  <a:pt x="260149" y="262274"/>
                </a:lnTo>
                <a:lnTo>
                  <a:pt x="230584" y="291655"/>
                </a:lnTo>
                <a:lnTo>
                  <a:pt x="190970" y="309887"/>
                </a:lnTo>
                <a:lnTo>
                  <a:pt x="141732" y="316102"/>
                </a:lnTo>
                <a:lnTo>
                  <a:pt x="124489" y="315509"/>
                </a:lnTo>
                <a:lnTo>
                  <a:pt x="79501" y="306704"/>
                </a:lnTo>
                <a:lnTo>
                  <a:pt x="44711" y="287291"/>
                </a:lnTo>
                <a:lnTo>
                  <a:pt x="19843" y="256635"/>
                </a:lnTo>
                <a:lnTo>
                  <a:pt x="4929" y="214310"/>
                </a:lnTo>
                <a:lnTo>
                  <a:pt x="0" y="159892"/>
                </a:lnTo>
                <a:lnTo>
                  <a:pt x="575" y="141866"/>
                </a:lnTo>
                <a:lnTo>
                  <a:pt x="9398" y="93217"/>
                </a:lnTo>
                <a:lnTo>
                  <a:pt x="28703" y="53855"/>
                </a:lnTo>
                <a:lnTo>
                  <a:pt x="58324" y="24558"/>
                </a:lnTo>
                <a:lnTo>
                  <a:pt x="97849" y="6215"/>
                </a:lnTo>
                <a:lnTo>
                  <a:pt x="147320" y="0"/>
                </a:lnTo>
                <a:close/>
              </a:path>
            </a:pathLst>
          </a:custGeom>
          <a:ln w="3175">
            <a:solidFill>
              <a:srgbClr val="446A1C"/>
            </a:solidFill>
          </a:ln>
        </p:spPr>
        <p:txBody>
          <a:bodyPr wrap="square" lIns="0" tIns="0" rIns="0" bIns="0" rtlCol="0"/>
          <a:lstStyle/>
          <a:p>
            <a:endParaRPr sz="3800"/>
          </a:p>
        </p:txBody>
      </p:sp>
      <p:sp>
        <p:nvSpPr>
          <p:cNvPr id="32" name="object 32"/>
          <p:cNvSpPr/>
          <p:nvPr/>
        </p:nvSpPr>
        <p:spPr>
          <a:xfrm>
            <a:off x="4574159" y="1024382"/>
            <a:ext cx="288925" cy="316230"/>
          </a:xfrm>
          <a:custGeom>
            <a:avLst/>
            <a:gdLst/>
            <a:ahLst/>
            <a:cxnLst/>
            <a:rect l="l" t="t" r="r" b="b"/>
            <a:pathLst>
              <a:path w="288925" h="316230">
                <a:moveTo>
                  <a:pt x="147320" y="0"/>
                </a:moveTo>
                <a:lnTo>
                  <a:pt x="194790" y="5143"/>
                </a:lnTo>
                <a:lnTo>
                  <a:pt x="232949" y="20875"/>
                </a:lnTo>
                <a:lnTo>
                  <a:pt x="261314" y="47630"/>
                </a:lnTo>
                <a:lnTo>
                  <a:pt x="279781" y="85725"/>
                </a:lnTo>
                <a:lnTo>
                  <a:pt x="288353" y="135284"/>
                </a:lnTo>
                <a:lnTo>
                  <a:pt x="288925" y="154431"/>
                </a:lnTo>
                <a:lnTo>
                  <a:pt x="288331" y="172960"/>
                </a:lnTo>
                <a:lnTo>
                  <a:pt x="279527" y="222376"/>
                </a:lnTo>
                <a:lnTo>
                  <a:pt x="260149" y="262274"/>
                </a:lnTo>
                <a:lnTo>
                  <a:pt x="230584" y="291655"/>
                </a:lnTo>
                <a:lnTo>
                  <a:pt x="190970" y="309887"/>
                </a:lnTo>
                <a:lnTo>
                  <a:pt x="141732" y="316102"/>
                </a:lnTo>
                <a:lnTo>
                  <a:pt x="124489" y="315509"/>
                </a:lnTo>
                <a:lnTo>
                  <a:pt x="79502" y="306704"/>
                </a:lnTo>
                <a:lnTo>
                  <a:pt x="44711" y="287291"/>
                </a:lnTo>
                <a:lnTo>
                  <a:pt x="19843" y="256635"/>
                </a:lnTo>
                <a:lnTo>
                  <a:pt x="4929" y="214310"/>
                </a:lnTo>
                <a:lnTo>
                  <a:pt x="0" y="159892"/>
                </a:lnTo>
                <a:lnTo>
                  <a:pt x="575" y="141866"/>
                </a:lnTo>
                <a:lnTo>
                  <a:pt x="9398" y="93217"/>
                </a:lnTo>
                <a:lnTo>
                  <a:pt x="28703" y="53855"/>
                </a:lnTo>
                <a:lnTo>
                  <a:pt x="58324" y="24558"/>
                </a:lnTo>
                <a:lnTo>
                  <a:pt x="97849" y="6215"/>
                </a:lnTo>
                <a:lnTo>
                  <a:pt x="147320" y="0"/>
                </a:lnTo>
                <a:close/>
              </a:path>
            </a:pathLst>
          </a:custGeom>
          <a:ln w="3175">
            <a:solidFill>
              <a:srgbClr val="446A1C"/>
            </a:solidFill>
          </a:ln>
        </p:spPr>
        <p:txBody>
          <a:bodyPr wrap="square" lIns="0" tIns="0" rIns="0" bIns="0" rtlCol="0"/>
          <a:lstStyle/>
          <a:p>
            <a:endParaRPr sz="3800"/>
          </a:p>
        </p:txBody>
      </p:sp>
      <p:sp>
        <p:nvSpPr>
          <p:cNvPr id="33" name="object 33"/>
          <p:cNvSpPr/>
          <p:nvPr/>
        </p:nvSpPr>
        <p:spPr>
          <a:xfrm>
            <a:off x="2999867" y="1024382"/>
            <a:ext cx="288925" cy="316230"/>
          </a:xfrm>
          <a:custGeom>
            <a:avLst/>
            <a:gdLst/>
            <a:ahLst/>
            <a:cxnLst/>
            <a:rect l="l" t="t" r="r" b="b"/>
            <a:pathLst>
              <a:path w="288925" h="316230">
                <a:moveTo>
                  <a:pt x="147320" y="0"/>
                </a:moveTo>
                <a:lnTo>
                  <a:pt x="194790" y="5143"/>
                </a:lnTo>
                <a:lnTo>
                  <a:pt x="232949" y="20875"/>
                </a:lnTo>
                <a:lnTo>
                  <a:pt x="261314" y="47630"/>
                </a:lnTo>
                <a:lnTo>
                  <a:pt x="279781" y="85725"/>
                </a:lnTo>
                <a:lnTo>
                  <a:pt x="288353" y="135284"/>
                </a:lnTo>
                <a:lnTo>
                  <a:pt x="288925" y="154431"/>
                </a:lnTo>
                <a:lnTo>
                  <a:pt x="288331" y="172960"/>
                </a:lnTo>
                <a:lnTo>
                  <a:pt x="279527" y="222376"/>
                </a:lnTo>
                <a:lnTo>
                  <a:pt x="260149" y="262274"/>
                </a:lnTo>
                <a:lnTo>
                  <a:pt x="230584" y="291655"/>
                </a:lnTo>
                <a:lnTo>
                  <a:pt x="190970" y="309887"/>
                </a:lnTo>
                <a:lnTo>
                  <a:pt x="141732" y="316102"/>
                </a:lnTo>
                <a:lnTo>
                  <a:pt x="124489" y="315509"/>
                </a:lnTo>
                <a:lnTo>
                  <a:pt x="79502" y="306704"/>
                </a:lnTo>
                <a:lnTo>
                  <a:pt x="44711" y="287291"/>
                </a:lnTo>
                <a:lnTo>
                  <a:pt x="19843" y="256635"/>
                </a:lnTo>
                <a:lnTo>
                  <a:pt x="4929" y="214310"/>
                </a:lnTo>
                <a:lnTo>
                  <a:pt x="0" y="159892"/>
                </a:lnTo>
                <a:lnTo>
                  <a:pt x="575" y="141866"/>
                </a:lnTo>
                <a:lnTo>
                  <a:pt x="9398" y="93217"/>
                </a:lnTo>
                <a:lnTo>
                  <a:pt x="28703" y="53855"/>
                </a:lnTo>
                <a:lnTo>
                  <a:pt x="58324" y="24558"/>
                </a:lnTo>
                <a:lnTo>
                  <a:pt x="97849" y="6215"/>
                </a:lnTo>
                <a:lnTo>
                  <a:pt x="147320" y="0"/>
                </a:lnTo>
                <a:close/>
              </a:path>
            </a:pathLst>
          </a:custGeom>
          <a:ln w="3175">
            <a:solidFill>
              <a:srgbClr val="446A1C"/>
            </a:solidFill>
          </a:ln>
        </p:spPr>
        <p:txBody>
          <a:bodyPr wrap="square" lIns="0" tIns="0" rIns="0" bIns="0" rtlCol="0"/>
          <a:lstStyle/>
          <a:p>
            <a:endParaRPr sz="3800"/>
          </a:p>
        </p:txBody>
      </p:sp>
      <p:sp>
        <p:nvSpPr>
          <p:cNvPr id="34" name="object 34"/>
          <p:cNvSpPr/>
          <p:nvPr/>
        </p:nvSpPr>
        <p:spPr>
          <a:xfrm>
            <a:off x="3023743" y="1900937"/>
            <a:ext cx="3363213" cy="2607563"/>
          </a:xfrm>
          <a:prstGeom prst="rect">
            <a:avLst/>
          </a:prstGeom>
          <a:blipFill>
            <a:blip r:embed="rId9" cstate="print"/>
            <a:stretch>
              <a:fillRect/>
            </a:stretch>
          </a:blipFill>
        </p:spPr>
        <p:txBody>
          <a:bodyPr wrap="square" lIns="0" tIns="0" rIns="0" bIns="0" rtlCol="0"/>
          <a:lstStyle/>
          <a:p>
            <a:endParaRPr sz="3800"/>
          </a:p>
        </p:txBody>
      </p:sp>
      <p:sp>
        <p:nvSpPr>
          <p:cNvPr id="35" name="AutoShape 2"/>
          <p:cNvSpPr txBox="1">
            <a:spLocks noChangeAspect="1" noChangeArrowheads="1"/>
          </p:cNvSpPr>
          <p:nvPr/>
        </p:nvSpPr>
        <p:spPr bwMode="auto">
          <a:xfrm>
            <a:off x="1898542" y="5080130"/>
            <a:ext cx="7534871" cy="967782"/>
          </a:xfrm>
          <a:prstGeom prst="rect">
            <a:avLst/>
          </a:prstGeom>
          <a:noFill/>
          <a:ln w="9525">
            <a:noFill/>
            <a:miter lim="800000"/>
            <a:headEnd/>
            <a:tailEnd/>
          </a:ln>
        </p:spPr>
        <p:txBody>
          <a:bodyPr anchor="ctr">
            <a:normAutofit fontScale="25000" lnSpcReduction="20000"/>
          </a:bodyPr>
          <a:lstStyle/>
          <a:p>
            <a:pPr algn="ctr">
              <a:defRPr/>
            </a:pPr>
            <a:r>
              <a:rPr lang="en-US" sz="4899" dirty="0">
                <a:solidFill>
                  <a:srgbClr val="0070C0"/>
                </a:solidFill>
                <a:effectLst>
                  <a:outerShdw blurRad="38100" dist="38100" dir="2700000" algn="tl">
                    <a:srgbClr val="C0C0C0"/>
                  </a:outerShdw>
                </a:effectLst>
                <a:latin typeface="Calibri"/>
                <a:ea typeface="MS PGothic" panose="020B0600070205080204" pitchFamily="34" charset="-128"/>
              </a:rPr>
              <a:t/>
            </a:r>
            <a:br>
              <a:rPr lang="en-US" sz="4899" dirty="0">
                <a:solidFill>
                  <a:srgbClr val="0070C0"/>
                </a:solidFill>
                <a:effectLst>
                  <a:outerShdw blurRad="38100" dist="38100" dir="2700000" algn="tl">
                    <a:srgbClr val="C0C0C0"/>
                  </a:outerShdw>
                </a:effectLst>
                <a:latin typeface="Calibri"/>
                <a:ea typeface="MS PGothic" panose="020B0600070205080204" pitchFamily="34" charset="-128"/>
              </a:rPr>
            </a:br>
            <a:r>
              <a:rPr lang="en-US" sz="6400" dirty="0">
                <a:solidFill>
                  <a:srgbClr val="0070C0"/>
                </a:solidFill>
                <a:effectLst>
                  <a:outerShdw blurRad="38100" dist="38100" dir="2700000" algn="tl">
                    <a:srgbClr val="C0C0C0"/>
                  </a:outerShdw>
                </a:effectLst>
                <a:latin typeface="Calibri"/>
                <a:ea typeface="MS PGothic" panose="020B0600070205080204" pitchFamily="34" charset="-128"/>
              </a:rPr>
              <a:t> </a:t>
            </a:r>
            <a:r>
              <a:rPr lang="en-US" sz="6400" dirty="0" err="1">
                <a:solidFill>
                  <a:srgbClr val="0070C0"/>
                </a:solidFill>
                <a:effectLst>
                  <a:outerShdw blurRad="38100" dist="38100" dir="2700000" algn="tl">
                    <a:srgbClr val="C0C0C0"/>
                  </a:outerShdw>
                </a:effectLst>
                <a:latin typeface="Calibri"/>
                <a:ea typeface="MS PGothic" panose="020B0600070205080204" pitchFamily="34" charset="-128"/>
              </a:rPr>
              <a:t>Sisoft</a:t>
            </a:r>
            <a:r>
              <a:rPr lang="en-US" sz="6400" dirty="0">
                <a:solidFill>
                  <a:srgbClr val="0070C0"/>
                </a:solidFill>
                <a:effectLst>
                  <a:outerShdw blurRad="38100" dist="38100" dir="2700000" algn="tl">
                    <a:srgbClr val="C0C0C0"/>
                  </a:outerShdw>
                </a:effectLst>
                <a:latin typeface="Calibri"/>
                <a:ea typeface="MS PGothic" panose="020B0600070205080204" pitchFamily="34" charset="-128"/>
              </a:rPr>
              <a:t> Technologies </a:t>
            </a:r>
            <a:r>
              <a:rPr lang="en-US" sz="6400" dirty="0" err="1">
                <a:solidFill>
                  <a:srgbClr val="0070C0"/>
                </a:solidFill>
                <a:effectLst>
                  <a:outerShdw blurRad="38100" dist="38100" dir="2700000" algn="tl">
                    <a:srgbClr val="C0C0C0"/>
                  </a:outerShdw>
                </a:effectLst>
                <a:latin typeface="Calibri"/>
                <a:ea typeface="MS PGothic" panose="020B0600070205080204" pitchFamily="34" charset="-128"/>
              </a:rPr>
              <a:t>Pvt</a:t>
            </a:r>
            <a:r>
              <a:rPr lang="en-US" sz="6400" dirty="0">
                <a:solidFill>
                  <a:srgbClr val="0070C0"/>
                </a:solidFill>
                <a:effectLst>
                  <a:outerShdw blurRad="38100" dist="38100" dir="2700000" algn="tl">
                    <a:srgbClr val="C0C0C0"/>
                  </a:outerShdw>
                </a:effectLst>
                <a:latin typeface="Calibri"/>
                <a:ea typeface="MS PGothic" panose="020B0600070205080204" pitchFamily="34" charset="-128"/>
              </a:rPr>
              <a:t> Ltd</a:t>
            </a:r>
          </a:p>
          <a:p>
            <a:pPr algn="ctr">
              <a:defRPr/>
            </a:pPr>
            <a:r>
              <a:rPr lang="en-US" sz="6400" dirty="0">
                <a:solidFill>
                  <a:srgbClr val="0070C0"/>
                </a:solidFill>
                <a:effectLst>
                  <a:outerShdw blurRad="38100" dist="38100" dir="2700000" algn="tl">
                    <a:srgbClr val="C0C0C0"/>
                  </a:outerShdw>
                </a:effectLst>
                <a:latin typeface="Calibri"/>
                <a:ea typeface="MS PGothic" panose="020B0600070205080204" pitchFamily="34" charset="-128"/>
              </a:rPr>
              <a:t>SRC E7, </a:t>
            </a:r>
            <a:r>
              <a:rPr lang="en-US" sz="6400" dirty="0" err="1">
                <a:solidFill>
                  <a:srgbClr val="0070C0"/>
                </a:solidFill>
                <a:effectLst>
                  <a:outerShdw blurRad="38100" dist="38100" dir="2700000" algn="tl">
                    <a:srgbClr val="C0C0C0"/>
                  </a:outerShdw>
                </a:effectLst>
                <a:latin typeface="Calibri"/>
                <a:ea typeface="MS PGothic" panose="020B0600070205080204" pitchFamily="34" charset="-128"/>
              </a:rPr>
              <a:t>Shipra</a:t>
            </a:r>
            <a:r>
              <a:rPr lang="en-US" sz="6400" dirty="0">
                <a:solidFill>
                  <a:srgbClr val="0070C0"/>
                </a:solidFill>
                <a:effectLst>
                  <a:outerShdw blurRad="38100" dist="38100" dir="2700000" algn="tl">
                    <a:srgbClr val="C0C0C0"/>
                  </a:outerShdw>
                </a:effectLst>
                <a:latin typeface="Calibri"/>
                <a:ea typeface="MS PGothic" panose="020B0600070205080204" pitchFamily="34" charset="-128"/>
              </a:rPr>
              <a:t> Riviera </a:t>
            </a:r>
            <a:r>
              <a:rPr lang="en-US" sz="6400" dirty="0" err="1">
                <a:solidFill>
                  <a:srgbClr val="0070C0"/>
                </a:solidFill>
                <a:effectLst>
                  <a:outerShdw blurRad="38100" dist="38100" dir="2700000" algn="tl">
                    <a:srgbClr val="C0C0C0"/>
                  </a:outerShdw>
                </a:effectLst>
                <a:latin typeface="Calibri"/>
                <a:ea typeface="MS PGothic" panose="020B0600070205080204" pitchFamily="34" charset="-128"/>
              </a:rPr>
              <a:t>Bazar</a:t>
            </a:r>
            <a:r>
              <a:rPr lang="en-US" sz="6400" dirty="0">
                <a:solidFill>
                  <a:srgbClr val="0070C0"/>
                </a:solidFill>
                <a:effectLst>
                  <a:outerShdw blurRad="38100" dist="38100" dir="2700000" algn="tl">
                    <a:srgbClr val="C0C0C0"/>
                  </a:outerShdw>
                </a:effectLst>
                <a:latin typeface="Calibri"/>
                <a:ea typeface="MS PGothic" panose="020B0600070205080204" pitchFamily="34" charset="-128"/>
              </a:rPr>
              <a:t>, </a:t>
            </a:r>
            <a:r>
              <a:rPr lang="en-US" sz="6400" dirty="0" err="1">
                <a:solidFill>
                  <a:srgbClr val="0070C0"/>
                </a:solidFill>
                <a:effectLst>
                  <a:outerShdw blurRad="38100" dist="38100" dir="2700000" algn="tl">
                    <a:srgbClr val="C0C0C0"/>
                  </a:outerShdw>
                </a:effectLst>
                <a:latin typeface="Calibri"/>
                <a:ea typeface="MS PGothic" panose="020B0600070205080204" pitchFamily="34" charset="-128"/>
              </a:rPr>
              <a:t>Gyan</a:t>
            </a:r>
            <a:r>
              <a:rPr lang="en-US" sz="6400" dirty="0">
                <a:solidFill>
                  <a:srgbClr val="0070C0"/>
                </a:solidFill>
                <a:effectLst>
                  <a:outerShdw blurRad="38100" dist="38100" dir="2700000" algn="tl">
                    <a:srgbClr val="C0C0C0"/>
                  </a:outerShdw>
                </a:effectLst>
                <a:latin typeface="Calibri"/>
                <a:ea typeface="MS PGothic" panose="020B0600070205080204" pitchFamily="34" charset="-128"/>
              </a:rPr>
              <a:t> Khand-3, </a:t>
            </a:r>
            <a:r>
              <a:rPr lang="en-US" sz="6400" dirty="0" err="1">
                <a:solidFill>
                  <a:srgbClr val="0070C0"/>
                </a:solidFill>
                <a:effectLst>
                  <a:outerShdw blurRad="38100" dist="38100" dir="2700000" algn="tl">
                    <a:srgbClr val="C0C0C0"/>
                  </a:outerShdw>
                </a:effectLst>
                <a:latin typeface="Calibri"/>
                <a:ea typeface="MS PGothic" panose="020B0600070205080204" pitchFamily="34" charset="-128"/>
              </a:rPr>
              <a:t>Indirapuram</a:t>
            </a:r>
            <a:r>
              <a:rPr lang="en-US" sz="6400" dirty="0">
                <a:solidFill>
                  <a:srgbClr val="0070C0"/>
                </a:solidFill>
                <a:effectLst>
                  <a:outerShdw blurRad="38100" dist="38100" dir="2700000" algn="tl">
                    <a:srgbClr val="C0C0C0"/>
                  </a:outerShdw>
                </a:effectLst>
                <a:latin typeface="Calibri"/>
                <a:ea typeface="MS PGothic" panose="020B0600070205080204" pitchFamily="34" charset="-128"/>
              </a:rPr>
              <a:t>, Ghaziabad</a:t>
            </a:r>
          </a:p>
          <a:p>
            <a:pPr algn="ctr">
              <a:defRPr/>
            </a:pPr>
            <a:r>
              <a:rPr lang="en-US" sz="6400" dirty="0">
                <a:solidFill>
                  <a:srgbClr val="0070C0"/>
                </a:solidFill>
                <a:effectLst>
                  <a:outerShdw blurRad="38100" dist="38100" dir="2700000" algn="tl">
                    <a:srgbClr val="C0C0C0"/>
                  </a:outerShdw>
                </a:effectLst>
                <a:latin typeface="Calibri"/>
                <a:ea typeface="MS PGothic" panose="020B0600070205080204" pitchFamily="34" charset="-128"/>
              </a:rPr>
              <a:t>Website: </a:t>
            </a:r>
            <a:r>
              <a:rPr lang="en-US" sz="6400" dirty="0">
                <a:solidFill>
                  <a:srgbClr val="0070C0"/>
                </a:solidFill>
                <a:effectLst>
                  <a:outerShdw blurRad="38100" dist="38100" dir="2700000" algn="tl">
                    <a:srgbClr val="C0C0C0"/>
                  </a:outerShdw>
                </a:effectLst>
                <a:latin typeface="Calibri"/>
                <a:ea typeface="MS PGothic" panose="020B0600070205080204" pitchFamily="34" charset="-128"/>
                <a:hlinkClick r:id="rId10"/>
              </a:rPr>
              <a:t>www.sisoft.in</a:t>
            </a:r>
            <a:r>
              <a:rPr lang="en-US" sz="6400" dirty="0">
                <a:solidFill>
                  <a:srgbClr val="0070C0"/>
                </a:solidFill>
                <a:effectLst>
                  <a:outerShdw blurRad="38100" dist="38100" dir="2700000" algn="tl">
                    <a:srgbClr val="C0C0C0"/>
                  </a:outerShdw>
                </a:effectLst>
                <a:latin typeface="Calibri"/>
                <a:ea typeface="MS PGothic" panose="020B0600070205080204" pitchFamily="34" charset="-128"/>
              </a:rPr>
              <a:t> </a:t>
            </a:r>
            <a:r>
              <a:rPr lang="en-US" sz="6400" dirty="0" err="1">
                <a:solidFill>
                  <a:srgbClr val="0070C0"/>
                </a:solidFill>
                <a:effectLst>
                  <a:outerShdw blurRad="38100" dist="38100" dir="2700000" algn="tl">
                    <a:srgbClr val="C0C0C0"/>
                  </a:outerShdw>
                </a:effectLst>
                <a:latin typeface="Calibri"/>
                <a:ea typeface="MS PGothic" panose="020B0600070205080204" pitchFamily="34" charset="-128"/>
              </a:rPr>
              <a:t>Email:info@sisoft.in</a:t>
            </a:r>
            <a:endParaRPr lang="en-US" sz="6400" dirty="0">
              <a:solidFill>
                <a:srgbClr val="0070C0"/>
              </a:solidFill>
              <a:effectLst>
                <a:outerShdw blurRad="38100" dist="38100" dir="2700000" algn="tl">
                  <a:srgbClr val="C0C0C0"/>
                </a:outerShdw>
              </a:effectLst>
              <a:latin typeface="Calibri"/>
              <a:ea typeface="MS PGothic" panose="020B0600070205080204" pitchFamily="34" charset="-128"/>
            </a:endParaRPr>
          </a:p>
          <a:p>
            <a:pPr algn="ctr">
              <a:defRPr/>
            </a:pPr>
            <a:r>
              <a:rPr lang="en-US" sz="6400" dirty="0">
                <a:solidFill>
                  <a:srgbClr val="0070C0"/>
                </a:solidFill>
                <a:effectLst>
                  <a:outerShdw blurRad="38100" dist="38100" dir="2700000" algn="tl">
                    <a:srgbClr val="C0C0C0"/>
                  </a:outerShdw>
                </a:effectLst>
                <a:latin typeface="Calibri"/>
                <a:ea typeface="MS PGothic" panose="020B0600070205080204" pitchFamily="34" charset="-128"/>
              </a:rPr>
              <a:t>Phone: +91-9999-283-283</a:t>
            </a:r>
          </a:p>
          <a:p>
            <a:pPr algn="ctr">
              <a:defRPr/>
            </a:pPr>
            <a:endParaRPr lang="en-US" sz="4808" dirty="0">
              <a:solidFill>
                <a:srgbClr val="0070C0"/>
              </a:solidFill>
              <a:effectLst>
                <a:outerShdw blurRad="38100" dist="38100" dir="2700000" algn="tl">
                  <a:srgbClr val="C0C0C0"/>
                </a:outerShdw>
              </a:effectLst>
              <a:latin typeface="Calibri"/>
              <a:ea typeface="MS PGothic" panose="020B0600070205080204" pitchFamily="34" charset="-128"/>
            </a:endParaRPr>
          </a:p>
        </p:txBody>
      </p:sp>
    </p:spTree>
    <p:extLst>
      <p:ext uri="{BB962C8B-B14F-4D97-AF65-F5344CB8AC3E}">
        <p14:creationId xmlns:p14="http://schemas.microsoft.com/office/powerpoint/2010/main" val="3614405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37525" y="714120"/>
            <a:ext cx="4544377" cy="231012"/>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5237988" y="838201"/>
            <a:ext cx="86995" cy="79375"/>
          </a:xfrm>
          <a:custGeom>
            <a:avLst/>
            <a:gdLst/>
            <a:ahLst/>
            <a:cxnLst/>
            <a:rect l="l" t="t" r="r" b="b"/>
            <a:pathLst>
              <a:path w="86995" h="79375">
                <a:moveTo>
                  <a:pt x="0" y="0"/>
                </a:moveTo>
                <a:lnTo>
                  <a:pt x="0" y="78994"/>
                </a:lnTo>
                <a:lnTo>
                  <a:pt x="43307" y="78994"/>
                </a:lnTo>
                <a:lnTo>
                  <a:pt x="50037" y="78994"/>
                </a:lnTo>
                <a:lnTo>
                  <a:pt x="56007" y="78232"/>
                </a:lnTo>
                <a:lnTo>
                  <a:pt x="61087" y="76580"/>
                </a:lnTo>
                <a:lnTo>
                  <a:pt x="66166" y="74929"/>
                </a:lnTo>
                <a:lnTo>
                  <a:pt x="83565" y="57530"/>
                </a:lnTo>
                <a:lnTo>
                  <a:pt x="85851" y="52832"/>
                </a:lnTo>
                <a:lnTo>
                  <a:pt x="86867" y="47244"/>
                </a:lnTo>
                <a:lnTo>
                  <a:pt x="86867" y="41021"/>
                </a:lnTo>
                <a:lnTo>
                  <a:pt x="86867" y="34289"/>
                </a:lnTo>
                <a:lnTo>
                  <a:pt x="85851" y="28448"/>
                </a:lnTo>
                <a:lnTo>
                  <a:pt x="83692" y="23367"/>
                </a:lnTo>
                <a:lnTo>
                  <a:pt x="81534" y="18287"/>
                </a:lnTo>
                <a:lnTo>
                  <a:pt x="78486" y="13970"/>
                </a:lnTo>
                <a:lnTo>
                  <a:pt x="74295" y="10540"/>
                </a:lnTo>
                <a:lnTo>
                  <a:pt x="70231" y="7112"/>
                </a:lnTo>
                <a:lnTo>
                  <a:pt x="65150" y="4445"/>
                </a:lnTo>
                <a:lnTo>
                  <a:pt x="58927" y="2666"/>
                </a:lnTo>
                <a:lnTo>
                  <a:pt x="52832" y="888"/>
                </a:lnTo>
                <a:lnTo>
                  <a:pt x="45085" y="0"/>
                </a:lnTo>
                <a:lnTo>
                  <a:pt x="35687" y="0"/>
                </a:lnTo>
                <a:lnTo>
                  <a:pt x="0" y="0"/>
                </a:lnTo>
                <a:close/>
              </a:path>
            </a:pathLst>
          </a:custGeom>
          <a:ln w="3175">
            <a:solidFill>
              <a:srgbClr val="446A1C"/>
            </a:solidFill>
          </a:ln>
        </p:spPr>
        <p:txBody>
          <a:bodyPr wrap="square" lIns="0" tIns="0" rIns="0" bIns="0" rtlCol="0"/>
          <a:lstStyle/>
          <a:p>
            <a:endParaRPr sz="3800"/>
          </a:p>
        </p:txBody>
      </p:sp>
      <p:sp>
        <p:nvSpPr>
          <p:cNvPr id="4" name="object 4"/>
          <p:cNvSpPr/>
          <p:nvPr/>
        </p:nvSpPr>
        <p:spPr>
          <a:xfrm>
            <a:off x="2625789" y="747269"/>
            <a:ext cx="78105" cy="112395"/>
          </a:xfrm>
          <a:custGeom>
            <a:avLst/>
            <a:gdLst/>
            <a:ahLst/>
            <a:cxnLst/>
            <a:rect l="l" t="t" r="r" b="b"/>
            <a:pathLst>
              <a:path w="78105" h="112394">
                <a:moveTo>
                  <a:pt x="38658" y="0"/>
                </a:moveTo>
                <a:lnTo>
                  <a:pt x="0" y="111887"/>
                </a:lnTo>
                <a:lnTo>
                  <a:pt x="78016" y="111887"/>
                </a:lnTo>
                <a:lnTo>
                  <a:pt x="38836" y="0"/>
                </a:lnTo>
                <a:lnTo>
                  <a:pt x="38658" y="0"/>
                </a:lnTo>
                <a:close/>
              </a:path>
            </a:pathLst>
          </a:custGeom>
          <a:ln w="3175">
            <a:solidFill>
              <a:srgbClr val="446A1C"/>
            </a:solidFill>
          </a:ln>
        </p:spPr>
        <p:txBody>
          <a:bodyPr wrap="square" lIns="0" tIns="0" rIns="0" bIns="0" rtlCol="0"/>
          <a:lstStyle/>
          <a:p>
            <a:endParaRPr sz="3800"/>
          </a:p>
        </p:txBody>
      </p:sp>
      <p:sp>
        <p:nvSpPr>
          <p:cNvPr id="5" name="object 5"/>
          <p:cNvSpPr/>
          <p:nvPr/>
        </p:nvSpPr>
        <p:spPr>
          <a:xfrm>
            <a:off x="3391154" y="742315"/>
            <a:ext cx="111760" cy="174625"/>
          </a:xfrm>
          <a:custGeom>
            <a:avLst/>
            <a:gdLst/>
            <a:ahLst/>
            <a:cxnLst/>
            <a:rect l="l" t="t" r="r" b="b"/>
            <a:pathLst>
              <a:path w="111760" h="174625">
                <a:moveTo>
                  <a:pt x="0" y="0"/>
                </a:moveTo>
                <a:lnTo>
                  <a:pt x="0" y="174498"/>
                </a:lnTo>
                <a:lnTo>
                  <a:pt x="30606" y="174498"/>
                </a:lnTo>
                <a:lnTo>
                  <a:pt x="73973" y="166137"/>
                </a:lnTo>
                <a:lnTo>
                  <a:pt x="103512" y="132865"/>
                </a:lnTo>
                <a:lnTo>
                  <a:pt x="111251" y="85217"/>
                </a:lnTo>
                <a:lnTo>
                  <a:pt x="110968" y="76311"/>
                </a:lnTo>
                <a:lnTo>
                  <a:pt x="100980" y="36734"/>
                </a:lnTo>
                <a:lnTo>
                  <a:pt x="68325" y="6350"/>
                </a:lnTo>
                <a:lnTo>
                  <a:pt x="30352" y="0"/>
                </a:lnTo>
                <a:lnTo>
                  <a:pt x="0" y="0"/>
                </a:lnTo>
                <a:close/>
              </a:path>
            </a:pathLst>
          </a:custGeom>
          <a:ln w="3175">
            <a:solidFill>
              <a:srgbClr val="446A1C"/>
            </a:solidFill>
          </a:ln>
        </p:spPr>
        <p:txBody>
          <a:bodyPr wrap="square" lIns="0" tIns="0" rIns="0" bIns="0" rtlCol="0"/>
          <a:lstStyle/>
          <a:p>
            <a:endParaRPr sz="3800"/>
          </a:p>
        </p:txBody>
      </p:sp>
      <p:sp>
        <p:nvSpPr>
          <p:cNvPr id="6" name="object 6"/>
          <p:cNvSpPr/>
          <p:nvPr/>
        </p:nvSpPr>
        <p:spPr>
          <a:xfrm>
            <a:off x="3668267" y="713866"/>
            <a:ext cx="1411350" cy="231648"/>
          </a:xfrm>
          <a:prstGeom prst="rect">
            <a:avLst/>
          </a:prstGeom>
          <a:blipFill>
            <a:blip r:embed="rId3" cstate="print"/>
            <a:stretch>
              <a:fillRect/>
            </a:stretch>
          </a:blipFill>
        </p:spPr>
        <p:txBody>
          <a:bodyPr wrap="square" lIns="0" tIns="0" rIns="0" bIns="0" rtlCol="0"/>
          <a:lstStyle/>
          <a:p>
            <a:endParaRPr sz="3800"/>
          </a:p>
        </p:txBody>
      </p:sp>
      <p:sp>
        <p:nvSpPr>
          <p:cNvPr id="7" name="object 7"/>
          <p:cNvSpPr/>
          <p:nvPr/>
        </p:nvSpPr>
        <p:spPr>
          <a:xfrm>
            <a:off x="5237988" y="741807"/>
            <a:ext cx="73660" cy="73025"/>
          </a:xfrm>
          <a:custGeom>
            <a:avLst/>
            <a:gdLst/>
            <a:ahLst/>
            <a:cxnLst/>
            <a:rect l="l" t="t" r="r" b="b"/>
            <a:pathLst>
              <a:path w="73660" h="73025">
                <a:moveTo>
                  <a:pt x="0" y="0"/>
                </a:moveTo>
                <a:lnTo>
                  <a:pt x="0" y="72643"/>
                </a:lnTo>
                <a:lnTo>
                  <a:pt x="33909" y="72643"/>
                </a:lnTo>
                <a:lnTo>
                  <a:pt x="41656" y="72643"/>
                </a:lnTo>
                <a:lnTo>
                  <a:pt x="47878" y="71627"/>
                </a:lnTo>
                <a:lnTo>
                  <a:pt x="52577" y="69595"/>
                </a:lnTo>
                <a:lnTo>
                  <a:pt x="57403" y="67563"/>
                </a:lnTo>
                <a:lnTo>
                  <a:pt x="73406" y="40131"/>
                </a:lnTo>
                <a:lnTo>
                  <a:pt x="73406" y="35305"/>
                </a:lnTo>
                <a:lnTo>
                  <a:pt x="73406" y="29844"/>
                </a:lnTo>
                <a:lnTo>
                  <a:pt x="64008" y="9397"/>
                </a:lnTo>
                <a:lnTo>
                  <a:pt x="60833" y="6350"/>
                </a:lnTo>
                <a:lnTo>
                  <a:pt x="56641" y="3937"/>
                </a:lnTo>
                <a:lnTo>
                  <a:pt x="51435" y="2412"/>
                </a:lnTo>
                <a:lnTo>
                  <a:pt x="46227" y="762"/>
                </a:lnTo>
                <a:lnTo>
                  <a:pt x="39370" y="0"/>
                </a:lnTo>
                <a:lnTo>
                  <a:pt x="30861" y="0"/>
                </a:lnTo>
                <a:lnTo>
                  <a:pt x="0" y="0"/>
                </a:lnTo>
                <a:close/>
              </a:path>
            </a:pathLst>
          </a:custGeom>
          <a:ln w="3175">
            <a:solidFill>
              <a:srgbClr val="446A1C"/>
            </a:solidFill>
          </a:ln>
        </p:spPr>
        <p:txBody>
          <a:bodyPr wrap="square" lIns="0" tIns="0" rIns="0" bIns="0" rtlCol="0"/>
          <a:lstStyle/>
          <a:p>
            <a:endParaRPr sz="3800"/>
          </a:p>
        </p:txBody>
      </p:sp>
      <p:sp>
        <p:nvSpPr>
          <p:cNvPr id="8" name="object 8"/>
          <p:cNvSpPr/>
          <p:nvPr/>
        </p:nvSpPr>
        <p:spPr>
          <a:xfrm>
            <a:off x="6237732" y="716534"/>
            <a:ext cx="126618" cy="226187"/>
          </a:xfrm>
          <a:prstGeom prst="rect">
            <a:avLst/>
          </a:prstGeom>
          <a:blipFill>
            <a:blip r:embed="rId4" cstate="print"/>
            <a:stretch>
              <a:fillRect/>
            </a:stretch>
          </a:blipFill>
        </p:spPr>
        <p:txBody>
          <a:bodyPr wrap="square" lIns="0" tIns="0" rIns="0" bIns="0" rtlCol="0"/>
          <a:lstStyle/>
          <a:p>
            <a:endParaRPr sz="3800"/>
          </a:p>
        </p:txBody>
      </p:sp>
      <p:sp>
        <p:nvSpPr>
          <p:cNvPr id="9" name="object 9"/>
          <p:cNvSpPr/>
          <p:nvPr/>
        </p:nvSpPr>
        <p:spPr>
          <a:xfrm>
            <a:off x="6063996" y="716534"/>
            <a:ext cx="126618" cy="226187"/>
          </a:xfrm>
          <a:prstGeom prst="rect">
            <a:avLst/>
          </a:prstGeom>
          <a:blipFill>
            <a:blip r:embed="rId5" cstate="print"/>
            <a:stretch>
              <a:fillRect/>
            </a:stretch>
          </a:blipFill>
        </p:spPr>
        <p:txBody>
          <a:bodyPr wrap="square" lIns="0" tIns="0" rIns="0" bIns="0" rtlCol="0"/>
          <a:lstStyle/>
          <a:p>
            <a:endParaRPr sz="3800"/>
          </a:p>
        </p:txBody>
      </p:sp>
      <p:sp>
        <p:nvSpPr>
          <p:cNvPr id="10" name="object 10"/>
          <p:cNvSpPr/>
          <p:nvPr/>
        </p:nvSpPr>
        <p:spPr>
          <a:xfrm>
            <a:off x="5547486" y="716533"/>
            <a:ext cx="169672" cy="227202"/>
          </a:xfrm>
          <a:prstGeom prst="rect">
            <a:avLst/>
          </a:prstGeom>
          <a:blipFill>
            <a:blip r:embed="rId6" cstate="print"/>
            <a:stretch>
              <a:fillRect/>
            </a:stretch>
          </a:blipFill>
        </p:spPr>
        <p:txBody>
          <a:bodyPr wrap="square" lIns="0" tIns="0" rIns="0" bIns="0" rtlCol="0"/>
          <a:lstStyle/>
          <a:p>
            <a:endParaRPr sz="3800"/>
          </a:p>
        </p:txBody>
      </p:sp>
      <p:sp>
        <p:nvSpPr>
          <p:cNvPr id="11" name="object 11"/>
          <p:cNvSpPr/>
          <p:nvPr/>
        </p:nvSpPr>
        <p:spPr>
          <a:xfrm>
            <a:off x="5401056" y="716534"/>
            <a:ext cx="126618" cy="226187"/>
          </a:xfrm>
          <a:prstGeom prst="rect">
            <a:avLst/>
          </a:prstGeom>
          <a:blipFill>
            <a:blip r:embed="rId5" cstate="print"/>
            <a:stretch>
              <a:fillRect/>
            </a:stretch>
          </a:blipFill>
        </p:spPr>
        <p:txBody>
          <a:bodyPr wrap="square" lIns="0" tIns="0" rIns="0" bIns="0" rtlCol="0"/>
          <a:lstStyle/>
          <a:p>
            <a:endParaRPr sz="3800"/>
          </a:p>
        </p:txBody>
      </p:sp>
      <p:sp>
        <p:nvSpPr>
          <p:cNvPr id="12" name="object 12"/>
          <p:cNvSpPr/>
          <p:nvPr/>
        </p:nvSpPr>
        <p:spPr>
          <a:xfrm>
            <a:off x="5208397" y="717423"/>
            <a:ext cx="147955" cy="224790"/>
          </a:xfrm>
          <a:custGeom>
            <a:avLst/>
            <a:gdLst/>
            <a:ahLst/>
            <a:cxnLst/>
            <a:rect l="l" t="t" r="r" b="b"/>
            <a:pathLst>
              <a:path w="147954" h="224790">
                <a:moveTo>
                  <a:pt x="11049" y="0"/>
                </a:moveTo>
                <a:lnTo>
                  <a:pt x="62102" y="0"/>
                </a:lnTo>
                <a:lnTo>
                  <a:pt x="71671" y="238"/>
                </a:lnTo>
                <a:lnTo>
                  <a:pt x="110743" y="10160"/>
                </a:lnTo>
                <a:lnTo>
                  <a:pt x="116458" y="14986"/>
                </a:lnTo>
                <a:lnTo>
                  <a:pt x="122174" y="19812"/>
                </a:lnTo>
                <a:lnTo>
                  <a:pt x="126491" y="25780"/>
                </a:lnTo>
                <a:lnTo>
                  <a:pt x="129286" y="32765"/>
                </a:lnTo>
                <a:lnTo>
                  <a:pt x="132206" y="39877"/>
                </a:lnTo>
                <a:lnTo>
                  <a:pt x="133603" y="47878"/>
                </a:lnTo>
                <a:lnTo>
                  <a:pt x="133603" y="56768"/>
                </a:lnTo>
                <a:lnTo>
                  <a:pt x="133603" y="62102"/>
                </a:lnTo>
                <a:lnTo>
                  <a:pt x="116712" y="96392"/>
                </a:lnTo>
                <a:lnTo>
                  <a:pt x="113029" y="99694"/>
                </a:lnTo>
                <a:lnTo>
                  <a:pt x="108712" y="102362"/>
                </a:lnTo>
                <a:lnTo>
                  <a:pt x="103886" y="104393"/>
                </a:lnTo>
                <a:lnTo>
                  <a:pt x="109981" y="105537"/>
                </a:lnTo>
                <a:lnTo>
                  <a:pt x="142112" y="132714"/>
                </a:lnTo>
                <a:lnTo>
                  <a:pt x="144399" y="139064"/>
                </a:lnTo>
                <a:lnTo>
                  <a:pt x="146685" y="145414"/>
                </a:lnTo>
                <a:lnTo>
                  <a:pt x="147827" y="152400"/>
                </a:lnTo>
                <a:lnTo>
                  <a:pt x="147827" y="160019"/>
                </a:lnTo>
                <a:lnTo>
                  <a:pt x="147827" y="167131"/>
                </a:lnTo>
                <a:lnTo>
                  <a:pt x="130555" y="204469"/>
                </a:lnTo>
                <a:lnTo>
                  <a:pt x="110489" y="217169"/>
                </a:lnTo>
                <a:lnTo>
                  <a:pt x="104775" y="219582"/>
                </a:lnTo>
                <a:lnTo>
                  <a:pt x="98678" y="221361"/>
                </a:lnTo>
                <a:lnTo>
                  <a:pt x="92075" y="222630"/>
                </a:lnTo>
                <a:lnTo>
                  <a:pt x="85598" y="223774"/>
                </a:lnTo>
                <a:lnTo>
                  <a:pt x="78104" y="224409"/>
                </a:lnTo>
                <a:lnTo>
                  <a:pt x="69723" y="224409"/>
                </a:lnTo>
                <a:lnTo>
                  <a:pt x="11049" y="224409"/>
                </a:lnTo>
                <a:lnTo>
                  <a:pt x="8381" y="224409"/>
                </a:lnTo>
                <a:lnTo>
                  <a:pt x="5841" y="223519"/>
                </a:lnTo>
                <a:lnTo>
                  <a:pt x="3555" y="221741"/>
                </a:lnTo>
                <a:lnTo>
                  <a:pt x="1142" y="219963"/>
                </a:lnTo>
                <a:lnTo>
                  <a:pt x="0" y="216788"/>
                </a:lnTo>
                <a:lnTo>
                  <a:pt x="0" y="212216"/>
                </a:lnTo>
                <a:lnTo>
                  <a:pt x="0" y="12191"/>
                </a:lnTo>
                <a:lnTo>
                  <a:pt x="0" y="7619"/>
                </a:lnTo>
                <a:lnTo>
                  <a:pt x="1142" y="4572"/>
                </a:lnTo>
                <a:lnTo>
                  <a:pt x="3555" y="2793"/>
                </a:lnTo>
                <a:lnTo>
                  <a:pt x="5841" y="888"/>
                </a:lnTo>
                <a:lnTo>
                  <a:pt x="8381" y="0"/>
                </a:lnTo>
                <a:lnTo>
                  <a:pt x="11049" y="0"/>
                </a:lnTo>
                <a:close/>
              </a:path>
            </a:pathLst>
          </a:custGeom>
          <a:ln w="3175">
            <a:solidFill>
              <a:srgbClr val="446A1C"/>
            </a:solidFill>
          </a:ln>
        </p:spPr>
        <p:txBody>
          <a:bodyPr wrap="square" lIns="0" tIns="0" rIns="0" bIns="0" rtlCol="0"/>
          <a:lstStyle/>
          <a:p>
            <a:endParaRPr sz="3800"/>
          </a:p>
        </p:txBody>
      </p:sp>
      <p:sp>
        <p:nvSpPr>
          <p:cNvPr id="13" name="object 13"/>
          <p:cNvSpPr/>
          <p:nvPr/>
        </p:nvSpPr>
        <p:spPr>
          <a:xfrm>
            <a:off x="3361308" y="717423"/>
            <a:ext cx="172720" cy="224790"/>
          </a:xfrm>
          <a:custGeom>
            <a:avLst/>
            <a:gdLst/>
            <a:ahLst/>
            <a:cxnLst/>
            <a:rect l="l" t="t" r="r" b="b"/>
            <a:pathLst>
              <a:path w="172719" h="224790">
                <a:moveTo>
                  <a:pt x="11049" y="0"/>
                </a:moveTo>
                <a:lnTo>
                  <a:pt x="61849" y="0"/>
                </a:lnTo>
                <a:lnTo>
                  <a:pt x="75852" y="476"/>
                </a:lnTo>
                <a:lnTo>
                  <a:pt x="120794" y="11761"/>
                </a:lnTo>
                <a:lnTo>
                  <a:pt x="151211" y="36693"/>
                </a:lnTo>
                <a:lnTo>
                  <a:pt x="168554" y="73908"/>
                </a:lnTo>
                <a:lnTo>
                  <a:pt x="172466" y="108965"/>
                </a:lnTo>
                <a:lnTo>
                  <a:pt x="172011" y="123064"/>
                </a:lnTo>
                <a:lnTo>
                  <a:pt x="160883" y="170223"/>
                </a:lnTo>
                <a:lnTo>
                  <a:pt x="135707" y="202598"/>
                </a:lnTo>
                <a:lnTo>
                  <a:pt x="97301" y="220390"/>
                </a:lnTo>
                <a:lnTo>
                  <a:pt x="58547" y="224409"/>
                </a:lnTo>
                <a:lnTo>
                  <a:pt x="11049" y="224409"/>
                </a:lnTo>
                <a:lnTo>
                  <a:pt x="8382" y="224409"/>
                </a:lnTo>
                <a:lnTo>
                  <a:pt x="5842" y="223519"/>
                </a:lnTo>
                <a:lnTo>
                  <a:pt x="3556" y="221741"/>
                </a:lnTo>
                <a:lnTo>
                  <a:pt x="1143" y="219963"/>
                </a:lnTo>
                <a:lnTo>
                  <a:pt x="0" y="216788"/>
                </a:lnTo>
                <a:lnTo>
                  <a:pt x="0" y="212216"/>
                </a:lnTo>
                <a:lnTo>
                  <a:pt x="0" y="12191"/>
                </a:lnTo>
                <a:lnTo>
                  <a:pt x="0" y="7619"/>
                </a:lnTo>
                <a:lnTo>
                  <a:pt x="1143" y="4572"/>
                </a:lnTo>
                <a:lnTo>
                  <a:pt x="3556" y="2793"/>
                </a:lnTo>
                <a:lnTo>
                  <a:pt x="5842" y="888"/>
                </a:lnTo>
                <a:lnTo>
                  <a:pt x="8382" y="0"/>
                </a:lnTo>
                <a:lnTo>
                  <a:pt x="11049" y="0"/>
                </a:lnTo>
                <a:close/>
              </a:path>
            </a:pathLst>
          </a:custGeom>
          <a:ln w="3175">
            <a:solidFill>
              <a:srgbClr val="446A1C"/>
            </a:solidFill>
          </a:ln>
        </p:spPr>
        <p:txBody>
          <a:bodyPr wrap="square" lIns="0" tIns="0" rIns="0" bIns="0" rtlCol="0"/>
          <a:lstStyle/>
          <a:p>
            <a:endParaRPr sz="3800"/>
          </a:p>
        </p:txBody>
      </p:sp>
      <p:sp>
        <p:nvSpPr>
          <p:cNvPr id="14" name="object 14"/>
          <p:cNvSpPr/>
          <p:nvPr/>
        </p:nvSpPr>
        <p:spPr>
          <a:xfrm>
            <a:off x="2743390" y="716533"/>
            <a:ext cx="169608" cy="227202"/>
          </a:xfrm>
          <a:prstGeom prst="rect">
            <a:avLst/>
          </a:prstGeom>
          <a:blipFill>
            <a:blip r:embed="rId7" cstate="print"/>
            <a:stretch>
              <a:fillRect/>
            </a:stretch>
          </a:blipFill>
        </p:spPr>
        <p:txBody>
          <a:bodyPr wrap="square" lIns="0" tIns="0" rIns="0" bIns="0" rtlCol="0"/>
          <a:lstStyle/>
          <a:p>
            <a:endParaRPr sz="3800"/>
          </a:p>
        </p:txBody>
      </p:sp>
      <p:sp>
        <p:nvSpPr>
          <p:cNvPr id="15" name="object 15"/>
          <p:cNvSpPr/>
          <p:nvPr/>
        </p:nvSpPr>
        <p:spPr>
          <a:xfrm>
            <a:off x="6411467" y="716027"/>
            <a:ext cx="171322" cy="227711"/>
          </a:xfrm>
          <a:prstGeom prst="rect">
            <a:avLst/>
          </a:prstGeom>
          <a:blipFill>
            <a:blip r:embed="rId8" cstate="print"/>
            <a:stretch>
              <a:fillRect/>
            </a:stretch>
          </a:blipFill>
        </p:spPr>
        <p:txBody>
          <a:bodyPr wrap="square" lIns="0" tIns="0" rIns="0" bIns="0" rtlCol="0"/>
          <a:lstStyle/>
          <a:p>
            <a:endParaRPr sz="3800"/>
          </a:p>
        </p:txBody>
      </p:sp>
      <p:sp>
        <p:nvSpPr>
          <p:cNvPr id="16" name="object 16"/>
          <p:cNvSpPr/>
          <p:nvPr/>
        </p:nvSpPr>
        <p:spPr>
          <a:xfrm>
            <a:off x="5730240" y="716407"/>
            <a:ext cx="294640" cy="226695"/>
          </a:xfrm>
          <a:custGeom>
            <a:avLst/>
            <a:gdLst/>
            <a:ahLst/>
            <a:cxnLst/>
            <a:rect l="l" t="t" r="r" b="b"/>
            <a:pathLst>
              <a:path w="294639" h="226694">
                <a:moveTo>
                  <a:pt x="14986" y="0"/>
                </a:moveTo>
                <a:lnTo>
                  <a:pt x="18542" y="0"/>
                </a:lnTo>
                <a:lnTo>
                  <a:pt x="21462" y="126"/>
                </a:lnTo>
                <a:lnTo>
                  <a:pt x="23495" y="253"/>
                </a:lnTo>
                <a:lnTo>
                  <a:pt x="25526" y="507"/>
                </a:lnTo>
                <a:lnTo>
                  <a:pt x="27177" y="762"/>
                </a:lnTo>
                <a:lnTo>
                  <a:pt x="28194" y="1269"/>
                </a:lnTo>
                <a:lnTo>
                  <a:pt x="29337" y="1650"/>
                </a:lnTo>
                <a:lnTo>
                  <a:pt x="30099" y="2285"/>
                </a:lnTo>
                <a:lnTo>
                  <a:pt x="30480" y="3175"/>
                </a:lnTo>
                <a:lnTo>
                  <a:pt x="30861" y="3937"/>
                </a:lnTo>
                <a:lnTo>
                  <a:pt x="31242" y="4952"/>
                </a:lnTo>
                <a:lnTo>
                  <a:pt x="31496" y="6222"/>
                </a:lnTo>
                <a:lnTo>
                  <a:pt x="81914" y="194182"/>
                </a:lnTo>
                <a:lnTo>
                  <a:pt x="82042" y="194182"/>
                </a:lnTo>
                <a:lnTo>
                  <a:pt x="129921" y="6603"/>
                </a:lnTo>
                <a:lnTo>
                  <a:pt x="130301" y="5333"/>
                </a:lnTo>
                <a:lnTo>
                  <a:pt x="138684" y="380"/>
                </a:lnTo>
                <a:lnTo>
                  <a:pt x="140843" y="126"/>
                </a:lnTo>
                <a:lnTo>
                  <a:pt x="143637" y="0"/>
                </a:lnTo>
                <a:lnTo>
                  <a:pt x="147065" y="0"/>
                </a:lnTo>
                <a:lnTo>
                  <a:pt x="150368" y="0"/>
                </a:lnTo>
                <a:lnTo>
                  <a:pt x="152908" y="126"/>
                </a:lnTo>
                <a:lnTo>
                  <a:pt x="154812" y="380"/>
                </a:lnTo>
                <a:lnTo>
                  <a:pt x="156718" y="634"/>
                </a:lnTo>
                <a:lnTo>
                  <a:pt x="161925" y="3428"/>
                </a:lnTo>
                <a:lnTo>
                  <a:pt x="162433" y="4317"/>
                </a:lnTo>
                <a:lnTo>
                  <a:pt x="162940" y="5333"/>
                </a:lnTo>
                <a:lnTo>
                  <a:pt x="163195" y="6603"/>
                </a:lnTo>
                <a:lnTo>
                  <a:pt x="214757" y="194182"/>
                </a:lnTo>
                <a:lnTo>
                  <a:pt x="215137" y="194182"/>
                </a:lnTo>
                <a:lnTo>
                  <a:pt x="264540" y="6476"/>
                </a:lnTo>
                <a:lnTo>
                  <a:pt x="264795" y="5333"/>
                </a:lnTo>
                <a:lnTo>
                  <a:pt x="265175" y="4317"/>
                </a:lnTo>
                <a:lnTo>
                  <a:pt x="265557" y="3428"/>
                </a:lnTo>
                <a:lnTo>
                  <a:pt x="265938" y="2539"/>
                </a:lnTo>
                <a:lnTo>
                  <a:pt x="266573" y="1904"/>
                </a:lnTo>
                <a:lnTo>
                  <a:pt x="277113" y="0"/>
                </a:lnTo>
                <a:lnTo>
                  <a:pt x="280415" y="0"/>
                </a:lnTo>
                <a:lnTo>
                  <a:pt x="283972" y="0"/>
                </a:lnTo>
                <a:lnTo>
                  <a:pt x="286638" y="126"/>
                </a:lnTo>
                <a:lnTo>
                  <a:pt x="288671" y="507"/>
                </a:lnTo>
                <a:lnTo>
                  <a:pt x="290702" y="762"/>
                </a:lnTo>
                <a:lnTo>
                  <a:pt x="292226" y="1269"/>
                </a:lnTo>
                <a:lnTo>
                  <a:pt x="293115" y="2158"/>
                </a:lnTo>
                <a:lnTo>
                  <a:pt x="294005" y="2920"/>
                </a:lnTo>
                <a:lnTo>
                  <a:pt x="294513" y="4063"/>
                </a:lnTo>
                <a:lnTo>
                  <a:pt x="294386" y="5587"/>
                </a:lnTo>
                <a:lnTo>
                  <a:pt x="294386" y="7112"/>
                </a:lnTo>
                <a:lnTo>
                  <a:pt x="294005" y="9143"/>
                </a:lnTo>
                <a:lnTo>
                  <a:pt x="293497" y="11810"/>
                </a:lnTo>
                <a:lnTo>
                  <a:pt x="233934" y="218820"/>
                </a:lnTo>
                <a:lnTo>
                  <a:pt x="233552" y="220471"/>
                </a:lnTo>
                <a:lnTo>
                  <a:pt x="232790" y="221741"/>
                </a:lnTo>
                <a:lnTo>
                  <a:pt x="231901" y="222757"/>
                </a:lnTo>
                <a:lnTo>
                  <a:pt x="231012" y="223773"/>
                </a:lnTo>
                <a:lnTo>
                  <a:pt x="222123" y="226059"/>
                </a:lnTo>
                <a:lnTo>
                  <a:pt x="219710" y="226313"/>
                </a:lnTo>
                <a:lnTo>
                  <a:pt x="216788" y="226440"/>
                </a:lnTo>
                <a:lnTo>
                  <a:pt x="213360" y="226440"/>
                </a:lnTo>
                <a:lnTo>
                  <a:pt x="209804" y="226440"/>
                </a:lnTo>
                <a:lnTo>
                  <a:pt x="206756" y="226313"/>
                </a:lnTo>
                <a:lnTo>
                  <a:pt x="204215" y="226059"/>
                </a:lnTo>
                <a:lnTo>
                  <a:pt x="201802" y="225932"/>
                </a:lnTo>
                <a:lnTo>
                  <a:pt x="194437" y="222757"/>
                </a:lnTo>
                <a:lnTo>
                  <a:pt x="193675" y="221741"/>
                </a:lnTo>
                <a:lnTo>
                  <a:pt x="193039" y="220471"/>
                </a:lnTo>
                <a:lnTo>
                  <a:pt x="192532" y="218820"/>
                </a:lnTo>
                <a:lnTo>
                  <a:pt x="145542" y="49402"/>
                </a:lnTo>
                <a:lnTo>
                  <a:pt x="145161" y="49402"/>
                </a:lnTo>
                <a:lnTo>
                  <a:pt x="101854" y="218820"/>
                </a:lnTo>
                <a:lnTo>
                  <a:pt x="101473" y="220471"/>
                </a:lnTo>
                <a:lnTo>
                  <a:pt x="100964" y="221741"/>
                </a:lnTo>
                <a:lnTo>
                  <a:pt x="100075" y="222757"/>
                </a:lnTo>
                <a:lnTo>
                  <a:pt x="99313" y="223773"/>
                </a:lnTo>
                <a:lnTo>
                  <a:pt x="98171" y="224408"/>
                </a:lnTo>
                <a:lnTo>
                  <a:pt x="96647" y="225043"/>
                </a:lnTo>
                <a:lnTo>
                  <a:pt x="95123" y="225551"/>
                </a:lnTo>
                <a:lnTo>
                  <a:pt x="93218" y="225932"/>
                </a:lnTo>
                <a:lnTo>
                  <a:pt x="90805" y="226059"/>
                </a:lnTo>
                <a:lnTo>
                  <a:pt x="88519" y="226313"/>
                </a:lnTo>
                <a:lnTo>
                  <a:pt x="85471" y="226440"/>
                </a:lnTo>
                <a:lnTo>
                  <a:pt x="81787" y="226440"/>
                </a:lnTo>
                <a:lnTo>
                  <a:pt x="77977" y="226440"/>
                </a:lnTo>
                <a:lnTo>
                  <a:pt x="74802" y="226313"/>
                </a:lnTo>
                <a:lnTo>
                  <a:pt x="72262" y="226059"/>
                </a:lnTo>
                <a:lnTo>
                  <a:pt x="69723" y="225932"/>
                </a:lnTo>
                <a:lnTo>
                  <a:pt x="62230" y="222757"/>
                </a:lnTo>
                <a:lnTo>
                  <a:pt x="61340" y="221741"/>
                </a:lnTo>
                <a:lnTo>
                  <a:pt x="60706" y="220471"/>
                </a:lnTo>
                <a:lnTo>
                  <a:pt x="60451" y="218820"/>
                </a:lnTo>
                <a:lnTo>
                  <a:pt x="1143" y="11683"/>
                </a:lnTo>
                <a:lnTo>
                  <a:pt x="381" y="9016"/>
                </a:lnTo>
                <a:lnTo>
                  <a:pt x="0" y="6857"/>
                </a:lnTo>
                <a:lnTo>
                  <a:pt x="0" y="5460"/>
                </a:lnTo>
                <a:lnTo>
                  <a:pt x="0" y="3937"/>
                </a:lnTo>
                <a:lnTo>
                  <a:pt x="11302" y="0"/>
                </a:lnTo>
                <a:lnTo>
                  <a:pt x="14986"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3579241" y="716407"/>
            <a:ext cx="29845" cy="226695"/>
          </a:xfrm>
          <a:custGeom>
            <a:avLst/>
            <a:gdLst/>
            <a:ahLst/>
            <a:cxnLst/>
            <a:rect l="l" t="t" r="r" b="b"/>
            <a:pathLst>
              <a:path w="29844" h="226694">
                <a:moveTo>
                  <a:pt x="14858" y="0"/>
                </a:moveTo>
                <a:lnTo>
                  <a:pt x="17779" y="0"/>
                </a:lnTo>
                <a:lnTo>
                  <a:pt x="20192" y="126"/>
                </a:lnTo>
                <a:lnTo>
                  <a:pt x="22097" y="507"/>
                </a:lnTo>
                <a:lnTo>
                  <a:pt x="24002" y="762"/>
                </a:lnTo>
                <a:lnTo>
                  <a:pt x="29082" y="3175"/>
                </a:lnTo>
                <a:lnTo>
                  <a:pt x="29590" y="3809"/>
                </a:lnTo>
                <a:lnTo>
                  <a:pt x="29844" y="4698"/>
                </a:lnTo>
                <a:lnTo>
                  <a:pt x="29844" y="5587"/>
                </a:lnTo>
                <a:lnTo>
                  <a:pt x="29844" y="220979"/>
                </a:lnTo>
                <a:lnTo>
                  <a:pt x="29844" y="221868"/>
                </a:lnTo>
                <a:lnTo>
                  <a:pt x="29590" y="222630"/>
                </a:lnTo>
                <a:lnTo>
                  <a:pt x="29082" y="223392"/>
                </a:lnTo>
                <a:lnTo>
                  <a:pt x="28701" y="224027"/>
                </a:lnTo>
                <a:lnTo>
                  <a:pt x="22097" y="226059"/>
                </a:lnTo>
                <a:lnTo>
                  <a:pt x="20192" y="226313"/>
                </a:lnTo>
                <a:lnTo>
                  <a:pt x="17779" y="226440"/>
                </a:lnTo>
                <a:lnTo>
                  <a:pt x="14858" y="226440"/>
                </a:lnTo>
                <a:lnTo>
                  <a:pt x="12064" y="226440"/>
                </a:lnTo>
                <a:lnTo>
                  <a:pt x="0" y="221868"/>
                </a:lnTo>
                <a:lnTo>
                  <a:pt x="0" y="220979"/>
                </a:lnTo>
                <a:lnTo>
                  <a:pt x="0" y="5587"/>
                </a:lnTo>
                <a:lnTo>
                  <a:pt x="0" y="4698"/>
                </a:lnTo>
                <a:lnTo>
                  <a:pt x="253" y="3809"/>
                </a:lnTo>
                <a:lnTo>
                  <a:pt x="761" y="3175"/>
                </a:lnTo>
                <a:lnTo>
                  <a:pt x="1269" y="2412"/>
                </a:lnTo>
                <a:lnTo>
                  <a:pt x="8000" y="507"/>
                </a:lnTo>
                <a:lnTo>
                  <a:pt x="9906" y="126"/>
                </a:lnTo>
                <a:lnTo>
                  <a:pt x="12191" y="0"/>
                </a:lnTo>
                <a:lnTo>
                  <a:pt x="14858" y="0"/>
                </a:lnTo>
                <a:close/>
              </a:path>
            </a:pathLst>
          </a:custGeom>
          <a:ln w="3175">
            <a:solidFill>
              <a:srgbClr val="446A1C"/>
            </a:solidFill>
          </a:ln>
        </p:spPr>
        <p:txBody>
          <a:bodyPr wrap="square" lIns="0" tIns="0" rIns="0" bIns="0" rtlCol="0"/>
          <a:lstStyle/>
          <a:p>
            <a:endParaRPr sz="3800"/>
          </a:p>
        </p:txBody>
      </p:sp>
      <p:sp>
        <p:nvSpPr>
          <p:cNvPr id="18" name="object 18"/>
          <p:cNvSpPr/>
          <p:nvPr/>
        </p:nvSpPr>
        <p:spPr>
          <a:xfrm>
            <a:off x="3027553" y="716407"/>
            <a:ext cx="29845" cy="226695"/>
          </a:xfrm>
          <a:custGeom>
            <a:avLst/>
            <a:gdLst/>
            <a:ahLst/>
            <a:cxnLst/>
            <a:rect l="l" t="t" r="r" b="b"/>
            <a:pathLst>
              <a:path w="29844" h="226694">
                <a:moveTo>
                  <a:pt x="14859" y="0"/>
                </a:moveTo>
                <a:lnTo>
                  <a:pt x="17780" y="0"/>
                </a:lnTo>
                <a:lnTo>
                  <a:pt x="20193" y="126"/>
                </a:lnTo>
                <a:lnTo>
                  <a:pt x="22097" y="507"/>
                </a:lnTo>
                <a:lnTo>
                  <a:pt x="24003" y="762"/>
                </a:lnTo>
                <a:lnTo>
                  <a:pt x="29083" y="3175"/>
                </a:lnTo>
                <a:lnTo>
                  <a:pt x="29590" y="3809"/>
                </a:lnTo>
                <a:lnTo>
                  <a:pt x="29844" y="4698"/>
                </a:lnTo>
                <a:lnTo>
                  <a:pt x="29844" y="5587"/>
                </a:lnTo>
                <a:lnTo>
                  <a:pt x="29844" y="220979"/>
                </a:lnTo>
                <a:lnTo>
                  <a:pt x="29844" y="221868"/>
                </a:lnTo>
                <a:lnTo>
                  <a:pt x="29590" y="222630"/>
                </a:lnTo>
                <a:lnTo>
                  <a:pt x="29083" y="223392"/>
                </a:lnTo>
                <a:lnTo>
                  <a:pt x="28702" y="224027"/>
                </a:lnTo>
                <a:lnTo>
                  <a:pt x="22097" y="226059"/>
                </a:lnTo>
                <a:lnTo>
                  <a:pt x="20193" y="226313"/>
                </a:lnTo>
                <a:lnTo>
                  <a:pt x="17780" y="226440"/>
                </a:lnTo>
                <a:lnTo>
                  <a:pt x="14859" y="226440"/>
                </a:lnTo>
                <a:lnTo>
                  <a:pt x="12065" y="226440"/>
                </a:lnTo>
                <a:lnTo>
                  <a:pt x="0" y="221868"/>
                </a:lnTo>
                <a:lnTo>
                  <a:pt x="0" y="220979"/>
                </a:lnTo>
                <a:lnTo>
                  <a:pt x="0" y="5587"/>
                </a:lnTo>
                <a:lnTo>
                  <a:pt x="0" y="4698"/>
                </a:lnTo>
                <a:lnTo>
                  <a:pt x="253" y="3809"/>
                </a:lnTo>
                <a:lnTo>
                  <a:pt x="762" y="3175"/>
                </a:lnTo>
                <a:lnTo>
                  <a:pt x="1269" y="2412"/>
                </a:lnTo>
                <a:lnTo>
                  <a:pt x="8000" y="507"/>
                </a:lnTo>
                <a:lnTo>
                  <a:pt x="9906" y="126"/>
                </a:lnTo>
                <a:lnTo>
                  <a:pt x="12191" y="0"/>
                </a:lnTo>
                <a:lnTo>
                  <a:pt x="14859" y="0"/>
                </a:lnTo>
                <a:close/>
              </a:path>
            </a:pathLst>
          </a:custGeom>
          <a:ln w="3175">
            <a:solidFill>
              <a:srgbClr val="446A1C"/>
            </a:solidFill>
          </a:ln>
        </p:spPr>
        <p:txBody>
          <a:bodyPr wrap="square" lIns="0" tIns="0" rIns="0" bIns="0" rtlCol="0"/>
          <a:lstStyle/>
          <a:p>
            <a:endParaRPr sz="3800"/>
          </a:p>
        </p:txBody>
      </p:sp>
      <p:sp>
        <p:nvSpPr>
          <p:cNvPr id="19" name="object 19"/>
          <p:cNvSpPr/>
          <p:nvPr/>
        </p:nvSpPr>
        <p:spPr>
          <a:xfrm>
            <a:off x="2568576" y="715518"/>
            <a:ext cx="195046" cy="228218"/>
          </a:xfrm>
          <a:prstGeom prst="rect">
            <a:avLst/>
          </a:prstGeom>
          <a:blipFill>
            <a:blip r:embed="rId9" cstate="print"/>
            <a:stretch>
              <a:fillRect/>
            </a:stretch>
          </a:blipFill>
        </p:spPr>
        <p:txBody>
          <a:bodyPr wrap="square" lIns="0" tIns="0" rIns="0" bIns="0" rtlCol="0"/>
          <a:lstStyle/>
          <a:p>
            <a:endParaRPr sz="3800"/>
          </a:p>
        </p:txBody>
      </p:sp>
      <p:sp>
        <p:nvSpPr>
          <p:cNvPr id="20" name="object 20"/>
          <p:cNvSpPr/>
          <p:nvPr/>
        </p:nvSpPr>
        <p:spPr>
          <a:xfrm>
            <a:off x="2372208" y="716407"/>
            <a:ext cx="161925" cy="226695"/>
          </a:xfrm>
          <a:custGeom>
            <a:avLst/>
            <a:gdLst/>
            <a:ahLst/>
            <a:cxnLst/>
            <a:rect l="l" t="t" r="r" b="b"/>
            <a:pathLst>
              <a:path w="161925" h="226694">
                <a:moveTo>
                  <a:pt x="14909" y="0"/>
                </a:moveTo>
                <a:lnTo>
                  <a:pt x="17805" y="0"/>
                </a:lnTo>
                <a:lnTo>
                  <a:pt x="20205" y="126"/>
                </a:lnTo>
                <a:lnTo>
                  <a:pt x="22110" y="507"/>
                </a:lnTo>
                <a:lnTo>
                  <a:pt x="24015" y="762"/>
                </a:lnTo>
                <a:lnTo>
                  <a:pt x="29133" y="3175"/>
                </a:lnTo>
                <a:lnTo>
                  <a:pt x="29590" y="3809"/>
                </a:lnTo>
                <a:lnTo>
                  <a:pt x="29819" y="4698"/>
                </a:lnTo>
                <a:lnTo>
                  <a:pt x="29819" y="5587"/>
                </a:lnTo>
                <a:lnTo>
                  <a:pt x="29819" y="95376"/>
                </a:lnTo>
                <a:lnTo>
                  <a:pt x="131953" y="95376"/>
                </a:lnTo>
                <a:lnTo>
                  <a:pt x="131953" y="5587"/>
                </a:lnTo>
                <a:lnTo>
                  <a:pt x="131953" y="4698"/>
                </a:lnTo>
                <a:lnTo>
                  <a:pt x="132181" y="3809"/>
                </a:lnTo>
                <a:lnTo>
                  <a:pt x="132638" y="3175"/>
                </a:lnTo>
                <a:lnTo>
                  <a:pt x="133108" y="2412"/>
                </a:lnTo>
                <a:lnTo>
                  <a:pt x="139573" y="507"/>
                </a:lnTo>
                <a:lnTo>
                  <a:pt x="141427" y="126"/>
                </a:lnTo>
                <a:lnTo>
                  <a:pt x="143852" y="0"/>
                </a:lnTo>
                <a:lnTo>
                  <a:pt x="146862" y="0"/>
                </a:lnTo>
                <a:lnTo>
                  <a:pt x="149631" y="0"/>
                </a:lnTo>
                <a:lnTo>
                  <a:pt x="151968" y="126"/>
                </a:lnTo>
                <a:lnTo>
                  <a:pt x="153885" y="507"/>
                </a:lnTo>
                <a:lnTo>
                  <a:pt x="155790" y="762"/>
                </a:lnTo>
                <a:lnTo>
                  <a:pt x="160909" y="3175"/>
                </a:lnTo>
                <a:lnTo>
                  <a:pt x="161366" y="3809"/>
                </a:lnTo>
                <a:lnTo>
                  <a:pt x="161594" y="4698"/>
                </a:lnTo>
                <a:lnTo>
                  <a:pt x="161594" y="5587"/>
                </a:lnTo>
                <a:lnTo>
                  <a:pt x="161594" y="220979"/>
                </a:lnTo>
                <a:lnTo>
                  <a:pt x="161594" y="221868"/>
                </a:lnTo>
                <a:lnTo>
                  <a:pt x="161366" y="222630"/>
                </a:lnTo>
                <a:lnTo>
                  <a:pt x="149631" y="226440"/>
                </a:lnTo>
                <a:lnTo>
                  <a:pt x="146862" y="226440"/>
                </a:lnTo>
                <a:lnTo>
                  <a:pt x="143852" y="226440"/>
                </a:lnTo>
                <a:lnTo>
                  <a:pt x="131953" y="221868"/>
                </a:lnTo>
                <a:lnTo>
                  <a:pt x="131953" y="220979"/>
                </a:lnTo>
                <a:lnTo>
                  <a:pt x="131953" y="121412"/>
                </a:lnTo>
                <a:lnTo>
                  <a:pt x="29819" y="121412"/>
                </a:lnTo>
                <a:lnTo>
                  <a:pt x="29819" y="220979"/>
                </a:lnTo>
                <a:lnTo>
                  <a:pt x="29819" y="221868"/>
                </a:lnTo>
                <a:lnTo>
                  <a:pt x="22110" y="226059"/>
                </a:lnTo>
                <a:lnTo>
                  <a:pt x="20205" y="226313"/>
                </a:lnTo>
                <a:lnTo>
                  <a:pt x="17805" y="226440"/>
                </a:lnTo>
                <a:lnTo>
                  <a:pt x="14909" y="226440"/>
                </a:lnTo>
                <a:lnTo>
                  <a:pt x="12141" y="226440"/>
                </a:lnTo>
                <a:lnTo>
                  <a:pt x="9766" y="226313"/>
                </a:lnTo>
                <a:lnTo>
                  <a:pt x="7810" y="226059"/>
                </a:lnTo>
                <a:lnTo>
                  <a:pt x="5842" y="225805"/>
                </a:lnTo>
                <a:lnTo>
                  <a:pt x="0" y="221868"/>
                </a:lnTo>
                <a:lnTo>
                  <a:pt x="0" y="220979"/>
                </a:lnTo>
                <a:lnTo>
                  <a:pt x="0" y="5587"/>
                </a:lnTo>
                <a:lnTo>
                  <a:pt x="0" y="4698"/>
                </a:lnTo>
                <a:lnTo>
                  <a:pt x="228" y="3809"/>
                </a:lnTo>
                <a:lnTo>
                  <a:pt x="698" y="3175"/>
                </a:lnTo>
                <a:lnTo>
                  <a:pt x="1155" y="2412"/>
                </a:lnTo>
                <a:lnTo>
                  <a:pt x="7810" y="507"/>
                </a:lnTo>
                <a:lnTo>
                  <a:pt x="9766" y="126"/>
                </a:lnTo>
                <a:lnTo>
                  <a:pt x="12141" y="0"/>
                </a:lnTo>
                <a:lnTo>
                  <a:pt x="14909" y="0"/>
                </a:lnTo>
                <a:close/>
              </a:path>
            </a:pathLst>
          </a:custGeom>
          <a:ln w="3175">
            <a:solidFill>
              <a:srgbClr val="446A1C"/>
            </a:solidFill>
          </a:ln>
        </p:spPr>
        <p:txBody>
          <a:bodyPr wrap="square" lIns="0" tIns="0" rIns="0" bIns="0" rtlCol="0"/>
          <a:lstStyle/>
          <a:p>
            <a:endParaRPr sz="3800"/>
          </a:p>
        </p:txBody>
      </p:sp>
      <p:sp>
        <p:nvSpPr>
          <p:cNvPr id="21" name="object 21"/>
          <p:cNvSpPr/>
          <p:nvPr/>
        </p:nvSpPr>
        <p:spPr>
          <a:xfrm>
            <a:off x="2037524" y="716407"/>
            <a:ext cx="294640" cy="226695"/>
          </a:xfrm>
          <a:custGeom>
            <a:avLst/>
            <a:gdLst/>
            <a:ahLst/>
            <a:cxnLst/>
            <a:rect l="l" t="t" r="r" b="b"/>
            <a:pathLst>
              <a:path w="294640" h="226694">
                <a:moveTo>
                  <a:pt x="15062" y="0"/>
                </a:moveTo>
                <a:lnTo>
                  <a:pt x="18643" y="0"/>
                </a:lnTo>
                <a:lnTo>
                  <a:pt x="21475" y="126"/>
                </a:lnTo>
                <a:lnTo>
                  <a:pt x="23558" y="253"/>
                </a:lnTo>
                <a:lnTo>
                  <a:pt x="25628" y="507"/>
                </a:lnTo>
                <a:lnTo>
                  <a:pt x="27216" y="762"/>
                </a:lnTo>
                <a:lnTo>
                  <a:pt x="28320" y="1269"/>
                </a:lnTo>
                <a:lnTo>
                  <a:pt x="29413" y="1650"/>
                </a:lnTo>
                <a:lnTo>
                  <a:pt x="30175" y="2285"/>
                </a:lnTo>
                <a:lnTo>
                  <a:pt x="30568" y="3175"/>
                </a:lnTo>
                <a:lnTo>
                  <a:pt x="30975" y="3937"/>
                </a:lnTo>
                <a:lnTo>
                  <a:pt x="31292" y="4952"/>
                </a:lnTo>
                <a:lnTo>
                  <a:pt x="31534" y="6222"/>
                </a:lnTo>
                <a:lnTo>
                  <a:pt x="81978" y="194182"/>
                </a:lnTo>
                <a:lnTo>
                  <a:pt x="82156" y="194182"/>
                </a:lnTo>
                <a:lnTo>
                  <a:pt x="130009" y="6603"/>
                </a:lnTo>
                <a:lnTo>
                  <a:pt x="130352" y="5333"/>
                </a:lnTo>
                <a:lnTo>
                  <a:pt x="130784" y="4317"/>
                </a:lnTo>
                <a:lnTo>
                  <a:pt x="131305" y="3428"/>
                </a:lnTo>
                <a:lnTo>
                  <a:pt x="131825" y="2539"/>
                </a:lnTo>
                <a:lnTo>
                  <a:pt x="143713" y="0"/>
                </a:lnTo>
                <a:lnTo>
                  <a:pt x="147180" y="0"/>
                </a:lnTo>
                <a:lnTo>
                  <a:pt x="150406" y="0"/>
                </a:lnTo>
                <a:lnTo>
                  <a:pt x="152984" y="126"/>
                </a:lnTo>
                <a:lnTo>
                  <a:pt x="154889" y="380"/>
                </a:lnTo>
                <a:lnTo>
                  <a:pt x="156794" y="634"/>
                </a:lnTo>
                <a:lnTo>
                  <a:pt x="163296" y="6603"/>
                </a:lnTo>
                <a:lnTo>
                  <a:pt x="214795" y="194182"/>
                </a:lnTo>
                <a:lnTo>
                  <a:pt x="215137" y="194182"/>
                </a:lnTo>
                <a:lnTo>
                  <a:pt x="264553" y="6476"/>
                </a:lnTo>
                <a:lnTo>
                  <a:pt x="264909" y="5333"/>
                </a:lnTo>
                <a:lnTo>
                  <a:pt x="265252" y="4317"/>
                </a:lnTo>
                <a:lnTo>
                  <a:pt x="265595" y="3428"/>
                </a:lnTo>
                <a:lnTo>
                  <a:pt x="265938" y="2539"/>
                </a:lnTo>
                <a:lnTo>
                  <a:pt x="266661" y="1904"/>
                </a:lnTo>
                <a:lnTo>
                  <a:pt x="267766" y="1396"/>
                </a:lnTo>
                <a:lnTo>
                  <a:pt x="268858" y="888"/>
                </a:lnTo>
                <a:lnTo>
                  <a:pt x="270421" y="634"/>
                </a:lnTo>
                <a:lnTo>
                  <a:pt x="272440" y="380"/>
                </a:lnTo>
                <a:lnTo>
                  <a:pt x="274472" y="126"/>
                </a:lnTo>
                <a:lnTo>
                  <a:pt x="277152" y="0"/>
                </a:lnTo>
                <a:lnTo>
                  <a:pt x="280504" y="0"/>
                </a:lnTo>
                <a:lnTo>
                  <a:pt x="283972" y="0"/>
                </a:lnTo>
                <a:lnTo>
                  <a:pt x="286715" y="126"/>
                </a:lnTo>
                <a:lnTo>
                  <a:pt x="288747" y="507"/>
                </a:lnTo>
                <a:lnTo>
                  <a:pt x="290766" y="762"/>
                </a:lnTo>
                <a:lnTo>
                  <a:pt x="292239" y="1269"/>
                </a:lnTo>
                <a:lnTo>
                  <a:pt x="293166" y="2158"/>
                </a:lnTo>
                <a:lnTo>
                  <a:pt x="294093" y="2920"/>
                </a:lnTo>
                <a:lnTo>
                  <a:pt x="294525" y="4063"/>
                </a:lnTo>
                <a:lnTo>
                  <a:pt x="294462" y="5587"/>
                </a:lnTo>
                <a:lnTo>
                  <a:pt x="294411" y="7112"/>
                </a:lnTo>
                <a:lnTo>
                  <a:pt x="294093" y="9143"/>
                </a:lnTo>
                <a:lnTo>
                  <a:pt x="293509" y="11810"/>
                </a:lnTo>
                <a:lnTo>
                  <a:pt x="234035" y="218820"/>
                </a:lnTo>
                <a:lnTo>
                  <a:pt x="233578" y="220471"/>
                </a:lnTo>
                <a:lnTo>
                  <a:pt x="222161" y="226059"/>
                </a:lnTo>
                <a:lnTo>
                  <a:pt x="219798" y="226313"/>
                </a:lnTo>
                <a:lnTo>
                  <a:pt x="216877" y="226440"/>
                </a:lnTo>
                <a:lnTo>
                  <a:pt x="213410" y="226440"/>
                </a:lnTo>
                <a:lnTo>
                  <a:pt x="209829" y="226440"/>
                </a:lnTo>
                <a:lnTo>
                  <a:pt x="206794" y="226313"/>
                </a:lnTo>
                <a:lnTo>
                  <a:pt x="204304" y="226059"/>
                </a:lnTo>
                <a:lnTo>
                  <a:pt x="201815" y="225932"/>
                </a:lnTo>
                <a:lnTo>
                  <a:pt x="194513" y="222757"/>
                </a:lnTo>
                <a:lnTo>
                  <a:pt x="193700" y="221741"/>
                </a:lnTo>
                <a:lnTo>
                  <a:pt x="193065" y="220471"/>
                </a:lnTo>
                <a:lnTo>
                  <a:pt x="192608" y="218820"/>
                </a:lnTo>
                <a:lnTo>
                  <a:pt x="145618" y="49402"/>
                </a:lnTo>
                <a:lnTo>
                  <a:pt x="145262" y="49402"/>
                </a:lnTo>
                <a:lnTo>
                  <a:pt x="101917" y="218820"/>
                </a:lnTo>
                <a:lnTo>
                  <a:pt x="101574" y="220471"/>
                </a:lnTo>
                <a:lnTo>
                  <a:pt x="101003" y="221741"/>
                </a:lnTo>
                <a:lnTo>
                  <a:pt x="100190" y="222757"/>
                </a:lnTo>
                <a:lnTo>
                  <a:pt x="99377" y="223773"/>
                </a:lnTo>
                <a:lnTo>
                  <a:pt x="98221" y="224408"/>
                </a:lnTo>
                <a:lnTo>
                  <a:pt x="96723" y="225043"/>
                </a:lnTo>
                <a:lnTo>
                  <a:pt x="95211" y="225551"/>
                </a:lnTo>
                <a:lnTo>
                  <a:pt x="93281" y="225932"/>
                </a:lnTo>
                <a:lnTo>
                  <a:pt x="90906" y="226059"/>
                </a:lnTo>
                <a:lnTo>
                  <a:pt x="88544" y="226313"/>
                </a:lnTo>
                <a:lnTo>
                  <a:pt x="85509" y="226440"/>
                </a:lnTo>
                <a:lnTo>
                  <a:pt x="81813" y="226440"/>
                </a:lnTo>
                <a:lnTo>
                  <a:pt x="77990" y="226440"/>
                </a:lnTo>
                <a:lnTo>
                  <a:pt x="74815" y="226313"/>
                </a:lnTo>
                <a:lnTo>
                  <a:pt x="72275" y="226059"/>
                </a:lnTo>
                <a:lnTo>
                  <a:pt x="69735" y="225932"/>
                </a:lnTo>
                <a:lnTo>
                  <a:pt x="62306" y="222757"/>
                </a:lnTo>
                <a:lnTo>
                  <a:pt x="61442" y="221741"/>
                </a:lnTo>
                <a:lnTo>
                  <a:pt x="60832" y="220471"/>
                </a:lnTo>
                <a:lnTo>
                  <a:pt x="60477" y="218820"/>
                </a:lnTo>
                <a:lnTo>
                  <a:pt x="1181" y="11683"/>
                </a:lnTo>
                <a:lnTo>
                  <a:pt x="495" y="9016"/>
                </a:lnTo>
                <a:lnTo>
                  <a:pt x="114" y="6857"/>
                </a:lnTo>
                <a:lnTo>
                  <a:pt x="63" y="5460"/>
                </a:lnTo>
                <a:lnTo>
                  <a:pt x="0" y="3937"/>
                </a:lnTo>
                <a:lnTo>
                  <a:pt x="6210" y="380"/>
                </a:lnTo>
                <a:lnTo>
                  <a:pt x="8407" y="126"/>
                </a:lnTo>
                <a:lnTo>
                  <a:pt x="11353" y="0"/>
                </a:lnTo>
                <a:lnTo>
                  <a:pt x="15062" y="0"/>
                </a:lnTo>
                <a:close/>
              </a:path>
            </a:pathLst>
          </a:custGeom>
          <a:ln w="3175">
            <a:solidFill>
              <a:srgbClr val="446A1C"/>
            </a:solidFill>
          </a:ln>
        </p:spPr>
        <p:txBody>
          <a:bodyPr wrap="square" lIns="0" tIns="0" rIns="0" bIns="0" rtlCol="0"/>
          <a:lstStyle/>
          <a:p>
            <a:endParaRPr sz="3800"/>
          </a:p>
        </p:txBody>
      </p:sp>
      <p:sp>
        <p:nvSpPr>
          <p:cNvPr id="22" name="object 22"/>
          <p:cNvSpPr/>
          <p:nvPr/>
        </p:nvSpPr>
        <p:spPr>
          <a:xfrm>
            <a:off x="3099053" y="713231"/>
            <a:ext cx="139826" cy="232790"/>
          </a:xfrm>
          <a:prstGeom prst="rect">
            <a:avLst/>
          </a:prstGeom>
          <a:blipFill>
            <a:blip r:embed="rId10" cstate="print"/>
            <a:stretch>
              <a:fillRect/>
            </a:stretch>
          </a:blipFill>
        </p:spPr>
        <p:txBody>
          <a:bodyPr wrap="square" lIns="0" tIns="0" rIns="0" bIns="0" rtlCol="0"/>
          <a:lstStyle/>
          <a:p>
            <a:endParaRPr sz="3800"/>
          </a:p>
        </p:txBody>
      </p:sp>
      <p:sp>
        <p:nvSpPr>
          <p:cNvPr id="23" name="object 23"/>
          <p:cNvSpPr/>
          <p:nvPr/>
        </p:nvSpPr>
        <p:spPr>
          <a:xfrm>
            <a:off x="2037524" y="1140841"/>
            <a:ext cx="5992558" cy="231012"/>
          </a:xfrm>
          <a:prstGeom prst="rect">
            <a:avLst/>
          </a:prstGeom>
          <a:blipFill>
            <a:blip r:embed="rId11" cstate="print"/>
            <a:stretch>
              <a:fillRect/>
            </a:stretch>
          </a:blipFill>
        </p:spPr>
        <p:txBody>
          <a:bodyPr wrap="square" lIns="0" tIns="0" rIns="0" bIns="0" rtlCol="0"/>
          <a:lstStyle/>
          <a:p>
            <a:endParaRPr sz="3800"/>
          </a:p>
        </p:txBody>
      </p:sp>
      <p:sp>
        <p:nvSpPr>
          <p:cNvPr id="24" name="object 24"/>
          <p:cNvSpPr/>
          <p:nvPr/>
        </p:nvSpPr>
        <p:spPr>
          <a:xfrm>
            <a:off x="5497703" y="1139952"/>
            <a:ext cx="2533396" cy="232790"/>
          </a:xfrm>
          <a:prstGeom prst="rect">
            <a:avLst/>
          </a:prstGeom>
          <a:blipFill>
            <a:blip r:embed="rId12" cstate="print"/>
            <a:stretch>
              <a:fillRect/>
            </a:stretch>
          </a:blipFill>
        </p:spPr>
        <p:txBody>
          <a:bodyPr wrap="square" lIns="0" tIns="0" rIns="0" bIns="0" rtlCol="0"/>
          <a:lstStyle/>
          <a:p>
            <a:endParaRPr sz="3800"/>
          </a:p>
        </p:txBody>
      </p:sp>
      <p:sp>
        <p:nvSpPr>
          <p:cNvPr id="25" name="object 25"/>
          <p:cNvSpPr/>
          <p:nvPr/>
        </p:nvSpPr>
        <p:spPr>
          <a:xfrm>
            <a:off x="2036636" y="1139952"/>
            <a:ext cx="2601277" cy="232790"/>
          </a:xfrm>
          <a:prstGeom prst="rect">
            <a:avLst/>
          </a:prstGeom>
          <a:blipFill>
            <a:blip r:embed="rId13" cstate="print"/>
            <a:stretch>
              <a:fillRect/>
            </a:stretch>
          </a:blipFill>
        </p:spPr>
        <p:txBody>
          <a:bodyPr wrap="square" lIns="0" tIns="0" rIns="0" bIns="0" rtlCol="0"/>
          <a:lstStyle/>
          <a:p>
            <a:endParaRPr sz="3800"/>
          </a:p>
        </p:txBody>
      </p:sp>
      <p:sp>
        <p:nvSpPr>
          <p:cNvPr id="26" name="object 26"/>
          <p:cNvSpPr/>
          <p:nvPr/>
        </p:nvSpPr>
        <p:spPr>
          <a:xfrm>
            <a:off x="4814190" y="1173989"/>
            <a:ext cx="78105" cy="112395"/>
          </a:xfrm>
          <a:custGeom>
            <a:avLst/>
            <a:gdLst/>
            <a:ahLst/>
            <a:cxnLst/>
            <a:rect l="l" t="t" r="r" b="b"/>
            <a:pathLst>
              <a:path w="78104" h="112394">
                <a:moveTo>
                  <a:pt x="38735" y="0"/>
                </a:moveTo>
                <a:lnTo>
                  <a:pt x="0" y="111887"/>
                </a:lnTo>
                <a:lnTo>
                  <a:pt x="78105" y="111887"/>
                </a:lnTo>
                <a:lnTo>
                  <a:pt x="38862" y="0"/>
                </a:lnTo>
                <a:close/>
              </a:path>
            </a:pathLst>
          </a:custGeom>
          <a:ln w="3175">
            <a:solidFill>
              <a:srgbClr val="446A1C"/>
            </a:solidFill>
          </a:ln>
        </p:spPr>
        <p:txBody>
          <a:bodyPr wrap="square" lIns="0" tIns="0" rIns="0" bIns="0" rtlCol="0"/>
          <a:lstStyle/>
          <a:p>
            <a:endParaRPr sz="3800"/>
          </a:p>
        </p:txBody>
      </p:sp>
      <p:sp>
        <p:nvSpPr>
          <p:cNvPr id="27" name="object 27"/>
          <p:cNvSpPr/>
          <p:nvPr/>
        </p:nvSpPr>
        <p:spPr>
          <a:xfrm>
            <a:off x="5245861" y="1169035"/>
            <a:ext cx="111760" cy="174625"/>
          </a:xfrm>
          <a:custGeom>
            <a:avLst/>
            <a:gdLst/>
            <a:ahLst/>
            <a:cxnLst/>
            <a:rect l="l" t="t" r="r" b="b"/>
            <a:pathLst>
              <a:path w="111760" h="174625">
                <a:moveTo>
                  <a:pt x="0" y="0"/>
                </a:moveTo>
                <a:lnTo>
                  <a:pt x="0" y="174498"/>
                </a:lnTo>
                <a:lnTo>
                  <a:pt x="30607" y="174498"/>
                </a:lnTo>
                <a:lnTo>
                  <a:pt x="73973" y="166137"/>
                </a:lnTo>
                <a:lnTo>
                  <a:pt x="103512" y="132865"/>
                </a:lnTo>
                <a:lnTo>
                  <a:pt x="111251" y="85216"/>
                </a:lnTo>
                <a:lnTo>
                  <a:pt x="110968" y="76311"/>
                </a:lnTo>
                <a:lnTo>
                  <a:pt x="100980" y="36734"/>
                </a:lnTo>
                <a:lnTo>
                  <a:pt x="68325" y="6350"/>
                </a:lnTo>
                <a:lnTo>
                  <a:pt x="30352" y="0"/>
                </a:lnTo>
                <a:lnTo>
                  <a:pt x="0" y="0"/>
                </a:lnTo>
                <a:close/>
              </a:path>
            </a:pathLst>
          </a:custGeom>
          <a:ln w="3175">
            <a:solidFill>
              <a:srgbClr val="446A1C"/>
            </a:solidFill>
          </a:ln>
        </p:spPr>
        <p:txBody>
          <a:bodyPr wrap="square" lIns="0" tIns="0" rIns="0" bIns="0" rtlCol="0"/>
          <a:lstStyle/>
          <a:p>
            <a:endParaRPr sz="3800"/>
          </a:p>
        </p:txBody>
      </p:sp>
      <p:sp>
        <p:nvSpPr>
          <p:cNvPr id="28" name="object 28"/>
          <p:cNvSpPr/>
          <p:nvPr/>
        </p:nvSpPr>
        <p:spPr>
          <a:xfrm>
            <a:off x="5216016" y="1144142"/>
            <a:ext cx="172720" cy="224790"/>
          </a:xfrm>
          <a:custGeom>
            <a:avLst/>
            <a:gdLst/>
            <a:ahLst/>
            <a:cxnLst/>
            <a:rect l="l" t="t" r="r" b="b"/>
            <a:pathLst>
              <a:path w="172720" h="224790">
                <a:moveTo>
                  <a:pt x="11049" y="0"/>
                </a:moveTo>
                <a:lnTo>
                  <a:pt x="61849" y="0"/>
                </a:lnTo>
                <a:lnTo>
                  <a:pt x="75852" y="476"/>
                </a:lnTo>
                <a:lnTo>
                  <a:pt x="120794" y="11761"/>
                </a:lnTo>
                <a:lnTo>
                  <a:pt x="151211" y="36693"/>
                </a:lnTo>
                <a:lnTo>
                  <a:pt x="168554" y="73908"/>
                </a:lnTo>
                <a:lnTo>
                  <a:pt x="172466" y="108966"/>
                </a:lnTo>
                <a:lnTo>
                  <a:pt x="172011" y="123064"/>
                </a:lnTo>
                <a:lnTo>
                  <a:pt x="160883" y="170223"/>
                </a:lnTo>
                <a:lnTo>
                  <a:pt x="135707" y="202598"/>
                </a:lnTo>
                <a:lnTo>
                  <a:pt x="97301" y="220390"/>
                </a:lnTo>
                <a:lnTo>
                  <a:pt x="58547" y="224409"/>
                </a:lnTo>
                <a:lnTo>
                  <a:pt x="11049" y="224409"/>
                </a:lnTo>
                <a:lnTo>
                  <a:pt x="8382" y="224409"/>
                </a:lnTo>
                <a:lnTo>
                  <a:pt x="5842" y="223520"/>
                </a:lnTo>
                <a:lnTo>
                  <a:pt x="3556" y="221742"/>
                </a:lnTo>
                <a:lnTo>
                  <a:pt x="1143" y="219964"/>
                </a:lnTo>
                <a:lnTo>
                  <a:pt x="0" y="216789"/>
                </a:lnTo>
                <a:lnTo>
                  <a:pt x="0" y="212217"/>
                </a:lnTo>
                <a:lnTo>
                  <a:pt x="0" y="12192"/>
                </a:lnTo>
                <a:lnTo>
                  <a:pt x="0" y="7620"/>
                </a:lnTo>
                <a:lnTo>
                  <a:pt x="1143" y="4572"/>
                </a:lnTo>
                <a:lnTo>
                  <a:pt x="3556" y="2794"/>
                </a:lnTo>
                <a:lnTo>
                  <a:pt x="5842" y="889"/>
                </a:lnTo>
                <a:lnTo>
                  <a:pt x="8382" y="0"/>
                </a:lnTo>
                <a:lnTo>
                  <a:pt x="11049" y="0"/>
                </a:lnTo>
                <a:close/>
              </a:path>
            </a:pathLst>
          </a:custGeom>
          <a:ln w="3175">
            <a:solidFill>
              <a:srgbClr val="446A1C"/>
            </a:solidFill>
          </a:ln>
        </p:spPr>
        <p:txBody>
          <a:bodyPr wrap="square" lIns="0" tIns="0" rIns="0" bIns="0" rtlCol="0"/>
          <a:lstStyle/>
          <a:p>
            <a:endParaRPr sz="3800"/>
          </a:p>
        </p:txBody>
      </p:sp>
      <p:sp>
        <p:nvSpPr>
          <p:cNvPr id="29" name="object 29"/>
          <p:cNvSpPr/>
          <p:nvPr/>
        </p:nvSpPr>
        <p:spPr>
          <a:xfrm>
            <a:off x="4986529" y="1142746"/>
            <a:ext cx="171323" cy="227710"/>
          </a:xfrm>
          <a:prstGeom prst="rect">
            <a:avLst/>
          </a:prstGeom>
          <a:blipFill>
            <a:blip r:embed="rId14" cstate="print"/>
            <a:stretch>
              <a:fillRect/>
            </a:stretch>
          </a:blipFill>
        </p:spPr>
        <p:txBody>
          <a:bodyPr wrap="square" lIns="0" tIns="0" rIns="0" bIns="0" rtlCol="0"/>
          <a:lstStyle/>
          <a:p>
            <a:endParaRPr sz="3800"/>
          </a:p>
        </p:txBody>
      </p:sp>
      <p:sp>
        <p:nvSpPr>
          <p:cNvPr id="30" name="object 30"/>
          <p:cNvSpPr/>
          <p:nvPr/>
        </p:nvSpPr>
        <p:spPr>
          <a:xfrm>
            <a:off x="4757039" y="1142238"/>
            <a:ext cx="195072" cy="228218"/>
          </a:xfrm>
          <a:prstGeom prst="rect">
            <a:avLst/>
          </a:prstGeom>
          <a:blipFill>
            <a:blip r:embed="rId15" cstate="print"/>
            <a:stretch>
              <a:fillRect/>
            </a:stretch>
          </a:blipFill>
        </p:spPr>
        <p:txBody>
          <a:bodyPr wrap="square" lIns="0" tIns="0" rIns="0" bIns="0" rtlCol="0"/>
          <a:lstStyle/>
          <a:p>
            <a:endParaRPr sz="3800"/>
          </a:p>
        </p:txBody>
      </p:sp>
      <p:sp>
        <p:nvSpPr>
          <p:cNvPr id="31" name="object 31"/>
          <p:cNvSpPr/>
          <p:nvPr/>
        </p:nvSpPr>
        <p:spPr>
          <a:xfrm>
            <a:off x="1676400" y="1752601"/>
            <a:ext cx="3657600" cy="4495800"/>
          </a:xfrm>
          <a:prstGeom prst="rect">
            <a:avLst/>
          </a:prstGeom>
          <a:blipFill>
            <a:blip r:embed="rId16" cstate="print"/>
            <a:stretch>
              <a:fillRect/>
            </a:stretch>
          </a:blipFill>
        </p:spPr>
        <p:txBody>
          <a:bodyPr wrap="square" lIns="0" tIns="0" rIns="0" bIns="0" rtlCol="0"/>
          <a:lstStyle/>
          <a:p>
            <a:endParaRPr sz="3800"/>
          </a:p>
        </p:txBody>
      </p:sp>
      <p:sp>
        <p:nvSpPr>
          <p:cNvPr id="32" name="object 32"/>
          <p:cNvSpPr txBox="1"/>
          <p:nvPr/>
        </p:nvSpPr>
        <p:spPr>
          <a:xfrm>
            <a:off x="1676400" y="1752600"/>
            <a:ext cx="3657600" cy="3938258"/>
          </a:xfrm>
          <a:prstGeom prst="rect">
            <a:avLst/>
          </a:prstGeom>
          <a:ln w="39624">
            <a:solidFill>
              <a:srgbClr val="852A49"/>
            </a:solidFill>
          </a:ln>
        </p:spPr>
        <p:txBody>
          <a:bodyPr vert="horz" wrap="square" lIns="0" tIns="6350" rIns="0" bIns="0" rtlCol="0">
            <a:spAutoFit/>
          </a:bodyPr>
          <a:lstStyle/>
          <a:p>
            <a:pPr>
              <a:spcBef>
                <a:spcPts val="50"/>
              </a:spcBef>
            </a:pPr>
            <a:endParaRPr sz="2100">
              <a:latin typeface="Times New Roman"/>
              <a:cs typeface="Times New Roman"/>
            </a:endParaRPr>
          </a:p>
          <a:p>
            <a:pPr marL="804504"/>
            <a:r>
              <a:rPr u="heavy" spc="-95" dirty="0">
                <a:solidFill>
                  <a:srgbClr val="FFDE66"/>
                </a:solidFill>
                <a:uFill>
                  <a:solidFill>
                    <a:srgbClr val="FFDE66"/>
                  </a:solidFill>
                </a:uFill>
                <a:latin typeface="Trebuchet MS"/>
                <a:cs typeface="Trebuchet MS"/>
                <a:hlinkClick r:id="rId17"/>
              </a:rPr>
              <a:t>WWW.Wordpress.org</a:t>
            </a:r>
            <a:endParaRPr>
              <a:latin typeface="Trebuchet MS"/>
              <a:cs typeface="Trebuchet MS"/>
            </a:endParaRPr>
          </a:p>
          <a:p>
            <a:pPr>
              <a:spcBef>
                <a:spcPts val="30"/>
              </a:spcBef>
            </a:pPr>
            <a:endParaRPr sz="1850">
              <a:latin typeface="Times New Roman"/>
              <a:cs typeface="Times New Roman"/>
            </a:endParaRPr>
          </a:p>
          <a:p>
            <a:pPr marL="91435">
              <a:buFont typeface="Wingdings"/>
              <a:buChar char=""/>
              <a:tabLst>
                <a:tab pos="325104" algn="l"/>
              </a:tabLst>
            </a:pPr>
            <a:r>
              <a:rPr spc="-150" dirty="0">
                <a:solidFill>
                  <a:srgbClr val="252525"/>
                </a:solidFill>
                <a:latin typeface="Arial"/>
                <a:cs typeface="Arial"/>
              </a:rPr>
              <a:t>Use </a:t>
            </a:r>
            <a:r>
              <a:rPr spc="-50" dirty="0">
                <a:solidFill>
                  <a:srgbClr val="252525"/>
                </a:solidFill>
                <a:latin typeface="Arial"/>
                <a:cs typeface="Arial"/>
              </a:rPr>
              <a:t>your own </a:t>
            </a:r>
            <a:r>
              <a:rPr spc="-65" dirty="0">
                <a:solidFill>
                  <a:srgbClr val="252525"/>
                </a:solidFill>
                <a:latin typeface="Arial"/>
                <a:cs typeface="Arial"/>
              </a:rPr>
              <a:t>domain</a:t>
            </a:r>
            <a:r>
              <a:rPr spc="-114" dirty="0">
                <a:solidFill>
                  <a:srgbClr val="252525"/>
                </a:solidFill>
                <a:latin typeface="Arial"/>
                <a:cs typeface="Arial"/>
              </a:rPr>
              <a:t> </a:t>
            </a:r>
            <a:r>
              <a:rPr spc="-95" dirty="0">
                <a:solidFill>
                  <a:srgbClr val="252525"/>
                </a:solidFill>
                <a:latin typeface="Arial"/>
                <a:cs typeface="Arial"/>
              </a:rPr>
              <a:t>name</a:t>
            </a:r>
            <a:endParaRPr>
              <a:latin typeface="Arial"/>
              <a:cs typeface="Arial"/>
            </a:endParaRPr>
          </a:p>
          <a:p>
            <a:pPr marL="273671" indent="-182236">
              <a:buFont typeface="Wingdings"/>
              <a:buChar char=""/>
              <a:tabLst>
                <a:tab pos="273671" algn="l"/>
              </a:tabLst>
            </a:pPr>
            <a:r>
              <a:rPr spc="-120" dirty="0">
                <a:solidFill>
                  <a:srgbClr val="252525"/>
                </a:solidFill>
                <a:latin typeface="Arial"/>
                <a:cs typeface="Arial"/>
              </a:rPr>
              <a:t>This </a:t>
            </a:r>
            <a:r>
              <a:rPr spc="-95" dirty="0">
                <a:solidFill>
                  <a:srgbClr val="252525"/>
                </a:solidFill>
                <a:latin typeface="Arial"/>
                <a:cs typeface="Arial"/>
              </a:rPr>
              <a:t>is </a:t>
            </a:r>
            <a:r>
              <a:rPr spc="-105" dirty="0">
                <a:solidFill>
                  <a:srgbClr val="252525"/>
                </a:solidFill>
                <a:latin typeface="Arial"/>
                <a:cs typeface="Arial"/>
              </a:rPr>
              <a:t>used </a:t>
            </a:r>
            <a:r>
              <a:rPr spc="15" dirty="0">
                <a:solidFill>
                  <a:srgbClr val="252525"/>
                </a:solidFill>
                <a:latin typeface="Arial"/>
                <a:cs typeface="Arial"/>
              </a:rPr>
              <a:t>to </a:t>
            </a:r>
            <a:r>
              <a:rPr spc="-75" dirty="0">
                <a:solidFill>
                  <a:srgbClr val="252525"/>
                </a:solidFill>
                <a:latin typeface="Arial"/>
                <a:cs typeface="Arial"/>
              </a:rPr>
              <a:t>create</a:t>
            </a:r>
            <a:r>
              <a:rPr spc="-170" dirty="0">
                <a:solidFill>
                  <a:srgbClr val="252525"/>
                </a:solidFill>
                <a:latin typeface="Arial"/>
                <a:cs typeface="Arial"/>
              </a:rPr>
              <a:t> </a:t>
            </a:r>
            <a:r>
              <a:rPr spc="-80" dirty="0">
                <a:solidFill>
                  <a:srgbClr val="252525"/>
                </a:solidFill>
                <a:latin typeface="Arial"/>
                <a:cs typeface="Arial"/>
              </a:rPr>
              <a:t>Website</a:t>
            </a:r>
            <a:endParaRPr>
              <a:latin typeface="Arial"/>
              <a:cs typeface="Arial"/>
            </a:endParaRPr>
          </a:p>
          <a:p>
            <a:pPr marL="273671" indent="-182236">
              <a:buFont typeface="Wingdings"/>
              <a:buChar char=""/>
              <a:tabLst>
                <a:tab pos="274306" algn="l"/>
              </a:tabLst>
            </a:pPr>
            <a:r>
              <a:rPr spc="-80" dirty="0">
                <a:solidFill>
                  <a:srgbClr val="252525"/>
                </a:solidFill>
                <a:latin typeface="Arial"/>
                <a:cs typeface="Arial"/>
              </a:rPr>
              <a:t>Upload </a:t>
            </a:r>
            <a:r>
              <a:rPr spc="-85" dirty="0">
                <a:solidFill>
                  <a:srgbClr val="252525"/>
                </a:solidFill>
                <a:latin typeface="Arial"/>
                <a:cs typeface="Arial"/>
              </a:rPr>
              <a:t>and </a:t>
            </a:r>
            <a:r>
              <a:rPr spc="-50" dirty="0">
                <a:solidFill>
                  <a:srgbClr val="252525"/>
                </a:solidFill>
                <a:latin typeface="Arial"/>
                <a:cs typeface="Arial"/>
              </a:rPr>
              <a:t>install </a:t>
            </a:r>
            <a:r>
              <a:rPr spc="-70" dirty="0">
                <a:solidFill>
                  <a:srgbClr val="252525"/>
                </a:solidFill>
                <a:latin typeface="Arial"/>
                <a:cs typeface="Arial"/>
              </a:rPr>
              <a:t>themes</a:t>
            </a:r>
            <a:r>
              <a:rPr spc="-140" dirty="0">
                <a:solidFill>
                  <a:srgbClr val="252525"/>
                </a:solidFill>
                <a:latin typeface="Arial"/>
                <a:cs typeface="Arial"/>
              </a:rPr>
              <a:t> </a:t>
            </a:r>
            <a:r>
              <a:rPr spc="-85" dirty="0">
                <a:solidFill>
                  <a:srgbClr val="252525"/>
                </a:solidFill>
                <a:latin typeface="Arial"/>
                <a:cs typeface="Arial"/>
              </a:rPr>
              <a:t>and</a:t>
            </a:r>
            <a:endParaRPr>
              <a:latin typeface="Arial"/>
              <a:cs typeface="Arial"/>
            </a:endParaRPr>
          </a:p>
          <a:p>
            <a:pPr marL="90800">
              <a:spcBef>
                <a:spcPts val="5"/>
              </a:spcBef>
            </a:pPr>
            <a:r>
              <a:rPr spc="-75" dirty="0">
                <a:solidFill>
                  <a:srgbClr val="252525"/>
                </a:solidFill>
                <a:latin typeface="Arial"/>
                <a:cs typeface="Arial"/>
              </a:rPr>
              <a:t>plugins</a:t>
            </a:r>
            <a:endParaRPr>
              <a:latin typeface="Arial"/>
              <a:cs typeface="Arial"/>
            </a:endParaRPr>
          </a:p>
          <a:p>
            <a:pPr marL="273671" indent="-182236">
              <a:buFont typeface="Wingdings"/>
              <a:buChar char=""/>
              <a:tabLst>
                <a:tab pos="273671" algn="l"/>
              </a:tabLst>
            </a:pPr>
            <a:r>
              <a:rPr spc="-80" dirty="0">
                <a:solidFill>
                  <a:srgbClr val="252525"/>
                </a:solidFill>
                <a:latin typeface="Arial"/>
                <a:cs typeface="Arial"/>
              </a:rPr>
              <a:t>Edit </a:t>
            </a:r>
            <a:r>
              <a:rPr spc="-20" dirty="0">
                <a:solidFill>
                  <a:srgbClr val="252525"/>
                </a:solidFill>
                <a:latin typeface="Arial"/>
                <a:cs typeface="Arial"/>
              </a:rPr>
              <a:t>the </a:t>
            </a:r>
            <a:r>
              <a:rPr spc="-95" dirty="0">
                <a:solidFill>
                  <a:srgbClr val="252525"/>
                </a:solidFill>
                <a:latin typeface="Arial"/>
                <a:cs typeface="Arial"/>
              </a:rPr>
              <a:t>code </a:t>
            </a:r>
            <a:r>
              <a:rPr spc="-60" dirty="0">
                <a:solidFill>
                  <a:srgbClr val="252525"/>
                </a:solidFill>
                <a:latin typeface="Arial"/>
                <a:cs typeface="Arial"/>
              </a:rPr>
              <a:t>behind </a:t>
            </a:r>
            <a:r>
              <a:rPr spc="-50" dirty="0">
                <a:solidFill>
                  <a:srgbClr val="252525"/>
                </a:solidFill>
                <a:latin typeface="Arial"/>
                <a:cs typeface="Arial"/>
              </a:rPr>
              <a:t>your</a:t>
            </a:r>
            <a:r>
              <a:rPr spc="-190" dirty="0">
                <a:solidFill>
                  <a:srgbClr val="252525"/>
                </a:solidFill>
                <a:latin typeface="Arial"/>
                <a:cs typeface="Arial"/>
              </a:rPr>
              <a:t> </a:t>
            </a:r>
            <a:r>
              <a:rPr spc="-60" dirty="0">
                <a:solidFill>
                  <a:srgbClr val="252525"/>
                </a:solidFill>
                <a:latin typeface="Arial"/>
                <a:cs typeface="Arial"/>
              </a:rPr>
              <a:t>site</a:t>
            </a:r>
            <a:endParaRPr>
              <a:latin typeface="Arial"/>
              <a:cs typeface="Arial"/>
            </a:endParaRPr>
          </a:p>
          <a:p>
            <a:pPr marL="91435" marR="163187">
              <a:buFont typeface="Wingdings"/>
              <a:buChar char=""/>
              <a:tabLst>
                <a:tab pos="273671" algn="l"/>
              </a:tabLst>
            </a:pPr>
            <a:r>
              <a:rPr spc="-55" dirty="0">
                <a:solidFill>
                  <a:srgbClr val="252525"/>
                </a:solidFill>
                <a:latin typeface="Arial"/>
                <a:cs typeface="Arial"/>
              </a:rPr>
              <a:t>Install </a:t>
            </a:r>
            <a:r>
              <a:rPr spc="-140" dirty="0">
                <a:solidFill>
                  <a:srgbClr val="252525"/>
                </a:solidFill>
                <a:latin typeface="Arial"/>
                <a:cs typeface="Arial"/>
              </a:rPr>
              <a:t>a </a:t>
            </a:r>
            <a:r>
              <a:rPr spc="-55" dirty="0">
                <a:solidFill>
                  <a:srgbClr val="252525"/>
                </a:solidFill>
                <a:latin typeface="Arial"/>
                <a:cs typeface="Arial"/>
              </a:rPr>
              <a:t>plugin, </a:t>
            </a:r>
            <a:r>
              <a:rPr spc="-60" dirty="0">
                <a:solidFill>
                  <a:srgbClr val="252525"/>
                </a:solidFill>
                <a:latin typeface="Arial"/>
                <a:cs typeface="Arial"/>
              </a:rPr>
              <a:t>like </a:t>
            </a:r>
            <a:r>
              <a:rPr spc="-105" dirty="0">
                <a:solidFill>
                  <a:srgbClr val="252525"/>
                </a:solidFill>
                <a:latin typeface="Arial"/>
                <a:cs typeface="Arial"/>
              </a:rPr>
              <a:t>Jetpack, </a:t>
            </a:r>
            <a:r>
              <a:rPr spc="15" dirty="0">
                <a:solidFill>
                  <a:srgbClr val="252525"/>
                </a:solidFill>
                <a:latin typeface="Arial"/>
                <a:cs typeface="Arial"/>
              </a:rPr>
              <a:t>to  </a:t>
            </a:r>
            <a:r>
              <a:rPr spc="-75" dirty="0">
                <a:solidFill>
                  <a:srgbClr val="252525"/>
                </a:solidFill>
                <a:latin typeface="Arial"/>
                <a:cs typeface="Arial"/>
              </a:rPr>
              <a:t>enable </a:t>
            </a:r>
            <a:r>
              <a:rPr spc="-85" dirty="0">
                <a:solidFill>
                  <a:srgbClr val="252525"/>
                </a:solidFill>
                <a:latin typeface="Arial"/>
                <a:cs typeface="Arial"/>
              </a:rPr>
              <a:t>sharing </a:t>
            </a:r>
            <a:r>
              <a:rPr spc="-30" dirty="0">
                <a:solidFill>
                  <a:srgbClr val="252525"/>
                </a:solidFill>
                <a:latin typeface="Arial"/>
                <a:cs typeface="Arial"/>
              </a:rPr>
              <a:t>functionality </a:t>
            </a:r>
            <a:r>
              <a:rPr spc="-60" dirty="0">
                <a:solidFill>
                  <a:srgbClr val="252525"/>
                </a:solidFill>
                <a:latin typeface="Arial"/>
                <a:cs typeface="Arial"/>
              </a:rPr>
              <a:t>on </a:t>
            </a:r>
            <a:r>
              <a:rPr spc="-55" dirty="0">
                <a:solidFill>
                  <a:srgbClr val="252525"/>
                </a:solidFill>
                <a:latin typeface="Arial"/>
                <a:cs typeface="Arial"/>
              </a:rPr>
              <a:t>your  site. Visit </a:t>
            </a:r>
            <a:r>
              <a:rPr spc="-20" dirty="0">
                <a:solidFill>
                  <a:srgbClr val="252525"/>
                </a:solidFill>
                <a:latin typeface="Arial"/>
                <a:cs typeface="Arial"/>
              </a:rPr>
              <a:t>the </a:t>
            </a:r>
            <a:r>
              <a:rPr spc="-105" dirty="0">
                <a:solidFill>
                  <a:srgbClr val="252525"/>
                </a:solidFill>
                <a:latin typeface="Arial"/>
                <a:cs typeface="Arial"/>
              </a:rPr>
              <a:t>WordPress.org</a:t>
            </a:r>
            <a:r>
              <a:rPr spc="-254" dirty="0">
                <a:solidFill>
                  <a:srgbClr val="252525"/>
                </a:solidFill>
                <a:latin typeface="Arial"/>
                <a:cs typeface="Arial"/>
              </a:rPr>
              <a:t> </a:t>
            </a:r>
            <a:r>
              <a:rPr spc="-45" dirty="0">
                <a:solidFill>
                  <a:srgbClr val="252525"/>
                </a:solidFill>
                <a:latin typeface="Arial"/>
                <a:cs typeface="Arial"/>
              </a:rPr>
              <a:t>support  </a:t>
            </a:r>
            <a:r>
              <a:rPr spc="-60" dirty="0">
                <a:solidFill>
                  <a:srgbClr val="252525"/>
                </a:solidFill>
                <a:latin typeface="Arial"/>
                <a:cs typeface="Arial"/>
              </a:rPr>
              <a:t>forums </a:t>
            </a:r>
            <a:r>
              <a:rPr spc="-5" dirty="0">
                <a:solidFill>
                  <a:srgbClr val="252525"/>
                </a:solidFill>
                <a:latin typeface="Arial"/>
                <a:cs typeface="Arial"/>
              </a:rPr>
              <a:t>for</a:t>
            </a:r>
            <a:r>
              <a:rPr spc="-145" dirty="0">
                <a:solidFill>
                  <a:srgbClr val="252525"/>
                </a:solidFill>
                <a:latin typeface="Arial"/>
                <a:cs typeface="Arial"/>
              </a:rPr>
              <a:t> </a:t>
            </a:r>
            <a:r>
              <a:rPr spc="-105" dirty="0">
                <a:solidFill>
                  <a:srgbClr val="252525"/>
                </a:solidFill>
                <a:latin typeface="Arial"/>
                <a:cs typeface="Arial"/>
              </a:rPr>
              <a:t>assistance.</a:t>
            </a:r>
            <a:endParaRPr>
              <a:latin typeface="Arial"/>
              <a:cs typeface="Arial"/>
            </a:endParaRPr>
          </a:p>
          <a:p>
            <a:pPr marL="273671" indent="-182236">
              <a:buFont typeface="Wingdings"/>
              <a:buChar char=""/>
              <a:tabLst>
                <a:tab pos="273671" algn="l"/>
              </a:tabLst>
            </a:pPr>
            <a:r>
              <a:rPr spc="-95" dirty="0">
                <a:solidFill>
                  <a:srgbClr val="252525"/>
                </a:solidFill>
                <a:latin typeface="Arial"/>
                <a:cs typeface="Arial"/>
              </a:rPr>
              <a:t>No</a:t>
            </a:r>
            <a:r>
              <a:rPr spc="-100" dirty="0">
                <a:solidFill>
                  <a:srgbClr val="252525"/>
                </a:solidFill>
                <a:latin typeface="Arial"/>
                <a:cs typeface="Arial"/>
              </a:rPr>
              <a:t> </a:t>
            </a:r>
            <a:r>
              <a:rPr spc="-50" dirty="0">
                <a:solidFill>
                  <a:srgbClr val="252525"/>
                </a:solidFill>
                <a:latin typeface="Arial"/>
                <a:cs typeface="Arial"/>
              </a:rPr>
              <a:t>registration</a:t>
            </a:r>
            <a:endParaRPr>
              <a:latin typeface="Arial"/>
              <a:cs typeface="Arial"/>
            </a:endParaRPr>
          </a:p>
          <a:p>
            <a:pPr marL="90800"/>
            <a:r>
              <a:rPr spc="5" dirty="0">
                <a:solidFill>
                  <a:srgbClr val="252525"/>
                </a:solidFill>
                <a:latin typeface="Arial"/>
                <a:cs typeface="Arial"/>
              </a:rPr>
              <a:t>with </a:t>
            </a:r>
            <a:r>
              <a:rPr spc="-100" dirty="0">
                <a:solidFill>
                  <a:srgbClr val="252525"/>
                </a:solidFill>
                <a:latin typeface="Arial"/>
                <a:cs typeface="Arial"/>
              </a:rPr>
              <a:t>WordPress.org </a:t>
            </a:r>
            <a:r>
              <a:rPr spc="-95" dirty="0">
                <a:solidFill>
                  <a:srgbClr val="252525"/>
                </a:solidFill>
                <a:latin typeface="Arial"/>
                <a:cs typeface="Arial"/>
              </a:rPr>
              <a:t>is</a:t>
            </a:r>
            <a:r>
              <a:rPr spc="-200" dirty="0">
                <a:solidFill>
                  <a:srgbClr val="252525"/>
                </a:solidFill>
                <a:latin typeface="Arial"/>
                <a:cs typeface="Arial"/>
              </a:rPr>
              <a:t> </a:t>
            </a:r>
            <a:r>
              <a:rPr spc="-50" dirty="0">
                <a:solidFill>
                  <a:srgbClr val="252525"/>
                </a:solidFill>
                <a:latin typeface="Arial"/>
                <a:cs typeface="Arial"/>
              </a:rPr>
              <a:t>required.</a:t>
            </a:r>
            <a:endParaRPr>
              <a:latin typeface="Arial"/>
              <a:cs typeface="Arial"/>
            </a:endParaRPr>
          </a:p>
        </p:txBody>
      </p:sp>
      <p:sp>
        <p:nvSpPr>
          <p:cNvPr id="33" name="object 33"/>
          <p:cNvSpPr/>
          <p:nvPr/>
        </p:nvSpPr>
        <p:spPr>
          <a:xfrm>
            <a:off x="5715001" y="1752601"/>
            <a:ext cx="3733800" cy="4495800"/>
          </a:xfrm>
          <a:prstGeom prst="rect">
            <a:avLst/>
          </a:prstGeom>
          <a:blipFill>
            <a:blip r:embed="rId18" cstate="print"/>
            <a:stretch>
              <a:fillRect/>
            </a:stretch>
          </a:blipFill>
        </p:spPr>
        <p:txBody>
          <a:bodyPr wrap="square" lIns="0" tIns="0" rIns="0" bIns="0" rtlCol="0"/>
          <a:lstStyle/>
          <a:p>
            <a:endParaRPr sz="3800"/>
          </a:p>
        </p:txBody>
      </p:sp>
      <p:sp>
        <p:nvSpPr>
          <p:cNvPr id="34" name="object 34"/>
          <p:cNvSpPr txBox="1"/>
          <p:nvPr/>
        </p:nvSpPr>
        <p:spPr>
          <a:xfrm>
            <a:off x="5715001" y="1752601"/>
            <a:ext cx="3733800" cy="3447098"/>
          </a:xfrm>
          <a:prstGeom prst="rect">
            <a:avLst/>
          </a:prstGeom>
          <a:ln w="39623">
            <a:solidFill>
              <a:srgbClr val="852A49"/>
            </a:solidFill>
          </a:ln>
        </p:spPr>
        <p:txBody>
          <a:bodyPr vert="horz" wrap="square" lIns="0" tIns="0" rIns="0" bIns="0" rtlCol="0">
            <a:spAutoFit/>
          </a:bodyPr>
          <a:lstStyle/>
          <a:p>
            <a:pPr>
              <a:lnSpc>
                <a:spcPct val="100000"/>
              </a:lnSpc>
            </a:pPr>
            <a:endParaRPr>
              <a:latin typeface="Times New Roman"/>
              <a:cs typeface="Times New Roman"/>
            </a:endParaRPr>
          </a:p>
          <a:p>
            <a:pPr>
              <a:spcBef>
                <a:spcPts val="40"/>
              </a:spcBef>
            </a:pPr>
            <a:endParaRPr sz="2550">
              <a:latin typeface="Times New Roman"/>
              <a:cs typeface="Times New Roman"/>
            </a:endParaRPr>
          </a:p>
          <a:p>
            <a:pPr marL="835617"/>
            <a:r>
              <a:rPr u="heavy" spc="-95" dirty="0">
                <a:solidFill>
                  <a:srgbClr val="FFDE66"/>
                </a:solidFill>
                <a:uFill>
                  <a:solidFill>
                    <a:srgbClr val="FFDE66"/>
                  </a:solidFill>
                </a:uFill>
                <a:latin typeface="Trebuchet MS"/>
                <a:cs typeface="Trebuchet MS"/>
                <a:hlinkClick r:id="rId19"/>
              </a:rPr>
              <a:t>WWW.Wordpress.com</a:t>
            </a:r>
            <a:endParaRPr>
              <a:latin typeface="Trebuchet MS"/>
              <a:cs typeface="Trebuchet MS"/>
            </a:endParaRPr>
          </a:p>
          <a:p>
            <a:pPr>
              <a:spcBef>
                <a:spcPts val="35"/>
              </a:spcBef>
            </a:pPr>
            <a:endParaRPr sz="1850">
              <a:latin typeface="Times New Roman"/>
              <a:cs typeface="Times New Roman"/>
            </a:endParaRPr>
          </a:p>
          <a:p>
            <a:pPr marL="296530" indent="-52067">
              <a:buSzPct val="94444"/>
              <a:buFont typeface="Wingdings"/>
              <a:buChar char=""/>
              <a:tabLst>
                <a:tab pos="427333" algn="l"/>
              </a:tabLst>
            </a:pPr>
            <a:r>
              <a:rPr spc="-95" dirty="0">
                <a:solidFill>
                  <a:srgbClr val="252525"/>
                </a:solidFill>
                <a:latin typeface="Arial"/>
                <a:cs typeface="Arial"/>
              </a:rPr>
              <a:t>No </a:t>
            </a:r>
            <a:r>
              <a:rPr spc="-65" dirty="0">
                <a:solidFill>
                  <a:srgbClr val="252525"/>
                </a:solidFill>
                <a:latin typeface="Arial"/>
                <a:cs typeface="Arial"/>
              </a:rPr>
              <a:t>hosting</a:t>
            </a:r>
            <a:r>
              <a:rPr spc="-85" dirty="0">
                <a:solidFill>
                  <a:srgbClr val="252525"/>
                </a:solidFill>
                <a:latin typeface="Arial"/>
                <a:cs typeface="Arial"/>
              </a:rPr>
              <a:t> </a:t>
            </a:r>
            <a:r>
              <a:rPr spc="-110" dirty="0">
                <a:solidFill>
                  <a:srgbClr val="252525"/>
                </a:solidFill>
                <a:latin typeface="Arial"/>
                <a:cs typeface="Arial"/>
              </a:rPr>
              <a:t>costs</a:t>
            </a:r>
            <a:endParaRPr>
              <a:latin typeface="Arial"/>
              <a:cs typeface="Arial"/>
            </a:endParaRPr>
          </a:p>
          <a:p>
            <a:pPr marL="426698" indent="-182236">
              <a:buSzPct val="94444"/>
              <a:buFont typeface="Wingdings"/>
              <a:buChar char=""/>
              <a:tabLst>
                <a:tab pos="427333" algn="l"/>
              </a:tabLst>
            </a:pPr>
            <a:r>
              <a:rPr spc="-120" dirty="0">
                <a:solidFill>
                  <a:srgbClr val="252525"/>
                </a:solidFill>
                <a:latin typeface="Arial"/>
                <a:cs typeface="Arial"/>
              </a:rPr>
              <a:t>This </a:t>
            </a:r>
            <a:r>
              <a:rPr spc="-95" dirty="0">
                <a:solidFill>
                  <a:srgbClr val="252525"/>
                </a:solidFill>
                <a:latin typeface="Arial"/>
                <a:cs typeface="Arial"/>
              </a:rPr>
              <a:t>is </a:t>
            </a:r>
            <a:r>
              <a:rPr spc="-105" dirty="0">
                <a:solidFill>
                  <a:srgbClr val="252525"/>
                </a:solidFill>
                <a:latin typeface="Arial"/>
                <a:cs typeface="Arial"/>
              </a:rPr>
              <a:t>used </a:t>
            </a:r>
            <a:r>
              <a:rPr spc="15" dirty="0">
                <a:solidFill>
                  <a:srgbClr val="252525"/>
                </a:solidFill>
                <a:latin typeface="Arial"/>
                <a:cs typeface="Arial"/>
              </a:rPr>
              <a:t>to</a:t>
            </a:r>
            <a:r>
              <a:rPr spc="-75" dirty="0">
                <a:solidFill>
                  <a:srgbClr val="252525"/>
                </a:solidFill>
                <a:latin typeface="Arial"/>
                <a:cs typeface="Arial"/>
              </a:rPr>
              <a:t> </a:t>
            </a:r>
            <a:r>
              <a:rPr spc="-70" dirty="0">
                <a:solidFill>
                  <a:srgbClr val="252525"/>
                </a:solidFill>
                <a:latin typeface="Arial"/>
                <a:cs typeface="Arial"/>
              </a:rPr>
              <a:t>createblog</a:t>
            </a:r>
            <a:endParaRPr>
              <a:latin typeface="Arial"/>
              <a:cs typeface="Arial"/>
            </a:endParaRPr>
          </a:p>
          <a:p>
            <a:pPr marL="296530" marR="772755" indent="-52067">
              <a:buSzPct val="94444"/>
              <a:buFont typeface="Wingdings"/>
              <a:buChar char=""/>
              <a:tabLst>
                <a:tab pos="478130" algn="l"/>
              </a:tabLst>
            </a:pPr>
            <a:r>
              <a:rPr spc="-95" dirty="0">
                <a:solidFill>
                  <a:srgbClr val="252525"/>
                </a:solidFill>
                <a:latin typeface="Arial"/>
                <a:cs typeface="Arial"/>
              </a:rPr>
              <a:t>No managing </a:t>
            </a:r>
            <a:r>
              <a:rPr spc="-140" dirty="0">
                <a:solidFill>
                  <a:srgbClr val="252525"/>
                </a:solidFill>
                <a:latin typeface="Arial"/>
                <a:cs typeface="Arial"/>
              </a:rPr>
              <a:t>a </a:t>
            </a:r>
            <a:r>
              <a:rPr spc="-65" dirty="0">
                <a:solidFill>
                  <a:srgbClr val="252525"/>
                </a:solidFill>
                <a:latin typeface="Arial"/>
                <a:cs typeface="Arial"/>
              </a:rPr>
              <a:t>web </a:t>
            </a:r>
            <a:r>
              <a:rPr spc="-75" dirty="0">
                <a:solidFill>
                  <a:srgbClr val="252525"/>
                </a:solidFill>
                <a:latin typeface="Arial"/>
                <a:cs typeface="Arial"/>
              </a:rPr>
              <a:t>server  </a:t>
            </a:r>
            <a:r>
              <a:rPr spc="-204" dirty="0">
                <a:solidFill>
                  <a:srgbClr val="252525"/>
                </a:solidFill>
                <a:latin typeface="Arial"/>
                <a:cs typeface="Arial"/>
              </a:rPr>
              <a:t>Easy </a:t>
            </a:r>
            <a:r>
              <a:rPr spc="15" dirty="0">
                <a:solidFill>
                  <a:srgbClr val="252525"/>
                </a:solidFill>
                <a:latin typeface="Arial"/>
                <a:cs typeface="Arial"/>
              </a:rPr>
              <a:t>to </a:t>
            </a:r>
            <a:r>
              <a:rPr spc="-70" dirty="0">
                <a:solidFill>
                  <a:srgbClr val="252525"/>
                </a:solidFill>
                <a:latin typeface="Arial"/>
                <a:cs typeface="Arial"/>
              </a:rPr>
              <a:t>set</a:t>
            </a:r>
            <a:r>
              <a:rPr spc="-125" dirty="0">
                <a:solidFill>
                  <a:srgbClr val="252525"/>
                </a:solidFill>
                <a:latin typeface="Arial"/>
                <a:cs typeface="Arial"/>
              </a:rPr>
              <a:t> </a:t>
            </a:r>
            <a:r>
              <a:rPr spc="-65" dirty="0">
                <a:solidFill>
                  <a:srgbClr val="252525"/>
                </a:solidFill>
                <a:latin typeface="Arial"/>
                <a:cs typeface="Arial"/>
              </a:rPr>
              <a:t>up</a:t>
            </a:r>
            <a:endParaRPr>
              <a:latin typeface="Arial"/>
              <a:cs typeface="Arial"/>
            </a:endParaRPr>
          </a:p>
          <a:p>
            <a:pPr marL="477496" indent="-233033">
              <a:buSzPct val="94444"/>
              <a:buFont typeface="Wingdings"/>
              <a:buChar char=""/>
              <a:tabLst>
                <a:tab pos="478130" algn="l"/>
              </a:tabLst>
            </a:pPr>
            <a:r>
              <a:rPr spc="-95" dirty="0">
                <a:solidFill>
                  <a:srgbClr val="252525"/>
                </a:solidFill>
                <a:latin typeface="Arial"/>
                <a:cs typeface="Arial"/>
              </a:rPr>
              <a:t>No </a:t>
            </a:r>
            <a:r>
              <a:rPr spc="-80" dirty="0">
                <a:solidFill>
                  <a:srgbClr val="252525"/>
                </a:solidFill>
                <a:latin typeface="Arial"/>
                <a:cs typeface="Arial"/>
              </a:rPr>
              <a:t>Customization</a:t>
            </a:r>
            <a:r>
              <a:rPr spc="-90" dirty="0">
                <a:solidFill>
                  <a:srgbClr val="252525"/>
                </a:solidFill>
                <a:latin typeface="Arial"/>
                <a:cs typeface="Arial"/>
              </a:rPr>
              <a:t> </a:t>
            </a:r>
            <a:r>
              <a:rPr spc="-25" dirty="0">
                <a:solidFill>
                  <a:srgbClr val="252525"/>
                </a:solidFill>
                <a:latin typeface="Arial"/>
                <a:cs typeface="Arial"/>
              </a:rPr>
              <a:t>option</a:t>
            </a:r>
            <a:endParaRPr>
              <a:latin typeface="Arial"/>
              <a:cs typeface="Arial"/>
            </a:endParaRPr>
          </a:p>
          <a:p>
            <a:pPr marL="477496" indent="-233033">
              <a:buSzPct val="94444"/>
              <a:buFont typeface="Wingdings"/>
              <a:buChar char=""/>
              <a:tabLst>
                <a:tab pos="478130" algn="l"/>
              </a:tabLst>
            </a:pPr>
            <a:r>
              <a:rPr spc="-95" dirty="0">
                <a:solidFill>
                  <a:srgbClr val="252525"/>
                </a:solidFill>
                <a:latin typeface="Arial"/>
                <a:cs typeface="Arial"/>
              </a:rPr>
              <a:t>No </a:t>
            </a:r>
            <a:r>
              <a:rPr spc="-65" dirty="0">
                <a:solidFill>
                  <a:srgbClr val="252525"/>
                </a:solidFill>
                <a:latin typeface="Arial"/>
                <a:cs typeface="Arial"/>
              </a:rPr>
              <a:t>uploading </a:t>
            </a:r>
            <a:r>
              <a:rPr spc="-80" dirty="0">
                <a:solidFill>
                  <a:srgbClr val="252525"/>
                </a:solidFill>
                <a:latin typeface="Arial"/>
                <a:cs typeface="Arial"/>
              </a:rPr>
              <a:t>custom</a:t>
            </a:r>
            <a:r>
              <a:rPr spc="-100" dirty="0">
                <a:solidFill>
                  <a:srgbClr val="252525"/>
                </a:solidFill>
                <a:latin typeface="Arial"/>
                <a:cs typeface="Arial"/>
              </a:rPr>
              <a:t> </a:t>
            </a:r>
            <a:r>
              <a:rPr spc="-45" dirty="0">
                <a:solidFill>
                  <a:srgbClr val="252525"/>
                </a:solidFill>
                <a:latin typeface="Arial"/>
                <a:cs typeface="Arial"/>
              </a:rPr>
              <a:t>theme</a:t>
            </a:r>
            <a:endParaRPr>
              <a:latin typeface="Arial"/>
              <a:cs typeface="Arial"/>
            </a:endParaRPr>
          </a:p>
          <a:p>
            <a:pPr marL="426698" indent="-182236">
              <a:buSzPct val="94444"/>
              <a:buFont typeface="Wingdings"/>
              <a:buChar char=""/>
              <a:tabLst>
                <a:tab pos="427333" algn="l"/>
              </a:tabLst>
            </a:pPr>
            <a:r>
              <a:rPr spc="-95" dirty="0">
                <a:solidFill>
                  <a:srgbClr val="252525"/>
                </a:solidFill>
                <a:latin typeface="Arial"/>
                <a:cs typeface="Arial"/>
              </a:rPr>
              <a:t>No </a:t>
            </a:r>
            <a:r>
              <a:rPr spc="-65" dirty="0">
                <a:solidFill>
                  <a:srgbClr val="252525"/>
                </a:solidFill>
                <a:latin typeface="Arial"/>
                <a:cs typeface="Arial"/>
              </a:rPr>
              <a:t>uploading</a:t>
            </a:r>
            <a:r>
              <a:rPr spc="-75" dirty="0">
                <a:solidFill>
                  <a:srgbClr val="252525"/>
                </a:solidFill>
                <a:latin typeface="Arial"/>
                <a:cs typeface="Arial"/>
              </a:rPr>
              <a:t> plugins</a:t>
            </a:r>
            <a:endParaRPr>
              <a:latin typeface="Arial"/>
              <a:cs typeface="Arial"/>
            </a:endParaRPr>
          </a:p>
          <a:p>
            <a:pPr marL="296530" indent="-52067">
              <a:spcBef>
                <a:spcPts val="5"/>
              </a:spcBef>
              <a:buSzPct val="94444"/>
              <a:buFont typeface="Wingdings"/>
              <a:buChar char=""/>
              <a:tabLst>
                <a:tab pos="427333" algn="l"/>
              </a:tabLst>
            </a:pPr>
            <a:r>
              <a:rPr spc="-95" dirty="0">
                <a:solidFill>
                  <a:srgbClr val="252525"/>
                </a:solidFill>
                <a:latin typeface="Arial"/>
                <a:cs typeface="Arial"/>
              </a:rPr>
              <a:t>No </a:t>
            </a:r>
            <a:r>
              <a:rPr spc="-155" dirty="0">
                <a:solidFill>
                  <a:srgbClr val="252525"/>
                </a:solidFill>
                <a:latin typeface="Arial"/>
                <a:cs typeface="Arial"/>
              </a:rPr>
              <a:t>access </a:t>
            </a:r>
            <a:r>
              <a:rPr spc="15" dirty="0">
                <a:solidFill>
                  <a:srgbClr val="252525"/>
                </a:solidFill>
                <a:latin typeface="Arial"/>
                <a:cs typeface="Arial"/>
              </a:rPr>
              <a:t>to </a:t>
            </a:r>
            <a:r>
              <a:rPr spc="-50" dirty="0">
                <a:solidFill>
                  <a:srgbClr val="252525"/>
                </a:solidFill>
                <a:latin typeface="Arial"/>
                <a:cs typeface="Arial"/>
              </a:rPr>
              <a:t>your </a:t>
            </a:r>
            <a:r>
              <a:rPr spc="-85" dirty="0">
                <a:solidFill>
                  <a:srgbClr val="252525"/>
                </a:solidFill>
                <a:latin typeface="Arial"/>
                <a:cs typeface="Arial"/>
              </a:rPr>
              <a:t>site’s</a:t>
            </a:r>
            <a:r>
              <a:rPr spc="-200" dirty="0">
                <a:solidFill>
                  <a:srgbClr val="252525"/>
                </a:solidFill>
                <a:latin typeface="Arial"/>
                <a:cs typeface="Arial"/>
              </a:rPr>
              <a:t> </a:t>
            </a:r>
            <a:r>
              <a:rPr spc="-100" dirty="0">
                <a:solidFill>
                  <a:srgbClr val="252525"/>
                </a:solidFill>
                <a:latin typeface="Arial"/>
                <a:cs typeface="Arial"/>
              </a:rPr>
              <a:t>code</a:t>
            </a:r>
            <a:endParaRPr>
              <a:latin typeface="Arial"/>
              <a:cs typeface="Arial"/>
            </a:endParaRPr>
          </a:p>
        </p:txBody>
      </p:sp>
    </p:spTree>
    <p:extLst>
      <p:ext uri="{BB962C8B-B14F-4D97-AF65-F5344CB8AC3E}">
        <p14:creationId xmlns:p14="http://schemas.microsoft.com/office/powerpoint/2010/main" val="2022945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60181" y="1024383"/>
            <a:ext cx="3049155" cy="365887"/>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2121331" y="1076833"/>
            <a:ext cx="83870" cy="105282"/>
          </a:xfrm>
          <a:prstGeom prst="rect">
            <a:avLst/>
          </a:prstGeom>
          <a:blipFill>
            <a:blip r:embed="rId3" cstate="print"/>
            <a:stretch>
              <a:fillRect/>
            </a:stretch>
          </a:blipFill>
        </p:spPr>
        <p:txBody>
          <a:bodyPr wrap="square" lIns="0" tIns="0" rIns="0" bIns="0" rtlCol="0"/>
          <a:lstStyle/>
          <a:p>
            <a:endParaRPr sz="3800"/>
          </a:p>
        </p:txBody>
      </p:sp>
      <p:sp>
        <p:nvSpPr>
          <p:cNvPr id="4" name="object 4"/>
          <p:cNvSpPr/>
          <p:nvPr/>
        </p:nvSpPr>
        <p:spPr>
          <a:xfrm>
            <a:off x="2886328" y="1076326"/>
            <a:ext cx="86232" cy="88391"/>
          </a:xfrm>
          <a:prstGeom prst="rect">
            <a:avLst/>
          </a:prstGeom>
          <a:blipFill>
            <a:blip r:embed="rId4" cstate="print"/>
            <a:stretch>
              <a:fillRect/>
            </a:stretch>
          </a:blipFill>
        </p:spPr>
        <p:txBody>
          <a:bodyPr wrap="square" lIns="0" tIns="0" rIns="0" bIns="0" rtlCol="0"/>
          <a:lstStyle/>
          <a:p>
            <a:endParaRPr sz="3800"/>
          </a:p>
        </p:txBody>
      </p:sp>
      <p:sp>
        <p:nvSpPr>
          <p:cNvPr id="5" name="object 5"/>
          <p:cNvSpPr/>
          <p:nvPr/>
        </p:nvSpPr>
        <p:spPr>
          <a:xfrm>
            <a:off x="2378887" y="1076326"/>
            <a:ext cx="86232" cy="88391"/>
          </a:xfrm>
          <a:prstGeom prst="rect">
            <a:avLst/>
          </a:prstGeom>
          <a:blipFill>
            <a:blip r:embed="rId5" cstate="print"/>
            <a:stretch>
              <a:fillRect/>
            </a:stretch>
          </a:blipFill>
        </p:spPr>
        <p:txBody>
          <a:bodyPr wrap="square" lIns="0" tIns="0" rIns="0" bIns="0" rtlCol="0"/>
          <a:lstStyle/>
          <a:p>
            <a:endParaRPr sz="3800"/>
          </a:p>
        </p:txBody>
      </p:sp>
      <p:sp>
        <p:nvSpPr>
          <p:cNvPr id="6" name="object 6"/>
          <p:cNvSpPr/>
          <p:nvPr/>
        </p:nvSpPr>
        <p:spPr>
          <a:xfrm>
            <a:off x="3374899" y="1074419"/>
            <a:ext cx="160527" cy="215772"/>
          </a:xfrm>
          <a:prstGeom prst="rect">
            <a:avLst/>
          </a:prstGeom>
          <a:blipFill>
            <a:blip r:embed="rId6" cstate="print"/>
            <a:stretch>
              <a:fillRect/>
            </a:stretch>
          </a:blipFill>
        </p:spPr>
        <p:txBody>
          <a:bodyPr wrap="square" lIns="0" tIns="0" rIns="0" bIns="0" rtlCol="0"/>
          <a:lstStyle/>
          <a:p>
            <a:endParaRPr sz="3800"/>
          </a:p>
        </p:txBody>
      </p:sp>
      <p:sp>
        <p:nvSpPr>
          <p:cNvPr id="7" name="object 7"/>
          <p:cNvSpPr/>
          <p:nvPr/>
        </p:nvSpPr>
        <p:spPr>
          <a:xfrm>
            <a:off x="4698239" y="1029717"/>
            <a:ext cx="180975" cy="305435"/>
          </a:xfrm>
          <a:custGeom>
            <a:avLst/>
            <a:gdLst/>
            <a:ahLst/>
            <a:cxnLst/>
            <a:rect l="l" t="t" r="r" b="b"/>
            <a:pathLst>
              <a:path w="180975" h="305434">
                <a:moveTo>
                  <a:pt x="18414" y="0"/>
                </a:moveTo>
                <a:lnTo>
                  <a:pt x="170814" y="0"/>
                </a:lnTo>
                <a:lnTo>
                  <a:pt x="172212" y="0"/>
                </a:lnTo>
                <a:lnTo>
                  <a:pt x="173482" y="508"/>
                </a:lnTo>
                <a:lnTo>
                  <a:pt x="174498" y="1270"/>
                </a:lnTo>
                <a:lnTo>
                  <a:pt x="175640" y="2032"/>
                </a:lnTo>
                <a:lnTo>
                  <a:pt x="176529" y="3429"/>
                </a:lnTo>
                <a:lnTo>
                  <a:pt x="179704" y="19938"/>
                </a:lnTo>
                <a:lnTo>
                  <a:pt x="179704" y="24637"/>
                </a:lnTo>
                <a:lnTo>
                  <a:pt x="179704" y="28956"/>
                </a:lnTo>
                <a:lnTo>
                  <a:pt x="174498" y="47371"/>
                </a:lnTo>
                <a:lnTo>
                  <a:pt x="173482" y="48260"/>
                </a:lnTo>
                <a:lnTo>
                  <a:pt x="172212" y="48641"/>
                </a:lnTo>
                <a:lnTo>
                  <a:pt x="170814" y="48641"/>
                </a:lnTo>
                <a:lnTo>
                  <a:pt x="61849" y="48641"/>
                </a:lnTo>
                <a:lnTo>
                  <a:pt x="61849" y="123189"/>
                </a:lnTo>
                <a:lnTo>
                  <a:pt x="154050" y="123189"/>
                </a:lnTo>
                <a:lnTo>
                  <a:pt x="155448" y="123189"/>
                </a:lnTo>
                <a:lnTo>
                  <a:pt x="156717" y="123571"/>
                </a:lnTo>
                <a:lnTo>
                  <a:pt x="157861" y="124460"/>
                </a:lnTo>
                <a:lnTo>
                  <a:pt x="159131" y="125349"/>
                </a:lnTo>
                <a:lnTo>
                  <a:pt x="163195" y="142621"/>
                </a:lnTo>
                <a:lnTo>
                  <a:pt x="163195" y="147066"/>
                </a:lnTo>
                <a:lnTo>
                  <a:pt x="163195" y="151637"/>
                </a:lnTo>
                <a:lnTo>
                  <a:pt x="157861" y="169418"/>
                </a:lnTo>
                <a:lnTo>
                  <a:pt x="156717" y="170180"/>
                </a:lnTo>
                <a:lnTo>
                  <a:pt x="155448" y="170561"/>
                </a:lnTo>
                <a:lnTo>
                  <a:pt x="154050" y="170561"/>
                </a:lnTo>
                <a:lnTo>
                  <a:pt x="61849" y="170561"/>
                </a:lnTo>
                <a:lnTo>
                  <a:pt x="61849" y="256667"/>
                </a:lnTo>
                <a:lnTo>
                  <a:pt x="171703" y="256667"/>
                </a:lnTo>
                <a:lnTo>
                  <a:pt x="173100" y="256667"/>
                </a:lnTo>
                <a:lnTo>
                  <a:pt x="174371" y="257175"/>
                </a:lnTo>
                <a:lnTo>
                  <a:pt x="175640" y="258063"/>
                </a:lnTo>
                <a:lnTo>
                  <a:pt x="176784" y="258825"/>
                </a:lnTo>
                <a:lnTo>
                  <a:pt x="177800" y="260223"/>
                </a:lnTo>
                <a:lnTo>
                  <a:pt x="178562" y="262128"/>
                </a:lnTo>
                <a:lnTo>
                  <a:pt x="179324" y="264033"/>
                </a:lnTo>
                <a:lnTo>
                  <a:pt x="179959" y="266446"/>
                </a:lnTo>
                <a:lnTo>
                  <a:pt x="180339" y="269621"/>
                </a:lnTo>
                <a:lnTo>
                  <a:pt x="180721" y="272669"/>
                </a:lnTo>
                <a:lnTo>
                  <a:pt x="180975" y="276479"/>
                </a:lnTo>
                <a:lnTo>
                  <a:pt x="180975" y="281050"/>
                </a:lnTo>
                <a:lnTo>
                  <a:pt x="180975" y="285623"/>
                </a:lnTo>
                <a:lnTo>
                  <a:pt x="180721" y="289433"/>
                </a:lnTo>
                <a:lnTo>
                  <a:pt x="180339" y="292481"/>
                </a:lnTo>
                <a:lnTo>
                  <a:pt x="179959" y="295529"/>
                </a:lnTo>
                <a:lnTo>
                  <a:pt x="179324" y="297942"/>
                </a:lnTo>
                <a:lnTo>
                  <a:pt x="178562" y="299847"/>
                </a:lnTo>
                <a:lnTo>
                  <a:pt x="177800" y="301751"/>
                </a:lnTo>
                <a:lnTo>
                  <a:pt x="176784" y="303149"/>
                </a:lnTo>
                <a:lnTo>
                  <a:pt x="175640" y="304038"/>
                </a:lnTo>
                <a:lnTo>
                  <a:pt x="174371" y="304926"/>
                </a:lnTo>
                <a:lnTo>
                  <a:pt x="173100" y="305308"/>
                </a:lnTo>
                <a:lnTo>
                  <a:pt x="171703" y="305308"/>
                </a:lnTo>
                <a:lnTo>
                  <a:pt x="18414" y="305308"/>
                </a:lnTo>
                <a:lnTo>
                  <a:pt x="13207" y="305308"/>
                </a:lnTo>
                <a:lnTo>
                  <a:pt x="8889" y="303784"/>
                </a:lnTo>
                <a:lnTo>
                  <a:pt x="5334" y="300736"/>
                </a:lnTo>
                <a:lnTo>
                  <a:pt x="1778" y="297688"/>
                </a:lnTo>
                <a:lnTo>
                  <a:pt x="0" y="292608"/>
                </a:lnTo>
                <a:lnTo>
                  <a:pt x="0" y="285750"/>
                </a:lnTo>
                <a:lnTo>
                  <a:pt x="0" y="19685"/>
                </a:lnTo>
                <a:lnTo>
                  <a:pt x="0" y="12700"/>
                </a:lnTo>
                <a:lnTo>
                  <a:pt x="1778" y="7747"/>
                </a:lnTo>
                <a:lnTo>
                  <a:pt x="5334"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8" name="object 8"/>
          <p:cNvSpPr/>
          <p:nvPr/>
        </p:nvSpPr>
        <p:spPr>
          <a:xfrm>
            <a:off x="4428490" y="1029717"/>
            <a:ext cx="233679" cy="306705"/>
          </a:xfrm>
          <a:custGeom>
            <a:avLst/>
            <a:gdLst/>
            <a:ahLst/>
            <a:cxnLst/>
            <a:rect l="l" t="t" r="r" b="b"/>
            <a:pathLst>
              <a:path w="233680" h="306705">
                <a:moveTo>
                  <a:pt x="9271" y="0"/>
                </a:moveTo>
                <a:lnTo>
                  <a:pt x="224409" y="0"/>
                </a:lnTo>
                <a:lnTo>
                  <a:pt x="225806" y="0"/>
                </a:lnTo>
                <a:lnTo>
                  <a:pt x="227076" y="508"/>
                </a:lnTo>
                <a:lnTo>
                  <a:pt x="228219" y="1397"/>
                </a:lnTo>
                <a:lnTo>
                  <a:pt x="229489" y="2286"/>
                </a:lnTo>
                <a:lnTo>
                  <a:pt x="230378" y="3683"/>
                </a:lnTo>
                <a:lnTo>
                  <a:pt x="231267" y="5587"/>
                </a:lnTo>
                <a:lnTo>
                  <a:pt x="232029" y="7620"/>
                </a:lnTo>
                <a:lnTo>
                  <a:pt x="232537" y="10160"/>
                </a:lnTo>
                <a:lnTo>
                  <a:pt x="232918" y="13462"/>
                </a:lnTo>
                <a:lnTo>
                  <a:pt x="233426" y="16763"/>
                </a:lnTo>
                <a:lnTo>
                  <a:pt x="233553" y="20828"/>
                </a:lnTo>
                <a:lnTo>
                  <a:pt x="233553" y="25526"/>
                </a:lnTo>
                <a:lnTo>
                  <a:pt x="233553" y="30099"/>
                </a:lnTo>
                <a:lnTo>
                  <a:pt x="233426" y="34036"/>
                </a:lnTo>
                <a:lnTo>
                  <a:pt x="232918" y="37211"/>
                </a:lnTo>
                <a:lnTo>
                  <a:pt x="232537" y="40386"/>
                </a:lnTo>
                <a:lnTo>
                  <a:pt x="225806" y="50800"/>
                </a:lnTo>
                <a:lnTo>
                  <a:pt x="224409" y="50800"/>
                </a:lnTo>
                <a:lnTo>
                  <a:pt x="147955" y="50800"/>
                </a:lnTo>
                <a:lnTo>
                  <a:pt x="147955" y="296799"/>
                </a:lnTo>
                <a:lnTo>
                  <a:pt x="147955" y="298450"/>
                </a:lnTo>
                <a:lnTo>
                  <a:pt x="147447" y="299847"/>
                </a:lnTo>
                <a:lnTo>
                  <a:pt x="122809" y="306705"/>
                </a:lnTo>
                <a:lnTo>
                  <a:pt x="116840" y="306705"/>
                </a:lnTo>
                <a:lnTo>
                  <a:pt x="110871" y="306705"/>
                </a:lnTo>
                <a:lnTo>
                  <a:pt x="92329" y="304164"/>
                </a:lnTo>
                <a:lnTo>
                  <a:pt x="89916" y="303403"/>
                </a:lnTo>
                <a:lnTo>
                  <a:pt x="88265" y="302260"/>
                </a:lnTo>
                <a:lnTo>
                  <a:pt x="87249" y="301117"/>
                </a:lnTo>
                <a:lnTo>
                  <a:pt x="86233" y="299847"/>
                </a:lnTo>
                <a:lnTo>
                  <a:pt x="85725" y="298450"/>
                </a:lnTo>
                <a:lnTo>
                  <a:pt x="85725" y="296799"/>
                </a:lnTo>
                <a:lnTo>
                  <a:pt x="85725" y="50800"/>
                </a:lnTo>
                <a:lnTo>
                  <a:pt x="9271" y="50800"/>
                </a:lnTo>
                <a:lnTo>
                  <a:pt x="7620" y="50800"/>
                </a:lnTo>
                <a:lnTo>
                  <a:pt x="6350" y="50292"/>
                </a:lnTo>
                <a:lnTo>
                  <a:pt x="5207" y="49403"/>
                </a:lnTo>
                <a:lnTo>
                  <a:pt x="4064" y="48387"/>
                </a:lnTo>
                <a:lnTo>
                  <a:pt x="3175" y="46989"/>
                </a:lnTo>
                <a:lnTo>
                  <a:pt x="2412" y="44958"/>
                </a:lnTo>
                <a:lnTo>
                  <a:pt x="1651" y="43053"/>
                </a:lnTo>
                <a:lnTo>
                  <a:pt x="1016" y="40386"/>
                </a:lnTo>
                <a:lnTo>
                  <a:pt x="635" y="37211"/>
                </a:lnTo>
                <a:lnTo>
                  <a:pt x="254" y="34036"/>
                </a:lnTo>
                <a:lnTo>
                  <a:pt x="0" y="30099"/>
                </a:lnTo>
                <a:lnTo>
                  <a:pt x="0" y="25526"/>
                </a:lnTo>
                <a:lnTo>
                  <a:pt x="0" y="20828"/>
                </a:lnTo>
                <a:lnTo>
                  <a:pt x="254" y="16763"/>
                </a:lnTo>
                <a:lnTo>
                  <a:pt x="635" y="13462"/>
                </a:lnTo>
                <a:lnTo>
                  <a:pt x="1016" y="10160"/>
                </a:lnTo>
                <a:lnTo>
                  <a:pt x="5207" y="1397"/>
                </a:lnTo>
                <a:lnTo>
                  <a:pt x="6350" y="508"/>
                </a:lnTo>
                <a:lnTo>
                  <a:pt x="7620" y="0"/>
                </a:lnTo>
                <a:lnTo>
                  <a:pt x="9271" y="0"/>
                </a:lnTo>
                <a:close/>
              </a:path>
            </a:pathLst>
          </a:custGeom>
          <a:ln w="3175">
            <a:solidFill>
              <a:srgbClr val="446A1C"/>
            </a:solidFill>
          </a:ln>
        </p:spPr>
        <p:txBody>
          <a:bodyPr wrap="square" lIns="0" tIns="0" rIns="0" bIns="0" rtlCol="0"/>
          <a:lstStyle/>
          <a:p>
            <a:endParaRPr sz="3800"/>
          </a:p>
        </p:txBody>
      </p:sp>
      <p:sp>
        <p:nvSpPr>
          <p:cNvPr id="9" name="object 9"/>
          <p:cNvSpPr/>
          <p:nvPr/>
        </p:nvSpPr>
        <p:spPr>
          <a:xfrm>
            <a:off x="3096514" y="1029717"/>
            <a:ext cx="180975" cy="305435"/>
          </a:xfrm>
          <a:custGeom>
            <a:avLst/>
            <a:gdLst/>
            <a:ahLst/>
            <a:cxnLst/>
            <a:rect l="l" t="t" r="r" b="b"/>
            <a:pathLst>
              <a:path w="180975" h="305434">
                <a:moveTo>
                  <a:pt x="18415" y="0"/>
                </a:moveTo>
                <a:lnTo>
                  <a:pt x="170815" y="0"/>
                </a:lnTo>
                <a:lnTo>
                  <a:pt x="172212" y="0"/>
                </a:lnTo>
                <a:lnTo>
                  <a:pt x="173481" y="508"/>
                </a:lnTo>
                <a:lnTo>
                  <a:pt x="174498" y="1270"/>
                </a:lnTo>
                <a:lnTo>
                  <a:pt x="175641" y="2032"/>
                </a:lnTo>
                <a:lnTo>
                  <a:pt x="176530" y="3429"/>
                </a:lnTo>
                <a:lnTo>
                  <a:pt x="177419" y="5334"/>
                </a:lnTo>
                <a:lnTo>
                  <a:pt x="178181" y="7366"/>
                </a:lnTo>
                <a:lnTo>
                  <a:pt x="178816" y="9906"/>
                </a:lnTo>
                <a:lnTo>
                  <a:pt x="179197" y="12954"/>
                </a:lnTo>
                <a:lnTo>
                  <a:pt x="179578" y="16001"/>
                </a:lnTo>
                <a:lnTo>
                  <a:pt x="179705" y="19938"/>
                </a:lnTo>
                <a:lnTo>
                  <a:pt x="179705" y="24637"/>
                </a:lnTo>
                <a:lnTo>
                  <a:pt x="179705" y="28956"/>
                </a:lnTo>
                <a:lnTo>
                  <a:pt x="179578" y="32766"/>
                </a:lnTo>
                <a:lnTo>
                  <a:pt x="179197" y="35813"/>
                </a:lnTo>
                <a:lnTo>
                  <a:pt x="178816" y="38862"/>
                </a:lnTo>
                <a:lnTo>
                  <a:pt x="174498" y="47371"/>
                </a:lnTo>
                <a:lnTo>
                  <a:pt x="173481" y="48260"/>
                </a:lnTo>
                <a:lnTo>
                  <a:pt x="172212" y="48641"/>
                </a:lnTo>
                <a:lnTo>
                  <a:pt x="170815" y="48641"/>
                </a:lnTo>
                <a:lnTo>
                  <a:pt x="61849" y="48641"/>
                </a:lnTo>
                <a:lnTo>
                  <a:pt x="61849" y="123189"/>
                </a:lnTo>
                <a:lnTo>
                  <a:pt x="154050" y="123189"/>
                </a:lnTo>
                <a:lnTo>
                  <a:pt x="155448" y="123189"/>
                </a:lnTo>
                <a:lnTo>
                  <a:pt x="156718" y="123571"/>
                </a:lnTo>
                <a:lnTo>
                  <a:pt x="157861" y="124460"/>
                </a:lnTo>
                <a:lnTo>
                  <a:pt x="159131" y="125349"/>
                </a:lnTo>
                <a:lnTo>
                  <a:pt x="163194" y="142621"/>
                </a:lnTo>
                <a:lnTo>
                  <a:pt x="163194" y="147066"/>
                </a:lnTo>
                <a:lnTo>
                  <a:pt x="163194" y="151637"/>
                </a:lnTo>
                <a:lnTo>
                  <a:pt x="157861" y="169418"/>
                </a:lnTo>
                <a:lnTo>
                  <a:pt x="156718" y="170180"/>
                </a:lnTo>
                <a:lnTo>
                  <a:pt x="155448" y="170561"/>
                </a:lnTo>
                <a:lnTo>
                  <a:pt x="154050" y="170561"/>
                </a:lnTo>
                <a:lnTo>
                  <a:pt x="61849" y="170561"/>
                </a:lnTo>
                <a:lnTo>
                  <a:pt x="61849" y="256667"/>
                </a:lnTo>
                <a:lnTo>
                  <a:pt x="171704" y="256667"/>
                </a:lnTo>
                <a:lnTo>
                  <a:pt x="173100" y="256667"/>
                </a:lnTo>
                <a:lnTo>
                  <a:pt x="174371" y="257175"/>
                </a:lnTo>
                <a:lnTo>
                  <a:pt x="175641" y="258063"/>
                </a:lnTo>
                <a:lnTo>
                  <a:pt x="176784" y="258825"/>
                </a:lnTo>
                <a:lnTo>
                  <a:pt x="177800" y="260223"/>
                </a:lnTo>
                <a:lnTo>
                  <a:pt x="178562" y="262128"/>
                </a:lnTo>
                <a:lnTo>
                  <a:pt x="179324" y="264033"/>
                </a:lnTo>
                <a:lnTo>
                  <a:pt x="179959" y="266446"/>
                </a:lnTo>
                <a:lnTo>
                  <a:pt x="180340" y="269621"/>
                </a:lnTo>
                <a:lnTo>
                  <a:pt x="180721" y="272669"/>
                </a:lnTo>
                <a:lnTo>
                  <a:pt x="180975" y="276479"/>
                </a:lnTo>
                <a:lnTo>
                  <a:pt x="180975" y="281050"/>
                </a:lnTo>
                <a:lnTo>
                  <a:pt x="180975" y="285623"/>
                </a:lnTo>
                <a:lnTo>
                  <a:pt x="180721" y="289433"/>
                </a:lnTo>
                <a:lnTo>
                  <a:pt x="180340" y="292481"/>
                </a:lnTo>
                <a:lnTo>
                  <a:pt x="179959" y="295529"/>
                </a:lnTo>
                <a:lnTo>
                  <a:pt x="179324" y="297942"/>
                </a:lnTo>
                <a:lnTo>
                  <a:pt x="178562" y="299847"/>
                </a:lnTo>
                <a:lnTo>
                  <a:pt x="177800" y="301751"/>
                </a:lnTo>
                <a:lnTo>
                  <a:pt x="176784" y="303149"/>
                </a:lnTo>
                <a:lnTo>
                  <a:pt x="175641" y="304038"/>
                </a:lnTo>
                <a:lnTo>
                  <a:pt x="174371" y="304926"/>
                </a:lnTo>
                <a:lnTo>
                  <a:pt x="173100" y="305308"/>
                </a:lnTo>
                <a:lnTo>
                  <a:pt x="171704" y="305308"/>
                </a:lnTo>
                <a:lnTo>
                  <a:pt x="18415" y="305308"/>
                </a:lnTo>
                <a:lnTo>
                  <a:pt x="13208" y="305308"/>
                </a:lnTo>
                <a:lnTo>
                  <a:pt x="8890" y="303784"/>
                </a:lnTo>
                <a:lnTo>
                  <a:pt x="5334" y="300736"/>
                </a:lnTo>
                <a:lnTo>
                  <a:pt x="1778" y="297688"/>
                </a:lnTo>
                <a:lnTo>
                  <a:pt x="0" y="292608"/>
                </a:lnTo>
                <a:lnTo>
                  <a:pt x="0" y="285750"/>
                </a:lnTo>
                <a:lnTo>
                  <a:pt x="0" y="19685"/>
                </a:lnTo>
                <a:lnTo>
                  <a:pt x="0" y="12700"/>
                </a:lnTo>
                <a:lnTo>
                  <a:pt x="1778" y="7747"/>
                </a:lnTo>
                <a:lnTo>
                  <a:pt x="5334" y="4699"/>
                </a:lnTo>
                <a:lnTo>
                  <a:pt x="8890" y="1650"/>
                </a:lnTo>
                <a:lnTo>
                  <a:pt x="13208" y="0"/>
                </a:lnTo>
                <a:lnTo>
                  <a:pt x="18415" y="0"/>
                </a:lnTo>
                <a:close/>
              </a:path>
            </a:pathLst>
          </a:custGeom>
          <a:ln w="3175">
            <a:solidFill>
              <a:srgbClr val="446A1C"/>
            </a:solidFill>
          </a:ln>
        </p:spPr>
        <p:txBody>
          <a:bodyPr wrap="square" lIns="0" tIns="0" rIns="0" bIns="0" rtlCol="0"/>
          <a:lstStyle/>
          <a:p>
            <a:endParaRPr sz="3800"/>
          </a:p>
        </p:txBody>
      </p:sp>
      <p:sp>
        <p:nvSpPr>
          <p:cNvPr id="10" name="object 10"/>
          <p:cNvSpPr/>
          <p:nvPr/>
        </p:nvSpPr>
        <p:spPr>
          <a:xfrm>
            <a:off x="2825242" y="1029717"/>
            <a:ext cx="226695" cy="306705"/>
          </a:xfrm>
          <a:custGeom>
            <a:avLst/>
            <a:gdLst/>
            <a:ahLst/>
            <a:cxnLst/>
            <a:rect l="l" t="t" r="r" b="b"/>
            <a:pathLst>
              <a:path w="226694" h="306705">
                <a:moveTo>
                  <a:pt x="18415" y="0"/>
                </a:moveTo>
                <a:lnTo>
                  <a:pt x="97409" y="0"/>
                </a:lnTo>
                <a:lnTo>
                  <a:pt x="105410" y="0"/>
                </a:lnTo>
                <a:lnTo>
                  <a:pt x="112014" y="254"/>
                </a:lnTo>
                <a:lnTo>
                  <a:pt x="156892" y="7741"/>
                </a:lnTo>
                <a:lnTo>
                  <a:pt x="194319" y="32684"/>
                </a:lnTo>
                <a:lnTo>
                  <a:pt x="210339" y="75011"/>
                </a:lnTo>
                <a:lnTo>
                  <a:pt x="210693" y="83820"/>
                </a:lnTo>
                <a:lnTo>
                  <a:pt x="210435" y="91293"/>
                </a:lnTo>
                <a:lnTo>
                  <a:pt x="195326" y="134238"/>
                </a:lnTo>
                <a:lnTo>
                  <a:pt x="164830" y="158083"/>
                </a:lnTo>
                <a:lnTo>
                  <a:pt x="151384" y="163322"/>
                </a:lnTo>
                <a:lnTo>
                  <a:pt x="155956" y="165481"/>
                </a:lnTo>
                <a:lnTo>
                  <a:pt x="175641" y="182753"/>
                </a:lnTo>
                <a:lnTo>
                  <a:pt x="179197" y="187198"/>
                </a:lnTo>
                <a:lnTo>
                  <a:pt x="194818" y="217550"/>
                </a:lnTo>
                <a:lnTo>
                  <a:pt x="220599" y="277749"/>
                </a:lnTo>
                <a:lnTo>
                  <a:pt x="222885" y="283718"/>
                </a:lnTo>
                <a:lnTo>
                  <a:pt x="224536" y="288036"/>
                </a:lnTo>
                <a:lnTo>
                  <a:pt x="225298" y="290830"/>
                </a:lnTo>
                <a:lnTo>
                  <a:pt x="226060" y="293497"/>
                </a:lnTo>
                <a:lnTo>
                  <a:pt x="226441" y="295656"/>
                </a:lnTo>
                <a:lnTo>
                  <a:pt x="226441" y="297307"/>
                </a:lnTo>
                <a:lnTo>
                  <a:pt x="226441" y="298958"/>
                </a:lnTo>
                <a:lnTo>
                  <a:pt x="226187" y="300482"/>
                </a:lnTo>
                <a:lnTo>
                  <a:pt x="225552" y="301625"/>
                </a:lnTo>
                <a:lnTo>
                  <a:pt x="224917" y="302768"/>
                </a:lnTo>
                <a:lnTo>
                  <a:pt x="223393" y="303784"/>
                </a:lnTo>
                <a:lnTo>
                  <a:pt x="220980" y="304546"/>
                </a:lnTo>
                <a:lnTo>
                  <a:pt x="218694" y="305435"/>
                </a:lnTo>
                <a:lnTo>
                  <a:pt x="215138" y="305943"/>
                </a:lnTo>
                <a:lnTo>
                  <a:pt x="210693" y="306197"/>
                </a:lnTo>
                <a:lnTo>
                  <a:pt x="206121" y="306578"/>
                </a:lnTo>
                <a:lnTo>
                  <a:pt x="199898" y="306705"/>
                </a:lnTo>
                <a:lnTo>
                  <a:pt x="192024" y="306705"/>
                </a:lnTo>
                <a:lnTo>
                  <a:pt x="185420" y="306705"/>
                </a:lnTo>
                <a:lnTo>
                  <a:pt x="180086" y="306578"/>
                </a:lnTo>
                <a:lnTo>
                  <a:pt x="176149" y="306197"/>
                </a:lnTo>
                <a:lnTo>
                  <a:pt x="172212" y="305943"/>
                </a:lnTo>
                <a:lnTo>
                  <a:pt x="169164" y="305308"/>
                </a:lnTo>
                <a:lnTo>
                  <a:pt x="166878" y="304419"/>
                </a:lnTo>
                <a:lnTo>
                  <a:pt x="164592" y="303657"/>
                </a:lnTo>
                <a:lnTo>
                  <a:pt x="162941" y="302513"/>
                </a:lnTo>
                <a:lnTo>
                  <a:pt x="162052" y="301117"/>
                </a:lnTo>
                <a:lnTo>
                  <a:pt x="161163" y="299847"/>
                </a:lnTo>
                <a:lnTo>
                  <a:pt x="160274" y="298196"/>
                </a:lnTo>
                <a:lnTo>
                  <a:pt x="159639" y="296291"/>
                </a:lnTo>
                <a:lnTo>
                  <a:pt x="132334" y="228219"/>
                </a:lnTo>
                <a:lnTo>
                  <a:pt x="129032" y="220472"/>
                </a:lnTo>
                <a:lnTo>
                  <a:pt x="125857" y="213613"/>
                </a:lnTo>
                <a:lnTo>
                  <a:pt x="122682" y="207645"/>
                </a:lnTo>
                <a:lnTo>
                  <a:pt x="119507" y="201675"/>
                </a:lnTo>
                <a:lnTo>
                  <a:pt x="98806" y="183642"/>
                </a:lnTo>
                <a:lnTo>
                  <a:pt x="93853" y="181483"/>
                </a:lnTo>
                <a:lnTo>
                  <a:pt x="88011" y="180467"/>
                </a:lnTo>
                <a:lnTo>
                  <a:pt x="81407" y="180467"/>
                </a:lnTo>
                <a:lnTo>
                  <a:pt x="61976" y="180467"/>
                </a:lnTo>
                <a:lnTo>
                  <a:pt x="61976" y="296799"/>
                </a:lnTo>
                <a:lnTo>
                  <a:pt x="61976" y="298450"/>
                </a:lnTo>
                <a:lnTo>
                  <a:pt x="61468" y="299847"/>
                </a:lnTo>
                <a:lnTo>
                  <a:pt x="60452" y="301117"/>
                </a:lnTo>
                <a:lnTo>
                  <a:pt x="59436" y="302260"/>
                </a:lnTo>
                <a:lnTo>
                  <a:pt x="57785" y="303403"/>
                </a:lnTo>
                <a:lnTo>
                  <a:pt x="55371" y="304164"/>
                </a:lnTo>
                <a:lnTo>
                  <a:pt x="53086" y="304926"/>
                </a:lnTo>
                <a:lnTo>
                  <a:pt x="49911" y="305562"/>
                </a:lnTo>
                <a:lnTo>
                  <a:pt x="45974" y="306070"/>
                </a:lnTo>
                <a:lnTo>
                  <a:pt x="42037" y="306450"/>
                </a:lnTo>
                <a:lnTo>
                  <a:pt x="37084" y="306705"/>
                </a:lnTo>
                <a:lnTo>
                  <a:pt x="30861" y="306705"/>
                </a:lnTo>
                <a:lnTo>
                  <a:pt x="24892" y="306705"/>
                </a:lnTo>
                <a:lnTo>
                  <a:pt x="6350" y="304164"/>
                </a:lnTo>
                <a:lnTo>
                  <a:pt x="3937" y="303403"/>
                </a:lnTo>
                <a:lnTo>
                  <a:pt x="2286" y="302260"/>
                </a:lnTo>
                <a:lnTo>
                  <a:pt x="1396" y="301117"/>
                </a:lnTo>
                <a:lnTo>
                  <a:pt x="508" y="299847"/>
                </a:lnTo>
                <a:lnTo>
                  <a:pt x="0" y="298450"/>
                </a:lnTo>
                <a:lnTo>
                  <a:pt x="0" y="296799"/>
                </a:lnTo>
                <a:lnTo>
                  <a:pt x="0" y="19685"/>
                </a:lnTo>
                <a:lnTo>
                  <a:pt x="0" y="12700"/>
                </a:lnTo>
                <a:lnTo>
                  <a:pt x="1778" y="7747"/>
                </a:lnTo>
                <a:lnTo>
                  <a:pt x="5334" y="4699"/>
                </a:lnTo>
                <a:lnTo>
                  <a:pt x="8890" y="1650"/>
                </a:lnTo>
                <a:lnTo>
                  <a:pt x="13208" y="0"/>
                </a:lnTo>
                <a:lnTo>
                  <a:pt x="18415" y="0"/>
                </a:lnTo>
                <a:close/>
              </a:path>
            </a:pathLst>
          </a:custGeom>
          <a:ln w="3175">
            <a:solidFill>
              <a:srgbClr val="446A1C"/>
            </a:solidFill>
          </a:ln>
        </p:spPr>
        <p:txBody>
          <a:bodyPr wrap="square" lIns="0" tIns="0" rIns="0" bIns="0" rtlCol="0"/>
          <a:lstStyle/>
          <a:p>
            <a:endParaRPr sz="3800"/>
          </a:p>
        </p:txBody>
      </p:sp>
      <p:sp>
        <p:nvSpPr>
          <p:cNvPr id="11" name="object 11"/>
          <p:cNvSpPr/>
          <p:nvPr/>
        </p:nvSpPr>
        <p:spPr>
          <a:xfrm>
            <a:off x="2589010" y="1029717"/>
            <a:ext cx="180975" cy="305435"/>
          </a:xfrm>
          <a:custGeom>
            <a:avLst/>
            <a:gdLst/>
            <a:ahLst/>
            <a:cxnLst/>
            <a:rect l="l" t="t" r="r" b="b"/>
            <a:pathLst>
              <a:path w="180975" h="305434">
                <a:moveTo>
                  <a:pt x="18402" y="0"/>
                </a:moveTo>
                <a:lnTo>
                  <a:pt x="170789" y="0"/>
                </a:lnTo>
                <a:lnTo>
                  <a:pt x="172199" y="0"/>
                </a:lnTo>
                <a:lnTo>
                  <a:pt x="173456" y="508"/>
                </a:lnTo>
                <a:lnTo>
                  <a:pt x="174561" y="1270"/>
                </a:lnTo>
                <a:lnTo>
                  <a:pt x="175666" y="2032"/>
                </a:lnTo>
                <a:lnTo>
                  <a:pt x="176606" y="3429"/>
                </a:lnTo>
                <a:lnTo>
                  <a:pt x="177393" y="5334"/>
                </a:lnTo>
                <a:lnTo>
                  <a:pt x="178181" y="7366"/>
                </a:lnTo>
                <a:lnTo>
                  <a:pt x="178765" y="9906"/>
                </a:lnTo>
                <a:lnTo>
                  <a:pt x="179158" y="12954"/>
                </a:lnTo>
                <a:lnTo>
                  <a:pt x="179552" y="16001"/>
                </a:lnTo>
                <a:lnTo>
                  <a:pt x="179755" y="19938"/>
                </a:lnTo>
                <a:lnTo>
                  <a:pt x="179755" y="24637"/>
                </a:lnTo>
                <a:lnTo>
                  <a:pt x="179755" y="28956"/>
                </a:lnTo>
                <a:lnTo>
                  <a:pt x="179552" y="32766"/>
                </a:lnTo>
                <a:lnTo>
                  <a:pt x="179158" y="35813"/>
                </a:lnTo>
                <a:lnTo>
                  <a:pt x="178765" y="38862"/>
                </a:lnTo>
                <a:lnTo>
                  <a:pt x="178181" y="41401"/>
                </a:lnTo>
                <a:lnTo>
                  <a:pt x="177393" y="43180"/>
                </a:lnTo>
                <a:lnTo>
                  <a:pt x="176606" y="45085"/>
                </a:lnTo>
                <a:lnTo>
                  <a:pt x="175666" y="46482"/>
                </a:lnTo>
                <a:lnTo>
                  <a:pt x="174561" y="47371"/>
                </a:lnTo>
                <a:lnTo>
                  <a:pt x="173456" y="48260"/>
                </a:lnTo>
                <a:lnTo>
                  <a:pt x="172199" y="48641"/>
                </a:lnTo>
                <a:lnTo>
                  <a:pt x="170789" y="48641"/>
                </a:lnTo>
                <a:lnTo>
                  <a:pt x="61798" y="48641"/>
                </a:lnTo>
                <a:lnTo>
                  <a:pt x="61798" y="123189"/>
                </a:lnTo>
                <a:lnTo>
                  <a:pt x="154038" y="123189"/>
                </a:lnTo>
                <a:lnTo>
                  <a:pt x="155448" y="123189"/>
                </a:lnTo>
                <a:lnTo>
                  <a:pt x="156756" y="123571"/>
                </a:lnTo>
                <a:lnTo>
                  <a:pt x="157924" y="124460"/>
                </a:lnTo>
                <a:lnTo>
                  <a:pt x="159105" y="125349"/>
                </a:lnTo>
                <a:lnTo>
                  <a:pt x="163233" y="142621"/>
                </a:lnTo>
                <a:lnTo>
                  <a:pt x="163233" y="147066"/>
                </a:lnTo>
                <a:lnTo>
                  <a:pt x="163233" y="151637"/>
                </a:lnTo>
                <a:lnTo>
                  <a:pt x="160883" y="165481"/>
                </a:lnTo>
                <a:lnTo>
                  <a:pt x="160096" y="167386"/>
                </a:lnTo>
                <a:lnTo>
                  <a:pt x="159105" y="168656"/>
                </a:lnTo>
                <a:lnTo>
                  <a:pt x="157924" y="169418"/>
                </a:lnTo>
                <a:lnTo>
                  <a:pt x="156756" y="170180"/>
                </a:lnTo>
                <a:lnTo>
                  <a:pt x="155448" y="170561"/>
                </a:lnTo>
                <a:lnTo>
                  <a:pt x="154038" y="170561"/>
                </a:lnTo>
                <a:lnTo>
                  <a:pt x="61798" y="170561"/>
                </a:lnTo>
                <a:lnTo>
                  <a:pt x="61798" y="256667"/>
                </a:lnTo>
                <a:lnTo>
                  <a:pt x="171729" y="256667"/>
                </a:lnTo>
                <a:lnTo>
                  <a:pt x="173139" y="256667"/>
                </a:lnTo>
                <a:lnTo>
                  <a:pt x="174447" y="257175"/>
                </a:lnTo>
                <a:lnTo>
                  <a:pt x="175615" y="258063"/>
                </a:lnTo>
                <a:lnTo>
                  <a:pt x="176796" y="258825"/>
                </a:lnTo>
                <a:lnTo>
                  <a:pt x="177787" y="260223"/>
                </a:lnTo>
                <a:lnTo>
                  <a:pt x="178574" y="262128"/>
                </a:lnTo>
                <a:lnTo>
                  <a:pt x="179362" y="264033"/>
                </a:lnTo>
                <a:lnTo>
                  <a:pt x="179946" y="266446"/>
                </a:lnTo>
                <a:lnTo>
                  <a:pt x="180340" y="269621"/>
                </a:lnTo>
                <a:lnTo>
                  <a:pt x="180733" y="272669"/>
                </a:lnTo>
                <a:lnTo>
                  <a:pt x="180924" y="276479"/>
                </a:lnTo>
                <a:lnTo>
                  <a:pt x="180924" y="281050"/>
                </a:lnTo>
                <a:lnTo>
                  <a:pt x="180924" y="285623"/>
                </a:lnTo>
                <a:lnTo>
                  <a:pt x="180733" y="289433"/>
                </a:lnTo>
                <a:lnTo>
                  <a:pt x="180340" y="292481"/>
                </a:lnTo>
                <a:lnTo>
                  <a:pt x="179946" y="295529"/>
                </a:lnTo>
                <a:lnTo>
                  <a:pt x="179362" y="297942"/>
                </a:lnTo>
                <a:lnTo>
                  <a:pt x="178574" y="299847"/>
                </a:lnTo>
                <a:lnTo>
                  <a:pt x="177787" y="301751"/>
                </a:lnTo>
                <a:lnTo>
                  <a:pt x="176796" y="303149"/>
                </a:lnTo>
                <a:lnTo>
                  <a:pt x="175615" y="304038"/>
                </a:lnTo>
                <a:lnTo>
                  <a:pt x="174447" y="304926"/>
                </a:lnTo>
                <a:lnTo>
                  <a:pt x="173139" y="305308"/>
                </a:lnTo>
                <a:lnTo>
                  <a:pt x="171729" y="305308"/>
                </a:lnTo>
                <a:lnTo>
                  <a:pt x="18402" y="305308"/>
                </a:lnTo>
                <a:lnTo>
                  <a:pt x="13208" y="305308"/>
                </a:lnTo>
                <a:lnTo>
                  <a:pt x="8839" y="303784"/>
                </a:lnTo>
                <a:lnTo>
                  <a:pt x="5308" y="300736"/>
                </a:lnTo>
                <a:lnTo>
                  <a:pt x="1765" y="297688"/>
                </a:lnTo>
                <a:lnTo>
                  <a:pt x="0" y="292608"/>
                </a:lnTo>
                <a:lnTo>
                  <a:pt x="0" y="285750"/>
                </a:lnTo>
                <a:lnTo>
                  <a:pt x="0" y="19685"/>
                </a:lnTo>
                <a:lnTo>
                  <a:pt x="0" y="12700"/>
                </a:lnTo>
                <a:lnTo>
                  <a:pt x="1765" y="7747"/>
                </a:lnTo>
                <a:lnTo>
                  <a:pt x="5308" y="4699"/>
                </a:lnTo>
                <a:lnTo>
                  <a:pt x="8839" y="1650"/>
                </a:lnTo>
                <a:lnTo>
                  <a:pt x="13208" y="0"/>
                </a:lnTo>
                <a:lnTo>
                  <a:pt x="18402" y="0"/>
                </a:lnTo>
                <a:close/>
              </a:path>
            </a:pathLst>
          </a:custGeom>
          <a:ln w="3175">
            <a:solidFill>
              <a:srgbClr val="446A1C"/>
            </a:solidFill>
          </a:ln>
        </p:spPr>
        <p:txBody>
          <a:bodyPr wrap="square" lIns="0" tIns="0" rIns="0" bIns="0" rtlCol="0"/>
          <a:lstStyle/>
          <a:p>
            <a:endParaRPr sz="3800"/>
          </a:p>
        </p:txBody>
      </p:sp>
      <p:sp>
        <p:nvSpPr>
          <p:cNvPr id="12" name="object 12"/>
          <p:cNvSpPr/>
          <p:nvPr/>
        </p:nvSpPr>
        <p:spPr>
          <a:xfrm>
            <a:off x="2317738" y="1029717"/>
            <a:ext cx="226695" cy="306705"/>
          </a:xfrm>
          <a:custGeom>
            <a:avLst/>
            <a:gdLst/>
            <a:ahLst/>
            <a:cxnLst/>
            <a:rect l="l" t="t" r="r" b="b"/>
            <a:pathLst>
              <a:path w="226694" h="306705">
                <a:moveTo>
                  <a:pt x="18402" y="0"/>
                </a:moveTo>
                <a:lnTo>
                  <a:pt x="97421" y="0"/>
                </a:lnTo>
                <a:lnTo>
                  <a:pt x="105448" y="0"/>
                </a:lnTo>
                <a:lnTo>
                  <a:pt x="112052" y="254"/>
                </a:lnTo>
                <a:lnTo>
                  <a:pt x="156934" y="7741"/>
                </a:lnTo>
                <a:lnTo>
                  <a:pt x="194366" y="32684"/>
                </a:lnTo>
                <a:lnTo>
                  <a:pt x="210314" y="75011"/>
                </a:lnTo>
                <a:lnTo>
                  <a:pt x="210654" y="83820"/>
                </a:lnTo>
                <a:lnTo>
                  <a:pt x="210411" y="91293"/>
                </a:lnTo>
                <a:lnTo>
                  <a:pt x="195313" y="134238"/>
                </a:lnTo>
                <a:lnTo>
                  <a:pt x="164831" y="158083"/>
                </a:lnTo>
                <a:lnTo>
                  <a:pt x="151447" y="163322"/>
                </a:lnTo>
                <a:lnTo>
                  <a:pt x="156006" y="165481"/>
                </a:lnTo>
                <a:lnTo>
                  <a:pt x="175615" y="182753"/>
                </a:lnTo>
                <a:lnTo>
                  <a:pt x="179158" y="187198"/>
                </a:lnTo>
                <a:lnTo>
                  <a:pt x="194843" y="217550"/>
                </a:lnTo>
                <a:lnTo>
                  <a:pt x="220560" y="277749"/>
                </a:lnTo>
                <a:lnTo>
                  <a:pt x="222923" y="283718"/>
                </a:lnTo>
                <a:lnTo>
                  <a:pt x="224485" y="288036"/>
                </a:lnTo>
                <a:lnTo>
                  <a:pt x="225272" y="290830"/>
                </a:lnTo>
                <a:lnTo>
                  <a:pt x="226060" y="293497"/>
                </a:lnTo>
                <a:lnTo>
                  <a:pt x="226453" y="295656"/>
                </a:lnTo>
                <a:lnTo>
                  <a:pt x="226453" y="297307"/>
                </a:lnTo>
                <a:lnTo>
                  <a:pt x="226453" y="298958"/>
                </a:lnTo>
                <a:lnTo>
                  <a:pt x="221030" y="304546"/>
                </a:lnTo>
                <a:lnTo>
                  <a:pt x="218668" y="305435"/>
                </a:lnTo>
                <a:lnTo>
                  <a:pt x="215214" y="305943"/>
                </a:lnTo>
                <a:lnTo>
                  <a:pt x="210654" y="306197"/>
                </a:lnTo>
                <a:lnTo>
                  <a:pt x="206095" y="306578"/>
                </a:lnTo>
                <a:lnTo>
                  <a:pt x="199885" y="306705"/>
                </a:lnTo>
                <a:lnTo>
                  <a:pt x="192011" y="306705"/>
                </a:lnTo>
                <a:lnTo>
                  <a:pt x="185407" y="306705"/>
                </a:lnTo>
                <a:lnTo>
                  <a:pt x="180136" y="306578"/>
                </a:lnTo>
                <a:lnTo>
                  <a:pt x="176212" y="306197"/>
                </a:lnTo>
                <a:lnTo>
                  <a:pt x="172275" y="305943"/>
                </a:lnTo>
                <a:lnTo>
                  <a:pt x="169176" y="305308"/>
                </a:lnTo>
                <a:lnTo>
                  <a:pt x="166890" y="304419"/>
                </a:lnTo>
                <a:lnTo>
                  <a:pt x="164617" y="303657"/>
                </a:lnTo>
                <a:lnTo>
                  <a:pt x="163004" y="302513"/>
                </a:lnTo>
                <a:lnTo>
                  <a:pt x="162051" y="301117"/>
                </a:lnTo>
                <a:lnTo>
                  <a:pt x="161112" y="299847"/>
                </a:lnTo>
                <a:lnTo>
                  <a:pt x="160324" y="298196"/>
                </a:lnTo>
                <a:lnTo>
                  <a:pt x="159702" y="296291"/>
                </a:lnTo>
                <a:lnTo>
                  <a:pt x="132333" y="228219"/>
                </a:lnTo>
                <a:lnTo>
                  <a:pt x="112166" y="192659"/>
                </a:lnTo>
                <a:lnTo>
                  <a:pt x="98844" y="183642"/>
                </a:lnTo>
                <a:lnTo>
                  <a:pt x="93802" y="181483"/>
                </a:lnTo>
                <a:lnTo>
                  <a:pt x="87985" y="180467"/>
                </a:lnTo>
                <a:lnTo>
                  <a:pt x="81381" y="180467"/>
                </a:lnTo>
                <a:lnTo>
                  <a:pt x="62039" y="180467"/>
                </a:lnTo>
                <a:lnTo>
                  <a:pt x="62039" y="296799"/>
                </a:lnTo>
                <a:lnTo>
                  <a:pt x="62039" y="298450"/>
                </a:lnTo>
                <a:lnTo>
                  <a:pt x="61531" y="299847"/>
                </a:lnTo>
                <a:lnTo>
                  <a:pt x="60502" y="301117"/>
                </a:lnTo>
                <a:lnTo>
                  <a:pt x="59486" y="302260"/>
                </a:lnTo>
                <a:lnTo>
                  <a:pt x="57797" y="303403"/>
                </a:lnTo>
                <a:lnTo>
                  <a:pt x="55435" y="304164"/>
                </a:lnTo>
                <a:lnTo>
                  <a:pt x="53073" y="304926"/>
                </a:lnTo>
                <a:lnTo>
                  <a:pt x="49936" y="305562"/>
                </a:lnTo>
                <a:lnTo>
                  <a:pt x="45999" y="306070"/>
                </a:lnTo>
                <a:lnTo>
                  <a:pt x="42062" y="306450"/>
                </a:lnTo>
                <a:lnTo>
                  <a:pt x="37033" y="306705"/>
                </a:lnTo>
                <a:lnTo>
                  <a:pt x="30899" y="306705"/>
                </a:lnTo>
                <a:lnTo>
                  <a:pt x="24930" y="306705"/>
                </a:lnTo>
                <a:lnTo>
                  <a:pt x="0" y="298450"/>
                </a:lnTo>
                <a:lnTo>
                  <a:pt x="0" y="296799"/>
                </a:lnTo>
                <a:lnTo>
                  <a:pt x="0" y="19685"/>
                </a:lnTo>
                <a:lnTo>
                  <a:pt x="0" y="12700"/>
                </a:lnTo>
                <a:lnTo>
                  <a:pt x="1765" y="7747"/>
                </a:lnTo>
                <a:lnTo>
                  <a:pt x="5308" y="4699"/>
                </a:lnTo>
                <a:lnTo>
                  <a:pt x="8839" y="1650"/>
                </a:lnTo>
                <a:lnTo>
                  <a:pt x="13207" y="0"/>
                </a:lnTo>
                <a:lnTo>
                  <a:pt x="18402" y="0"/>
                </a:lnTo>
                <a:close/>
              </a:path>
            </a:pathLst>
          </a:custGeom>
          <a:ln w="3175">
            <a:solidFill>
              <a:srgbClr val="446A1C"/>
            </a:solidFill>
          </a:ln>
        </p:spPr>
        <p:txBody>
          <a:bodyPr wrap="square" lIns="0" tIns="0" rIns="0" bIns="0" rtlCol="0"/>
          <a:lstStyle/>
          <a:p>
            <a:endParaRPr sz="3800"/>
          </a:p>
        </p:txBody>
      </p:sp>
      <p:sp>
        <p:nvSpPr>
          <p:cNvPr id="13" name="object 13"/>
          <p:cNvSpPr/>
          <p:nvPr/>
        </p:nvSpPr>
        <p:spPr>
          <a:xfrm>
            <a:off x="2060181" y="1029717"/>
            <a:ext cx="209550" cy="306705"/>
          </a:xfrm>
          <a:custGeom>
            <a:avLst/>
            <a:gdLst/>
            <a:ahLst/>
            <a:cxnLst/>
            <a:rect l="l" t="t" r="r" b="b"/>
            <a:pathLst>
              <a:path w="209550" h="306705">
                <a:moveTo>
                  <a:pt x="20993" y="0"/>
                </a:moveTo>
                <a:lnTo>
                  <a:pt x="92938" y="0"/>
                </a:lnTo>
                <a:lnTo>
                  <a:pt x="100177" y="0"/>
                </a:lnTo>
                <a:lnTo>
                  <a:pt x="107061" y="381"/>
                </a:lnTo>
                <a:lnTo>
                  <a:pt x="113576" y="888"/>
                </a:lnTo>
                <a:lnTo>
                  <a:pt x="120103" y="1397"/>
                </a:lnTo>
                <a:lnTo>
                  <a:pt x="127927" y="2667"/>
                </a:lnTo>
                <a:lnTo>
                  <a:pt x="164769" y="14478"/>
                </a:lnTo>
                <a:lnTo>
                  <a:pt x="197440" y="45100"/>
                </a:lnTo>
                <a:lnTo>
                  <a:pt x="208679" y="83667"/>
                </a:lnTo>
                <a:lnTo>
                  <a:pt x="209003" y="92710"/>
                </a:lnTo>
                <a:lnTo>
                  <a:pt x="208501" y="105209"/>
                </a:lnTo>
                <a:lnTo>
                  <a:pt x="196510" y="147826"/>
                </a:lnTo>
                <a:lnTo>
                  <a:pt x="169520" y="178061"/>
                </a:lnTo>
                <a:lnTo>
                  <a:pt x="128365" y="195371"/>
                </a:lnTo>
                <a:lnTo>
                  <a:pt x="87515" y="199389"/>
                </a:lnTo>
                <a:lnTo>
                  <a:pt x="62039" y="199389"/>
                </a:lnTo>
                <a:lnTo>
                  <a:pt x="62039" y="296799"/>
                </a:lnTo>
                <a:lnTo>
                  <a:pt x="62039" y="298450"/>
                </a:lnTo>
                <a:lnTo>
                  <a:pt x="61531" y="299847"/>
                </a:lnTo>
                <a:lnTo>
                  <a:pt x="60502" y="301117"/>
                </a:lnTo>
                <a:lnTo>
                  <a:pt x="59486" y="302260"/>
                </a:lnTo>
                <a:lnTo>
                  <a:pt x="57797" y="303403"/>
                </a:lnTo>
                <a:lnTo>
                  <a:pt x="55435" y="304164"/>
                </a:lnTo>
                <a:lnTo>
                  <a:pt x="53073" y="304926"/>
                </a:lnTo>
                <a:lnTo>
                  <a:pt x="49936" y="305562"/>
                </a:lnTo>
                <a:lnTo>
                  <a:pt x="45999" y="306070"/>
                </a:lnTo>
                <a:lnTo>
                  <a:pt x="42062" y="306450"/>
                </a:lnTo>
                <a:lnTo>
                  <a:pt x="37033" y="306705"/>
                </a:lnTo>
                <a:lnTo>
                  <a:pt x="30899" y="306705"/>
                </a:lnTo>
                <a:lnTo>
                  <a:pt x="24930" y="306705"/>
                </a:lnTo>
                <a:lnTo>
                  <a:pt x="0" y="298450"/>
                </a:lnTo>
                <a:lnTo>
                  <a:pt x="0" y="296799"/>
                </a:lnTo>
                <a:lnTo>
                  <a:pt x="0" y="22225"/>
                </a:lnTo>
                <a:lnTo>
                  <a:pt x="0" y="14859"/>
                </a:lnTo>
                <a:lnTo>
                  <a:pt x="1930" y="9271"/>
                </a:lnTo>
                <a:lnTo>
                  <a:pt x="5778" y="5587"/>
                </a:lnTo>
                <a:lnTo>
                  <a:pt x="9626" y="1905"/>
                </a:lnTo>
                <a:lnTo>
                  <a:pt x="14706" y="0"/>
                </a:lnTo>
                <a:lnTo>
                  <a:pt x="20993" y="0"/>
                </a:lnTo>
                <a:close/>
              </a:path>
            </a:pathLst>
          </a:custGeom>
          <a:ln w="3175">
            <a:solidFill>
              <a:srgbClr val="446A1C"/>
            </a:solidFill>
          </a:ln>
        </p:spPr>
        <p:txBody>
          <a:bodyPr wrap="square" lIns="0" tIns="0" rIns="0" bIns="0" rtlCol="0"/>
          <a:lstStyle/>
          <a:p>
            <a:endParaRPr sz="3800"/>
          </a:p>
        </p:txBody>
      </p:sp>
      <p:sp>
        <p:nvSpPr>
          <p:cNvPr id="14" name="object 14"/>
          <p:cNvSpPr/>
          <p:nvPr/>
        </p:nvSpPr>
        <p:spPr>
          <a:xfrm>
            <a:off x="4329429" y="1028319"/>
            <a:ext cx="62230" cy="308610"/>
          </a:xfrm>
          <a:custGeom>
            <a:avLst/>
            <a:gdLst/>
            <a:ahLst/>
            <a:cxnLst/>
            <a:rect l="l" t="t" r="r" b="b"/>
            <a:pathLst>
              <a:path w="62230" h="308609">
                <a:moveTo>
                  <a:pt x="31114" y="0"/>
                </a:moveTo>
                <a:lnTo>
                  <a:pt x="37211" y="0"/>
                </a:lnTo>
                <a:lnTo>
                  <a:pt x="42290" y="253"/>
                </a:lnTo>
                <a:lnTo>
                  <a:pt x="46227" y="761"/>
                </a:lnTo>
                <a:lnTo>
                  <a:pt x="50164" y="1269"/>
                </a:lnTo>
                <a:lnTo>
                  <a:pt x="53339" y="1904"/>
                </a:lnTo>
                <a:lnTo>
                  <a:pt x="55625" y="2666"/>
                </a:lnTo>
                <a:lnTo>
                  <a:pt x="58038" y="3428"/>
                </a:lnTo>
                <a:lnTo>
                  <a:pt x="59689" y="4444"/>
                </a:lnTo>
                <a:lnTo>
                  <a:pt x="60706" y="5714"/>
                </a:lnTo>
                <a:lnTo>
                  <a:pt x="61721" y="6984"/>
                </a:lnTo>
                <a:lnTo>
                  <a:pt x="62230" y="8381"/>
                </a:lnTo>
                <a:lnTo>
                  <a:pt x="62230" y="9905"/>
                </a:lnTo>
                <a:lnTo>
                  <a:pt x="62230" y="298195"/>
                </a:lnTo>
                <a:lnTo>
                  <a:pt x="62230" y="299846"/>
                </a:lnTo>
                <a:lnTo>
                  <a:pt x="61721" y="301243"/>
                </a:lnTo>
                <a:lnTo>
                  <a:pt x="60706" y="302513"/>
                </a:lnTo>
                <a:lnTo>
                  <a:pt x="59689" y="303656"/>
                </a:lnTo>
                <a:lnTo>
                  <a:pt x="58038" y="304800"/>
                </a:lnTo>
                <a:lnTo>
                  <a:pt x="55625" y="305561"/>
                </a:lnTo>
                <a:lnTo>
                  <a:pt x="53339" y="306323"/>
                </a:lnTo>
                <a:lnTo>
                  <a:pt x="50164" y="306958"/>
                </a:lnTo>
                <a:lnTo>
                  <a:pt x="46227" y="307466"/>
                </a:lnTo>
                <a:lnTo>
                  <a:pt x="42290" y="307847"/>
                </a:lnTo>
                <a:lnTo>
                  <a:pt x="37211" y="308101"/>
                </a:lnTo>
                <a:lnTo>
                  <a:pt x="31114" y="308101"/>
                </a:lnTo>
                <a:lnTo>
                  <a:pt x="25145" y="308101"/>
                </a:lnTo>
                <a:lnTo>
                  <a:pt x="6603" y="305561"/>
                </a:lnTo>
                <a:lnTo>
                  <a:pt x="4190" y="304800"/>
                </a:lnTo>
                <a:lnTo>
                  <a:pt x="2539" y="303656"/>
                </a:lnTo>
                <a:lnTo>
                  <a:pt x="1524" y="302513"/>
                </a:lnTo>
                <a:lnTo>
                  <a:pt x="507" y="301243"/>
                </a:lnTo>
                <a:lnTo>
                  <a:pt x="0" y="299846"/>
                </a:lnTo>
                <a:lnTo>
                  <a:pt x="0" y="298195"/>
                </a:lnTo>
                <a:lnTo>
                  <a:pt x="0" y="9905"/>
                </a:lnTo>
                <a:lnTo>
                  <a:pt x="0" y="8381"/>
                </a:lnTo>
                <a:lnTo>
                  <a:pt x="507" y="6984"/>
                </a:lnTo>
                <a:lnTo>
                  <a:pt x="1524" y="5714"/>
                </a:lnTo>
                <a:lnTo>
                  <a:pt x="2539" y="4444"/>
                </a:lnTo>
                <a:lnTo>
                  <a:pt x="4318" y="3428"/>
                </a:lnTo>
                <a:lnTo>
                  <a:pt x="6731" y="2666"/>
                </a:lnTo>
                <a:lnTo>
                  <a:pt x="9143" y="1904"/>
                </a:lnTo>
                <a:lnTo>
                  <a:pt x="12318" y="1269"/>
                </a:lnTo>
                <a:lnTo>
                  <a:pt x="16256" y="761"/>
                </a:lnTo>
                <a:lnTo>
                  <a:pt x="20193" y="253"/>
                </a:lnTo>
                <a:lnTo>
                  <a:pt x="25145" y="0"/>
                </a:lnTo>
                <a:lnTo>
                  <a:pt x="31114" y="0"/>
                </a:lnTo>
                <a:close/>
              </a:path>
            </a:pathLst>
          </a:custGeom>
          <a:ln w="3175">
            <a:solidFill>
              <a:srgbClr val="446A1C"/>
            </a:solidFill>
          </a:ln>
        </p:spPr>
        <p:txBody>
          <a:bodyPr wrap="square" lIns="0" tIns="0" rIns="0" bIns="0" rtlCol="0"/>
          <a:lstStyle/>
          <a:p>
            <a:endParaRPr sz="3800"/>
          </a:p>
        </p:txBody>
      </p:sp>
      <p:sp>
        <p:nvSpPr>
          <p:cNvPr id="15" name="object 15"/>
          <p:cNvSpPr/>
          <p:nvPr/>
        </p:nvSpPr>
        <p:spPr>
          <a:xfrm>
            <a:off x="3971290" y="1028319"/>
            <a:ext cx="62230" cy="308610"/>
          </a:xfrm>
          <a:custGeom>
            <a:avLst/>
            <a:gdLst/>
            <a:ahLst/>
            <a:cxnLst/>
            <a:rect l="l" t="t" r="r" b="b"/>
            <a:pathLst>
              <a:path w="62230" h="308609">
                <a:moveTo>
                  <a:pt x="31115" y="0"/>
                </a:moveTo>
                <a:lnTo>
                  <a:pt x="37211" y="0"/>
                </a:lnTo>
                <a:lnTo>
                  <a:pt x="42291" y="253"/>
                </a:lnTo>
                <a:lnTo>
                  <a:pt x="46228" y="761"/>
                </a:lnTo>
                <a:lnTo>
                  <a:pt x="50165" y="1269"/>
                </a:lnTo>
                <a:lnTo>
                  <a:pt x="53340" y="1904"/>
                </a:lnTo>
                <a:lnTo>
                  <a:pt x="55626" y="2666"/>
                </a:lnTo>
                <a:lnTo>
                  <a:pt x="58039" y="3428"/>
                </a:lnTo>
                <a:lnTo>
                  <a:pt x="59690" y="4444"/>
                </a:lnTo>
                <a:lnTo>
                  <a:pt x="60706" y="5714"/>
                </a:lnTo>
                <a:lnTo>
                  <a:pt x="61722" y="6984"/>
                </a:lnTo>
                <a:lnTo>
                  <a:pt x="62230" y="8381"/>
                </a:lnTo>
                <a:lnTo>
                  <a:pt x="62230" y="9905"/>
                </a:lnTo>
                <a:lnTo>
                  <a:pt x="62230" y="298195"/>
                </a:lnTo>
                <a:lnTo>
                  <a:pt x="62230" y="299846"/>
                </a:lnTo>
                <a:lnTo>
                  <a:pt x="61722" y="301243"/>
                </a:lnTo>
                <a:lnTo>
                  <a:pt x="60706" y="302513"/>
                </a:lnTo>
                <a:lnTo>
                  <a:pt x="59690" y="303656"/>
                </a:lnTo>
                <a:lnTo>
                  <a:pt x="58039" y="304800"/>
                </a:lnTo>
                <a:lnTo>
                  <a:pt x="55626" y="305561"/>
                </a:lnTo>
                <a:lnTo>
                  <a:pt x="53340" y="306323"/>
                </a:lnTo>
                <a:lnTo>
                  <a:pt x="50165" y="306958"/>
                </a:lnTo>
                <a:lnTo>
                  <a:pt x="46228" y="307466"/>
                </a:lnTo>
                <a:lnTo>
                  <a:pt x="42291" y="307847"/>
                </a:lnTo>
                <a:lnTo>
                  <a:pt x="37211" y="308101"/>
                </a:lnTo>
                <a:lnTo>
                  <a:pt x="31115" y="308101"/>
                </a:lnTo>
                <a:lnTo>
                  <a:pt x="25146" y="308101"/>
                </a:lnTo>
                <a:lnTo>
                  <a:pt x="6604" y="305561"/>
                </a:lnTo>
                <a:lnTo>
                  <a:pt x="4191" y="304800"/>
                </a:lnTo>
                <a:lnTo>
                  <a:pt x="2540" y="303656"/>
                </a:lnTo>
                <a:lnTo>
                  <a:pt x="1524" y="302513"/>
                </a:lnTo>
                <a:lnTo>
                  <a:pt x="508" y="301243"/>
                </a:lnTo>
                <a:lnTo>
                  <a:pt x="0" y="299846"/>
                </a:lnTo>
                <a:lnTo>
                  <a:pt x="0" y="298195"/>
                </a:lnTo>
                <a:lnTo>
                  <a:pt x="0" y="9905"/>
                </a:lnTo>
                <a:lnTo>
                  <a:pt x="0" y="8381"/>
                </a:lnTo>
                <a:lnTo>
                  <a:pt x="508" y="6984"/>
                </a:lnTo>
                <a:lnTo>
                  <a:pt x="1524" y="5714"/>
                </a:lnTo>
                <a:lnTo>
                  <a:pt x="2540" y="4444"/>
                </a:lnTo>
                <a:lnTo>
                  <a:pt x="4318" y="3428"/>
                </a:lnTo>
                <a:lnTo>
                  <a:pt x="6731" y="2666"/>
                </a:lnTo>
                <a:lnTo>
                  <a:pt x="9143" y="1904"/>
                </a:lnTo>
                <a:lnTo>
                  <a:pt x="12318" y="1269"/>
                </a:lnTo>
                <a:lnTo>
                  <a:pt x="16256" y="761"/>
                </a:lnTo>
                <a:lnTo>
                  <a:pt x="20193" y="253"/>
                </a:lnTo>
                <a:lnTo>
                  <a:pt x="25146" y="0"/>
                </a:lnTo>
                <a:lnTo>
                  <a:pt x="31115" y="0"/>
                </a:lnTo>
                <a:close/>
              </a:path>
            </a:pathLst>
          </a:custGeom>
          <a:ln w="3175">
            <a:solidFill>
              <a:srgbClr val="446A1C"/>
            </a:solidFill>
          </a:ln>
        </p:spPr>
        <p:txBody>
          <a:bodyPr wrap="square" lIns="0" tIns="0" rIns="0" bIns="0" rtlCol="0"/>
          <a:lstStyle/>
          <a:p>
            <a:endParaRPr sz="3800"/>
          </a:p>
        </p:txBody>
      </p:sp>
      <p:sp>
        <p:nvSpPr>
          <p:cNvPr id="16" name="object 16"/>
          <p:cNvSpPr/>
          <p:nvPr/>
        </p:nvSpPr>
        <p:spPr>
          <a:xfrm>
            <a:off x="3655567" y="1028319"/>
            <a:ext cx="249554" cy="312420"/>
          </a:xfrm>
          <a:custGeom>
            <a:avLst/>
            <a:gdLst/>
            <a:ahLst/>
            <a:cxnLst/>
            <a:rect l="l" t="t" r="r" b="b"/>
            <a:pathLst>
              <a:path w="249555" h="312419">
                <a:moveTo>
                  <a:pt x="31114" y="0"/>
                </a:moveTo>
                <a:lnTo>
                  <a:pt x="37083" y="0"/>
                </a:lnTo>
                <a:lnTo>
                  <a:pt x="42037" y="253"/>
                </a:lnTo>
                <a:lnTo>
                  <a:pt x="60451" y="5714"/>
                </a:lnTo>
                <a:lnTo>
                  <a:pt x="61594" y="6984"/>
                </a:lnTo>
                <a:lnTo>
                  <a:pt x="62102" y="8381"/>
                </a:lnTo>
                <a:lnTo>
                  <a:pt x="62102" y="9905"/>
                </a:lnTo>
                <a:lnTo>
                  <a:pt x="62102" y="190118"/>
                </a:lnTo>
                <a:lnTo>
                  <a:pt x="68998" y="227996"/>
                </a:lnTo>
                <a:lnTo>
                  <a:pt x="99440" y="256793"/>
                </a:lnTo>
                <a:lnTo>
                  <a:pt x="125475" y="261238"/>
                </a:lnTo>
                <a:lnTo>
                  <a:pt x="132617" y="260953"/>
                </a:lnTo>
                <a:lnTo>
                  <a:pt x="171323" y="243585"/>
                </a:lnTo>
                <a:lnTo>
                  <a:pt x="187696" y="201481"/>
                </a:lnTo>
                <a:lnTo>
                  <a:pt x="187959" y="193675"/>
                </a:lnTo>
                <a:lnTo>
                  <a:pt x="187959" y="9905"/>
                </a:lnTo>
                <a:lnTo>
                  <a:pt x="187959" y="8381"/>
                </a:lnTo>
                <a:lnTo>
                  <a:pt x="188468" y="6984"/>
                </a:lnTo>
                <a:lnTo>
                  <a:pt x="189483" y="5714"/>
                </a:lnTo>
                <a:lnTo>
                  <a:pt x="190373" y="4444"/>
                </a:lnTo>
                <a:lnTo>
                  <a:pt x="192024" y="3428"/>
                </a:lnTo>
                <a:lnTo>
                  <a:pt x="194437" y="2666"/>
                </a:lnTo>
                <a:lnTo>
                  <a:pt x="196723" y="1904"/>
                </a:lnTo>
                <a:lnTo>
                  <a:pt x="199898" y="1269"/>
                </a:lnTo>
                <a:lnTo>
                  <a:pt x="203962" y="761"/>
                </a:lnTo>
                <a:lnTo>
                  <a:pt x="207899" y="253"/>
                </a:lnTo>
                <a:lnTo>
                  <a:pt x="212979" y="0"/>
                </a:lnTo>
                <a:lnTo>
                  <a:pt x="218948" y="0"/>
                </a:lnTo>
                <a:lnTo>
                  <a:pt x="224917" y="0"/>
                </a:lnTo>
                <a:lnTo>
                  <a:pt x="242950" y="2666"/>
                </a:lnTo>
                <a:lnTo>
                  <a:pt x="245363" y="3428"/>
                </a:lnTo>
                <a:lnTo>
                  <a:pt x="247014" y="4444"/>
                </a:lnTo>
                <a:lnTo>
                  <a:pt x="247904" y="5714"/>
                </a:lnTo>
                <a:lnTo>
                  <a:pt x="248919" y="6984"/>
                </a:lnTo>
                <a:lnTo>
                  <a:pt x="249300" y="8381"/>
                </a:lnTo>
                <a:lnTo>
                  <a:pt x="249300" y="9905"/>
                </a:lnTo>
                <a:lnTo>
                  <a:pt x="249300" y="193039"/>
                </a:lnTo>
                <a:lnTo>
                  <a:pt x="244693" y="231776"/>
                </a:lnTo>
                <a:lnTo>
                  <a:pt x="224311" y="272672"/>
                </a:lnTo>
                <a:lnTo>
                  <a:pt x="188499" y="299638"/>
                </a:lnTo>
                <a:lnTo>
                  <a:pt x="151812" y="310165"/>
                </a:lnTo>
                <a:lnTo>
                  <a:pt x="122936" y="312165"/>
                </a:lnTo>
                <a:lnTo>
                  <a:pt x="108912" y="311713"/>
                </a:lnTo>
                <a:lnTo>
                  <a:pt x="71246" y="304926"/>
                </a:lnTo>
                <a:lnTo>
                  <a:pt x="32512" y="283082"/>
                </a:lnTo>
                <a:lnTo>
                  <a:pt x="8381" y="246633"/>
                </a:lnTo>
                <a:lnTo>
                  <a:pt x="0" y="195579"/>
                </a:lnTo>
                <a:lnTo>
                  <a:pt x="0" y="9905"/>
                </a:lnTo>
                <a:lnTo>
                  <a:pt x="0" y="8381"/>
                </a:lnTo>
                <a:lnTo>
                  <a:pt x="6476" y="2666"/>
                </a:lnTo>
                <a:lnTo>
                  <a:pt x="8889" y="1904"/>
                </a:lnTo>
                <a:lnTo>
                  <a:pt x="12064" y="1269"/>
                </a:lnTo>
                <a:lnTo>
                  <a:pt x="16001" y="761"/>
                </a:lnTo>
                <a:lnTo>
                  <a:pt x="19938" y="253"/>
                </a:lnTo>
                <a:lnTo>
                  <a:pt x="25018" y="0"/>
                </a:lnTo>
                <a:lnTo>
                  <a:pt x="31114"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4909947" y="1024382"/>
            <a:ext cx="199390" cy="316230"/>
          </a:xfrm>
          <a:custGeom>
            <a:avLst/>
            <a:gdLst/>
            <a:ahLst/>
            <a:cxnLst/>
            <a:rect l="l" t="t" r="r" b="b"/>
            <a:pathLst>
              <a:path w="199389" h="316230">
                <a:moveTo>
                  <a:pt x="107568" y="0"/>
                </a:moveTo>
                <a:lnTo>
                  <a:pt x="114807" y="0"/>
                </a:lnTo>
                <a:lnTo>
                  <a:pt x="122047" y="507"/>
                </a:lnTo>
                <a:lnTo>
                  <a:pt x="129286" y="1650"/>
                </a:lnTo>
                <a:lnTo>
                  <a:pt x="136525" y="2666"/>
                </a:lnTo>
                <a:lnTo>
                  <a:pt x="174370" y="16763"/>
                </a:lnTo>
                <a:lnTo>
                  <a:pt x="180593" y="26796"/>
                </a:lnTo>
                <a:lnTo>
                  <a:pt x="180975" y="28575"/>
                </a:lnTo>
                <a:lnTo>
                  <a:pt x="181228" y="30860"/>
                </a:lnTo>
                <a:lnTo>
                  <a:pt x="181355" y="33527"/>
                </a:lnTo>
                <a:lnTo>
                  <a:pt x="181610" y="36321"/>
                </a:lnTo>
                <a:lnTo>
                  <a:pt x="181610" y="39750"/>
                </a:lnTo>
                <a:lnTo>
                  <a:pt x="181610" y="43814"/>
                </a:lnTo>
                <a:lnTo>
                  <a:pt x="181610" y="48387"/>
                </a:lnTo>
                <a:lnTo>
                  <a:pt x="181482" y="52323"/>
                </a:lnTo>
                <a:lnTo>
                  <a:pt x="181228" y="55371"/>
                </a:lnTo>
                <a:lnTo>
                  <a:pt x="181101" y="58546"/>
                </a:lnTo>
                <a:lnTo>
                  <a:pt x="180593" y="61087"/>
                </a:lnTo>
                <a:lnTo>
                  <a:pt x="175387" y="69087"/>
                </a:lnTo>
                <a:lnTo>
                  <a:pt x="173608" y="69087"/>
                </a:lnTo>
                <a:lnTo>
                  <a:pt x="171830" y="69087"/>
                </a:lnTo>
                <a:lnTo>
                  <a:pt x="169163" y="67944"/>
                </a:lnTo>
                <a:lnTo>
                  <a:pt x="165353" y="65785"/>
                </a:lnTo>
                <a:lnTo>
                  <a:pt x="161543" y="63626"/>
                </a:lnTo>
                <a:lnTo>
                  <a:pt x="132333" y="51562"/>
                </a:lnTo>
                <a:lnTo>
                  <a:pt x="125094" y="49402"/>
                </a:lnTo>
                <a:lnTo>
                  <a:pt x="117220" y="48387"/>
                </a:lnTo>
                <a:lnTo>
                  <a:pt x="108457" y="48387"/>
                </a:lnTo>
                <a:lnTo>
                  <a:pt x="101726" y="48387"/>
                </a:lnTo>
                <a:lnTo>
                  <a:pt x="95885" y="49148"/>
                </a:lnTo>
                <a:lnTo>
                  <a:pt x="90804" y="50800"/>
                </a:lnTo>
                <a:lnTo>
                  <a:pt x="85725" y="52450"/>
                </a:lnTo>
                <a:lnTo>
                  <a:pt x="81533" y="54737"/>
                </a:lnTo>
                <a:lnTo>
                  <a:pt x="78231" y="57657"/>
                </a:lnTo>
                <a:lnTo>
                  <a:pt x="74802" y="60578"/>
                </a:lnTo>
                <a:lnTo>
                  <a:pt x="72262" y="64007"/>
                </a:lnTo>
                <a:lnTo>
                  <a:pt x="70612" y="68198"/>
                </a:lnTo>
                <a:lnTo>
                  <a:pt x="68961" y="72262"/>
                </a:lnTo>
                <a:lnTo>
                  <a:pt x="68199" y="76580"/>
                </a:lnTo>
                <a:lnTo>
                  <a:pt x="68199" y="81152"/>
                </a:lnTo>
                <a:lnTo>
                  <a:pt x="68199" y="87883"/>
                </a:lnTo>
                <a:lnTo>
                  <a:pt x="94741" y="115696"/>
                </a:lnTo>
                <a:lnTo>
                  <a:pt x="115657" y="125333"/>
                </a:lnTo>
                <a:lnTo>
                  <a:pt x="121634" y="127952"/>
                </a:lnTo>
                <a:lnTo>
                  <a:pt x="157861" y="146303"/>
                </a:lnTo>
                <a:lnTo>
                  <a:pt x="187102" y="174482"/>
                </a:lnTo>
                <a:lnTo>
                  <a:pt x="199389" y="219075"/>
                </a:lnTo>
                <a:lnTo>
                  <a:pt x="198820" y="230772"/>
                </a:lnTo>
                <a:lnTo>
                  <a:pt x="185493" y="270053"/>
                </a:lnTo>
                <a:lnTo>
                  <a:pt x="158089" y="297306"/>
                </a:lnTo>
                <a:lnTo>
                  <a:pt x="119774" y="312620"/>
                </a:lnTo>
                <a:lnTo>
                  <a:pt x="86360" y="316102"/>
                </a:lnTo>
                <a:lnTo>
                  <a:pt x="78597" y="315936"/>
                </a:lnTo>
                <a:lnTo>
                  <a:pt x="40004" y="309625"/>
                </a:lnTo>
                <a:lnTo>
                  <a:pt x="15748" y="299592"/>
                </a:lnTo>
                <a:lnTo>
                  <a:pt x="11049" y="296925"/>
                </a:lnTo>
                <a:lnTo>
                  <a:pt x="7747" y="294513"/>
                </a:lnTo>
                <a:lnTo>
                  <a:pt x="5714" y="292480"/>
                </a:lnTo>
                <a:lnTo>
                  <a:pt x="3555" y="290448"/>
                </a:lnTo>
                <a:lnTo>
                  <a:pt x="2158" y="287527"/>
                </a:lnTo>
                <a:lnTo>
                  <a:pt x="1269" y="283590"/>
                </a:lnTo>
                <a:lnTo>
                  <a:pt x="380" y="279780"/>
                </a:lnTo>
                <a:lnTo>
                  <a:pt x="0" y="274192"/>
                </a:lnTo>
                <a:lnTo>
                  <a:pt x="0" y="266953"/>
                </a:lnTo>
                <a:lnTo>
                  <a:pt x="0" y="262127"/>
                </a:lnTo>
                <a:lnTo>
                  <a:pt x="126" y="258063"/>
                </a:lnTo>
                <a:lnTo>
                  <a:pt x="507" y="254762"/>
                </a:lnTo>
                <a:lnTo>
                  <a:pt x="762" y="251459"/>
                </a:lnTo>
                <a:lnTo>
                  <a:pt x="1269" y="248792"/>
                </a:lnTo>
                <a:lnTo>
                  <a:pt x="2031" y="246760"/>
                </a:lnTo>
                <a:lnTo>
                  <a:pt x="2666" y="244728"/>
                </a:lnTo>
                <a:lnTo>
                  <a:pt x="3682" y="243204"/>
                </a:lnTo>
                <a:lnTo>
                  <a:pt x="4825" y="242315"/>
                </a:lnTo>
                <a:lnTo>
                  <a:pt x="5968" y="241426"/>
                </a:lnTo>
                <a:lnTo>
                  <a:pt x="7365" y="241045"/>
                </a:lnTo>
                <a:lnTo>
                  <a:pt x="9016" y="241045"/>
                </a:lnTo>
                <a:lnTo>
                  <a:pt x="11175" y="241045"/>
                </a:lnTo>
                <a:lnTo>
                  <a:pt x="14224" y="242315"/>
                </a:lnTo>
                <a:lnTo>
                  <a:pt x="18287" y="244982"/>
                </a:lnTo>
                <a:lnTo>
                  <a:pt x="22351" y="247522"/>
                </a:lnTo>
                <a:lnTo>
                  <a:pt x="63075" y="263868"/>
                </a:lnTo>
                <a:lnTo>
                  <a:pt x="86613" y="266064"/>
                </a:lnTo>
                <a:lnTo>
                  <a:pt x="94106" y="266064"/>
                </a:lnTo>
                <a:lnTo>
                  <a:pt x="129412" y="248284"/>
                </a:lnTo>
                <a:lnTo>
                  <a:pt x="131572" y="243458"/>
                </a:lnTo>
                <a:lnTo>
                  <a:pt x="133857" y="238505"/>
                </a:lnTo>
                <a:lnTo>
                  <a:pt x="134874" y="233171"/>
                </a:lnTo>
                <a:lnTo>
                  <a:pt x="134874" y="227075"/>
                </a:lnTo>
                <a:lnTo>
                  <a:pt x="134874" y="220217"/>
                </a:lnTo>
                <a:lnTo>
                  <a:pt x="108457" y="192277"/>
                </a:lnTo>
                <a:lnTo>
                  <a:pt x="93852" y="185292"/>
                </a:lnTo>
                <a:lnTo>
                  <a:pt x="88070" y="182695"/>
                </a:lnTo>
                <a:lnTo>
                  <a:pt x="52066" y="165193"/>
                </a:lnTo>
                <a:lnTo>
                  <a:pt x="21296" y="139207"/>
                </a:lnTo>
                <a:lnTo>
                  <a:pt x="5562" y="97202"/>
                </a:lnTo>
                <a:lnTo>
                  <a:pt x="5206" y="88010"/>
                </a:lnTo>
                <a:lnTo>
                  <a:pt x="5709" y="77317"/>
                </a:lnTo>
                <a:lnTo>
                  <a:pt x="22891" y="34194"/>
                </a:lnTo>
                <a:lnTo>
                  <a:pt x="58773" y="8431"/>
                </a:lnTo>
                <a:lnTo>
                  <a:pt x="97214" y="333"/>
                </a:lnTo>
                <a:lnTo>
                  <a:pt x="107568" y="0"/>
                </a:lnTo>
                <a:close/>
              </a:path>
            </a:pathLst>
          </a:custGeom>
          <a:ln w="3175">
            <a:solidFill>
              <a:srgbClr val="446A1C"/>
            </a:solidFill>
          </a:ln>
        </p:spPr>
        <p:txBody>
          <a:bodyPr wrap="square" lIns="0" tIns="0" rIns="0" bIns="0" rtlCol="0"/>
          <a:lstStyle/>
          <a:p>
            <a:endParaRPr sz="3800"/>
          </a:p>
        </p:txBody>
      </p:sp>
      <p:sp>
        <p:nvSpPr>
          <p:cNvPr id="18" name="object 18"/>
          <p:cNvSpPr/>
          <p:nvPr/>
        </p:nvSpPr>
        <p:spPr>
          <a:xfrm>
            <a:off x="4082414" y="1024382"/>
            <a:ext cx="199390" cy="316230"/>
          </a:xfrm>
          <a:custGeom>
            <a:avLst/>
            <a:gdLst/>
            <a:ahLst/>
            <a:cxnLst/>
            <a:rect l="l" t="t" r="r" b="b"/>
            <a:pathLst>
              <a:path w="199389" h="316230">
                <a:moveTo>
                  <a:pt x="107568" y="0"/>
                </a:moveTo>
                <a:lnTo>
                  <a:pt x="114808" y="0"/>
                </a:lnTo>
                <a:lnTo>
                  <a:pt x="122047" y="507"/>
                </a:lnTo>
                <a:lnTo>
                  <a:pt x="129286" y="1650"/>
                </a:lnTo>
                <a:lnTo>
                  <a:pt x="136525" y="2666"/>
                </a:lnTo>
                <a:lnTo>
                  <a:pt x="174371" y="16763"/>
                </a:lnTo>
                <a:lnTo>
                  <a:pt x="176022" y="18414"/>
                </a:lnTo>
                <a:lnTo>
                  <a:pt x="177546" y="19938"/>
                </a:lnTo>
                <a:lnTo>
                  <a:pt x="180594" y="26796"/>
                </a:lnTo>
                <a:lnTo>
                  <a:pt x="180975" y="28575"/>
                </a:lnTo>
                <a:lnTo>
                  <a:pt x="181229" y="30860"/>
                </a:lnTo>
                <a:lnTo>
                  <a:pt x="181356" y="33527"/>
                </a:lnTo>
                <a:lnTo>
                  <a:pt x="181610" y="36321"/>
                </a:lnTo>
                <a:lnTo>
                  <a:pt x="181610" y="39750"/>
                </a:lnTo>
                <a:lnTo>
                  <a:pt x="181610" y="43814"/>
                </a:lnTo>
                <a:lnTo>
                  <a:pt x="181610" y="48387"/>
                </a:lnTo>
                <a:lnTo>
                  <a:pt x="181483" y="52323"/>
                </a:lnTo>
                <a:lnTo>
                  <a:pt x="181229" y="55371"/>
                </a:lnTo>
                <a:lnTo>
                  <a:pt x="181102" y="58546"/>
                </a:lnTo>
                <a:lnTo>
                  <a:pt x="180594" y="61087"/>
                </a:lnTo>
                <a:lnTo>
                  <a:pt x="175387" y="69087"/>
                </a:lnTo>
                <a:lnTo>
                  <a:pt x="173609" y="69087"/>
                </a:lnTo>
                <a:lnTo>
                  <a:pt x="171831" y="69087"/>
                </a:lnTo>
                <a:lnTo>
                  <a:pt x="169164" y="67944"/>
                </a:lnTo>
                <a:lnTo>
                  <a:pt x="165354" y="65785"/>
                </a:lnTo>
                <a:lnTo>
                  <a:pt x="161544" y="63626"/>
                </a:lnTo>
                <a:lnTo>
                  <a:pt x="132334" y="51562"/>
                </a:lnTo>
                <a:lnTo>
                  <a:pt x="125095" y="49402"/>
                </a:lnTo>
                <a:lnTo>
                  <a:pt x="117221" y="48387"/>
                </a:lnTo>
                <a:lnTo>
                  <a:pt x="108458" y="48387"/>
                </a:lnTo>
                <a:lnTo>
                  <a:pt x="101727" y="48387"/>
                </a:lnTo>
                <a:lnTo>
                  <a:pt x="95885" y="49148"/>
                </a:lnTo>
                <a:lnTo>
                  <a:pt x="90805" y="50800"/>
                </a:lnTo>
                <a:lnTo>
                  <a:pt x="85725" y="52450"/>
                </a:lnTo>
                <a:lnTo>
                  <a:pt x="81534" y="54737"/>
                </a:lnTo>
                <a:lnTo>
                  <a:pt x="78232" y="57657"/>
                </a:lnTo>
                <a:lnTo>
                  <a:pt x="74803" y="60578"/>
                </a:lnTo>
                <a:lnTo>
                  <a:pt x="72262" y="64007"/>
                </a:lnTo>
                <a:lnTo>
                  <a:pt x="70612" y="68198"/>
                </a:lnTo>
                <a:lnTo>
                  <a:pt x="68961" y="72262"/>
                </a:lnTo>
                <a:lnTo>
                  <a:pt x="68199" y="76580"/>
                </a:lnTo>
                <a:lnTo>
                  <a:pt x="68199" y="81152"/>
                </a:lnTo>
                <a:lnTo>
                  <a:pt x="68199" y="87883"/>
                </a:lnTo>
                <a:lnTo>
                  <a:pt x="94742" y="115696"/>
                </a:lnTo>
                <a:lnTo>
                  <a:pt x="115657" y="125333"/>
                </a:lnTo>
                <a:lnTo>
                  <a:pt x="121634" y="127952"/>
                </a:lnTo>
                <a:lnTo>
                  <a:pt x="157861" y="146303"/>
                </a:lnTo>
                <a:lnTo>
                  <a:pt x="187102" y="174482"/>
                </a:lnTo>
                <a:lnTo>
                  <a:pt x="199390" y="219075"/>
                </a:lnTo>
                <a:lnTo>
                  <a:pt x="198820" y="230772"/>
                </a:lnTo>
                <a:lnTo>
                  <a:pt x="185493" y="270053"/>
                </a:lnTo>
                <a:lnTo>
                  <a:pt x="158089" y="297306"/>
                </a:lnTo>
                <a:lnTo>
                  <a:pt x="119774" y="312620"/>
                </a:lnTo>
                <a:lnTo>
                  <a:pt x="86360" y="316102"/>
                </a:lnTo>
                <a:lnTo>
                  <a:pt x="78597" y="315936"/>
                </a:lnTo>
                <a:lnTo>
                  <a:pt x="40005" y="309625"/>
                </a:lnTo>
                <a:lnTo>
                  <a:pt x="15748" y="299592"/>
                </a:lnTo>
                <a:lnTo>
                  <a:pt x="11049" y="296925"/>
                </a:lnTo>
                <a:lnTo>
                  <a:pt x="7747" y="294513"/>
                </a:lnTo>
                <a:lnTo>
                  <a:pt x="5715" y="292480"/>
                </a:lnTo>
                <a:lnTo>
                  <a:pt x="3556" y="290448"/>
                </a:lnTo>
                <a:lnTo>
                  <a:pt x="2159" y="287527"/>
                </a:lnTo>
                <a:lnTo>
                  <a:pt x="1270" y="283590"/>
                </a:lnTo>
                <a:lnTo>
                  <a:pt x="381" y="279780"/>
                </a:lnTo>
                <a:lnTo>
                  <a:pt x="0" y="274192"/>
                </a:lnTo>
                <a:lnTo>
                  <a:pt x="0" y="266953"/>
                </a:lnTo>
                <a:lnTo>
                  <a:pt x="0" y="262127"/>
                </a:lnTo>
                <a:lnTo>
                  <a:pt x="127" y="258063"/>
                </a:lnTo>
                <a:lnTo>
                  <a:pt x="508" y="254762"/>
                </a:lnTo>
                <a:lnTo>
                  <a:pt x="762" y="251459"/>
                </a:lnTo>
                <a:lnTo>
                  <a:pt x="1270" y="248792"/>
                </a:lnTo>
                <a:lnTo>
                  <a:pt x="2032" y="246760"/>
                </a:lnTo>
                <a:lnTo>
                  <a:pt x="2667" y="244728"/>
                </a:lnTo>
                <a:lnTo>
                  <a:pt x="3683" y="243204"/>
                </a:lnTo>
                <a:lnTo>
                  <a:pt x="4826" y="242315"/>
                </a:lnTo>
                <a:lnTo>
                  <a:pt x="5968" y="241426"/>
                </a:lnTo>
                <a:lnTo>
                  <a:pt x="7366" y="241045"/>
                </a:lnTo>
                <a:lnTo>
                  <a:pt x="9017" y="241045"/>
                </a:lnTo>
                <a:lnTo>
                  <a:pt x="11176" y="241045"/>
                </a:lnTo>
                <a:lnTo>
                  <a:pt x="14224" y="242315"/>
                </a:lnTo>
                <a:lnTo>
                  <a:pt x="18287" y="244982"/>
                </a:lnTo>
                <a:lnTo>
                  <a:pt x="22352" y="247522"/>
                </a:lnTo>
                <a:lnTo>
                  <a:pt x="63075" y="263868"/>
                </a:lnTo>
                <a:lnTo>
                  <a:pt x="86614" y="266064"/>
                </a:lnTo>
                <a:lnTo>
                  <a:pt x="94107" y="266064"/>
                </a:lnTo>
                <a:lnTo>
                  <a:pt x="129412" y="248284"/>
                </a:lnTo>
                <a:lnTo>
                  <a:pt x="131572" y="243458"/>
                </a:lnTo>
                <a:lnTo>
                  <a:pt x="133858" y="238505"/>
                </a:lnTo>
                <a:lnTo>
                  <a:pt x="134874" y="233171"/>
                </a:lnTo>
                <a:lnTo>
                  <a:pt x="134874" y="227075"/>
                </a:lnTo>
                <a:lnTo>
                  <a:pt x="134874" y="220217"/>
                </a:lnTo>
                <a:lnTo>
                  <a:pt x="133096" y="214248"/>
                </a:lnTo>
                <a:lnTo>
                  <a:pt x="129286" y="209295"/>
                </a:lnTo>
                <a:lnTo>
                  <a:pt x="125476" y="204342"/>
                </a:lnTo>
                <a:lnTo>
                  <a:pt x="93853" y="185292"/>
                </a:lnTo>
                <a:lnTo>
                  <a:pt x="88070" y="182695"/>
                </a:lnTo>
                <a:lnTo>
                  <a:pt x="52066" y="165193"/>
                </a:lnTo>
                <a:lnTo>
                  <a:pt x="21296" y="139207"/>
                </a:lnTo>
                <a:lnTo>
                  <a:pt x="5562" y="97202"/>
                </a:lnTo>
                <a:lnTo>
                  <a:pt x="5207" y="88010"/>
                </a:lnTo>
                <a:lnTo>
                  <a:pt x="5709" y="77317"/>
                </a:lnTo>
                <a:lnTo>
                  <a:pt x="22891" y="34194"/>
                </a:lnTo>
                <a:lnTo>
                  <a:pt x="58773" y="8431"/>
                </a:lnTo>
                <a:lnTo>
                  <a:pt x="97214" y="333"/>
                </a:lnTo>
                <a:lnTo>
                  <a:pt x="107568" y="0"/>
                </a:lnTo>
                <a:close/>
              </a:path>
            </a:pathLst>
          </a:custGeom>
          <a:ln w="3175">
            <a:solidFill>
              <a:srgbClr val="446A1C"/>
            </a:solidFill>
          </a:ln>
        </p:spPr>
        <p:txBody>
          <a:bodyPr wrap="square" lIns="0" tIns="0" rIns="0" bIns="0" rtlCol="0"/>
          <a:lstStyle/>
          <a:p>
            <a:endParaRPr sz="3800"/>
          </a:p>
        </p:txBody>
      </p:sp>
      <p:sp>
        <p:nvSpPr>
          <p:cNvPr id="19" name="object 19"/>
          <p:cNvSpPr/>
          <p:nvPr/>
        </p:nvSpPr>
        <p:spPr>
          <a:xfrm>
            <a:off x="3310764" y="1024383"/>
            <a:ext cx="318135" cy="366395"/>
          </a:xfrm>
          <a:custGeom>
            <a:avLst/>
            <a:gdLst/>
            <a:ahLst/>
            <a:cxnLst/>
            <a:rect l="l" t="t" r="r" b="b"/>
            <a:pathLst>
              <a:path w="318135" h="366394">
                <a:moveTo>
                  <a:pt x="147319" y="0"/>
                </a:moveTo>
                <a:lnTo>
                  <a:pt x="194254" y="5143"/>
                </a:lnTo>
                <a:lnTo>
                  <a:pt x="232108" y="20812"/>
                </a:lnTo>
                <a:lnTo>
                  <a:pt x="260723" y="47482"/>
                </a:lnTo>
                <a:lnTo>
                  <a:pt x="279654" y="85343"/>
                </a:lnTo>
                <a:lnTo>
                  <a:pt x="288333" y="134885"/>
                </a:lnTo>
                <a:lnTo>
                  <a:pt x="288925" y="154050"/>
                </a:lnTo>
                <a:lnTo>
                  <a:pt x="288758" y="164117"/>
                </a:lnTo>
                <a:lnTo>
                  <a:pt x="282876" y="209946"/>
                </a:lnTo>
                <a:lnTo>
                  <a:pt x="269202" y="247471"/>
                </a:lnTo>
                <a:lnTo>
                  <a:pt x="248285" y="276478"/>
                </a:lnTo>
                <a:lnTo>
                  <a:pt x="255406" y="282459"/>
                </a:lnTo>
                <a:lnTo>
                  <a:pt x="288163" y="303529"/>
                </a:lnTo>
                <a:lnTo>
                  <a:pt x="308610" y="311530"/>
                </a:lnTo>
                <a:lnTo>
                  <a:pt x="311023" y="312927"/>
                </a:lnTo>
                <a:lnTo>
                  <a:pt x="312800" y="314578"/>
                </a:lnTo>
                <a:lnTo>
                  <a:pt x="314451" y="316229"/>
                </a:lnTo>
                <a:lnTo>
                  <a:pt x="315722" y="319023"/>
                </a:lnTo>
                <a:lnTo>
                  <a:pt x="316484" y="323088"/>
                </a:lnTo>
                <a:lnTo>
                  <a:pt x="317245" y="327025"/>
                </a:lnTo>
                <a:lnTo>
                  <a:pt x="317754" y="332613"/>
                </a:lnTo>
                <a:lnTo>
                  <a:pt x="317754" y="339597"/>
                </a:lnTo>
                <a:lnTo>
                  <a:pt x="317754" y="345313"/>
                </a:lnTo>
                <a:lnTo>
                  <a:pt x="317373" y="349884"/>
                </a:lnTo>
                <a:lnTo>
                  <a:pt x="316864" y="353313"/>
                </a:lnTo>
                <a:lnTo>
                  <a:pt x="316356" y="356742"/>
                </a:lnTo>
                <a:lnTo>
                  <a:pt x="315594" y="359409"/>
                </a:lnTo>
                <a:lnTo>
                  <a:pt x="314579" y="361314"/>
                </a:lnTo>
                <a:lnTo>
                  <a:pt x="313689" y="363219"/>
                </a:lnTo>
                <a:lnTo>
                  <a:pt x="312674" y="364489"/>
                </a:lnTo>
                <a:lnTo>
                  <a:pt x="311531" y="364997"/>
                </a:lnTo>
                <a:lnTo>
                  <a:pt x="310514" y="365505"/>
                </a:lnTo>
                <a:lnTo>
                  <a:pt x="309244" y="365887"/>
                </a:lnTo>
                <a:lnTo>
                  <a:pt x="307975" y="365887"/>
                </a:lnTo>
                <a:lnTo>
                  <a:pt x="302894" y="365887"/>
                </a:lnTo>
                <a:lnTo>
                  <a:pt x="260350" y="349503"/>
                </a:lnTo>
                <a:lnTo>
                  <a:pt x="223027" y="324143"/>
                </a:lnTo>
                <a:lnTo>
                  <a:pt x="202311" y="303783"/>
                </a:lnTo>
                <a:lnTo>
                  <a:pt x="196596" y="306187"/>
                </a:lnTo>
                <a:lnTo>
                  <a:pt x="150947" y="315866"/>
                </a:lnTo>
                <a:lnTo>
                  <a:pt x="141731" y="316102"/>
                </a:lnTo>
                <a:lnTo>
                  <a:pt x="124489" y="315531"/>
                </a:lnTo>
                <a:lnTo>
                  <a:pt x="79501" y="306958"/>
                </a:lnTo>
                <a:lnTo>
                  <a:pt x="44711" y="287742"/>
                </a:lnTo>
                <a:lnTo>
                  <a:pt x="19843" y="257063"/>
                </a:lnTo>
                <a:lnTo>
                  <a:pt x="4929" y="214574"/>
                </a:lnTo>
                <a:lnTo>
                  <a:pt x="0" y="159638"/>
                </a:lnTo>
                <a:lnTo>
                  <a:pt x="575" y="141614"/>
                </a:lnTo>
                <a:lnTo>
                  <a:pt x="9398" y="93090"/>
                </a:lnTo>
                <a:lnTo>
                  <a:pt x="28703" y="53657"/>
                </a:lnTo>
                <a:lnTo>
                  <a:pt x="58324" y="24542"/>
                </a:lnTo>
                <a:lnTo>
                  <a:pt x="97849" y="6215"/>
                </a:lnTo>
                <a:lnTo>
                  <a:pt x="129750" y="690"/>
                </a:lnTo>
                <a:lnTo>
                  <a:pt x="147319" y="0"/>
                </a:lnTo>
                <a:close/>
              </a:path>
            </a:pathLst>
          </a:custGeom>
          <a:ln w="3175">
            <a:solidFill>
              <a:srgbClr val="446A1C"/>
            </a:solidFill>
          </a:ln>
        </p:spPr>
        <p:txBody>
          <a:bodyPr wrap="square" lIns="0" tIns="0" rIns="0" bIns="0" rtlCol="0"/>
          <a:lstStyle/>
          <a:p>
            <a:endParaRPr sz="3800"/>
          </a:p>
        </p:txBody>
      </p:sp>
      <p:sp>
        <p:nvSpPr>
          <p:cNvPr id="20" name="object 20"/>
          <p:cNvSpPr/>
          <p:nvPr/>
        </p:nvSpPr>
        <p:spPr>
          <a:xfrm>
            <a:off x="5137659" y="1192275"/>
            <a:ext cx="120014" cy="48640"/>
          </a:xfrm>
          <a:prstGeom prst="rect">
            <a:avLst/>
          </a:prstGeom>
          <a:blipFill>
            <a:blip r:embed="rId7" cstate="print"/>
            <a:stretch>
              <a:fillRect/>
            </a:stretch>
          </a:blipFill>
        </p:spPr>
        <p:txBody>
          <a:bodyPr wrap="square" lIns="0" tIns="0" rIns="0" bIns="0" rtlCol="0"/>
          <a:lstStyle/>
          <a:p>
            <a:endParaRPr sz="3800"/>
          </a:p>
        </p:txBody>
      </p:sp>
      <p:sp>
        <p:nvSpPr>
          <p:cNvPr id="21" name="object 21"/>
          <p:cNvSpPr/>
          <p:nvPr/>
        </p:nvSpPr>
        <p:spPr>
          <a:xfrm>
            <a:off x="5137659" y="1192275"/>
            <a:ext cx="120014" cy="48895"/>
          </a:xfrm>
          <a:custGeom>
            <a:avLst/>
            <a:gdLst/>
            <a:ahLst/>
            <a:cxnLst/>
            <a:rect l="l" t="t" r="r" b="b"/>
            <a:pathLst>
              <a:path w="120014" h="48894">
                <a:moveTo>
                  <a:pt x="11049" y="0"/>
                </a:moveTo>
                <a:lnTo>
                  <a:pt x="109219" y="0"/>
                </a:lnTo>
                <a:lnTo>
                  <a:pt x="110997" y="0"/>
                </a:lnTo>
                <a:lnTo>
                  <a:pt x="112649" y="381"/>
                </a:lnTo>
                <a:lnTo>
                  <a:pt x="114045" y="1270"/>
                </a:lnTo>
                <a:lnTo>
                  <a:pt x="115315" y="2032"/>
                </a:lnTo>
                <a:lnTo>
                  <a:pt x="116458" y="3301"/>
                </a:lnTo>
                <a:lnTo>
                  <a:pt x="117475" y="5207"/>
                </a:lnTo>
                <a:lnTo>
                  <a:pt x="118363" y="7112"/>
                </a:lnTo>
                <a:lnTo>
                  <a:pt x="118999" y="9651"/>
                </a:lnTo>
                <a:lnTo>
                  <a:pt x="119379" y="12826"/>
                </a:lnTo>
                <a:lnTo>
                  <a:pt x="119761" y="15875"/>
                </a:lnTo>
                <a:lnTo>
                  <a:pt x="120014" y="19685"/>
                </a:lnTo>
                <a:lnTo>
                  <a:pt x="120014" y="24129"/>
                </a:lnTo>
                <a:lnTo>
                  <a:pt x="120014" y="33274"/>
                </a:lnTo>
                <a:lnTo>
                  <a:pt x="119125" y="39624"/>
                </a:lnTo>
                <a:lnTo>
                  <a:pt x="117475" y="43179"/>
                </a:lnTo>
                <a:lnTo>
                  <a:pt x="115696" y="46862"/>
                </a:lnTo>
                <a:lnTo>
                  <a:pt x="112902" y="48640"/>
                </a:lnTo>
                <a:lnTo>
                  <a:pt x="109219" y="48640"/>
                </a:lnTo>
                <a:lnTo>
                  <a:pt x="11049" y="48640"/>
                </a:lnTo>
                <a:lnTo>
                  <a:pt x="7112" y="48640"/>
                </a:lnTo>
                <a:lnTo>
                  <a:pt x="4317" y="46736"/>
                </a:lnTo>
                <a:lnTo>
                  <a:pt x="2539" y="43052"/>
                </a:lnTo>
                <a:lnTo>
                  <a:pt x="762" y="39370"/>
                </a:lnTo>
                <a:lnTo>
                  <a:pt x="0" y="33020"/>
                </a:lnTo>
                <a:lnTo>
                  <a:pt x="0" y="24129"/>
                </a:lnTo>
                <a:lnTo>
                  <a:pt x="0" y="15239"/>
                </a:lnTo>
                <a:lnTo>
                  <a:pt x="762" y="9016"/>
                </a:lnTo>
                <a:lnTo>
                  <a:pt x="2539" y="5461"/>
                </a:lnTo>
                <a:lnTo>
                  <a:pt x="4317" y="1777"/>
                </a:lnTo>
                <a:lnTo>
                  <a:pt x="7112" y="0"/>
                </a:lnTo>
                <a:lnTo>
                  <a:pt x="11049" y="0"/>
                </a:lnTo>
                <a:close/>
              </a:path>
            </a:pathLst>
          </a:custGeom>
          <a:ln w="3175">
            <a:solidFill>
              <a:srgbClr val="446A1C"/>
            </a:solidFill>
          </a:ln>
        </p:spPr>
        <p:txBody>
          <a:bodyPr wrap="square" lIns="0" tIns="0" rIns="0" bIns="0" rtlCol="0"/>
          <a:lstStyle/>
          <a:p>
            <a:endParaRPr sz="3800"/>
          </a:p>
        </p:txBody>
      </p:sp>
      <p:sp>
        <p:nvSpPr>
          <p:cNvPr id="22" name="object 22"/>
          <p:cNvSpPr/>
          <p:nvPr/>
        </p:nvSpPr>
        <p:spPr>
          <a:xfrm>
            <a:off x="5281677" y="1024382"/>
            <a:ext cx="3393313" cy="316102"/>
          </a:xfrm>
          <a:prstGeom prst="rect">
            <a:avLst/>
          </a:prstGeom>
          <a:blipFill>
            <a:blip r:embed="rId8" cstate="print"/>
            <a:stretch>
              <a:fillRect/>
            </a:stretch>
          </a:blipFill>
        </p:spPr>
        <p:txBody>
          <a:bodyPr wrap="square" lIns="0" tIns="0" rIns="0" bIns="0" rtlCol="0"/>
          <a:lstStyle/>
          <a:p>
            <a:endParaRPr sz="3800"/>
          </a:p>
        </p:txBody>
      </p:sp>
      <p:sp>
        <p:nvSpPr>
          <p:cNvPr id="23" name="object 23"/>
          <p:cNvSpPr/>
          <p:nvPr/>
        </p:nvSpPr>
        <p:spPr>
          <a:xfrm>
            <a:off x="6113527" y="1088009"/>
            <a:ext cx="86995" cy="130175"/>
          </a:xfrm>
          <a:custGeom>
            <a:avLst/>
            <a:gdLst/>
            <a:ahLst/>
            <a:cxnLst/>
            <a:rect l="l" t="t" r="r" b="b"/>
            <a:pathLst>
              <a:path w="86995" h="130175">
                <a:moveTo>
                  <a:pt x="43179" y="0"/>
                </a:moveTo>
                <a:lnTo>
                  <a:pt x="0" y="129793"/>
                </a:lnTo>
                <a:lnTo>
                  <a:pt x="86487" y="129793"/>
                </a:lnTo>
                <a:lnTo>
                  <a:pt x="43307" y="0"/>
                </a:lnTo>
                <a:lnTo>
                  <a:pt x="43179" y="0"/>
                </a:lnTo>
                <a:close/>
              </a:path>
            </a:pathLst>
          </a:custGeom>
          <a:ln w="3175">
            <a:solidFill>
              <a:srgbClr val="446A1C"/>
            </a:solidFill>
          </a:ln>
        </p:spPr>
        <p:txBody>
          <a:bodyPr wrap="square" lIns="0" tIns="0" rIns="0" bIns="0" rtlCol="0"/>
          <a:lstStyle/>
          <a:p>
            <a:endParaRPr sz="3800"/>
          </a:p>
        </p:txBody>
      </p:sp>
      <p:sp>
        <p:nvSpPr>
          <p:cNvPr id="24" name="object 24"/>
          <p:cNvSpPr/>
          <p:nvPr/>
        </p:nvSpPr>
        <p:spPr>
          <a:xfrm>
            <a:off x="8482331" y="1077467"/>
            <a:ext cx="129286" cy="209422"/>
          </a:xfrm>
          <a:prstGeom prst="rect">
            <a:avLst/>
          </a:prstGeom>
          <a:blipFill>
            <a:blip r:embed="rId9" cstate="print"/>
            <a:stretch>
              <a:fillRect/>
            </a:stretch>
          </a:blipFill>
        </p:spPr>
        <p:txBody>
          <a:bodyPr wrap="square" lIns="0" tIns="0" rIns="0" bIns="0" rtlCol="0"/>
          <a:lstStyle/>
          <a:p>
            <a:endParaRPr sz="3800"/>
          </a:p>
        </p:txBody>
      </p:sp>
      <p:sp>
        <p:nvSpPr>
          <p:cNvPr id="25" name="object 25"/>
          <p:cNvSpPr/>
          <p:nvPr/>
        </p:nvSpPr>
        <p:spPr>
          <a:xfrm>
            <a:off x="6928866" y="1074419"/>
            <a:ext cx="160527" cy="215772"/>
          </a:xfrm>
          <a:prstGeom prst="rect">
            <a:avLst/>
          </a:prstGeom>
          <a:blipFill>
            <a:blip r:embed="rId10" cstate="print"/>
            <a:stretch>
              <a:fillRect/>
            </a:stretch>
          </a:blipFill>
        </p:spPr>
        <p:txBody>
          <a:bodyPr wrap="square" lIns="0" tIns="0" rIns="0" bIns="0" rtlCol="0"/>
          <a:lstStyle/>
          <a:p>
            <a:endParaRPr sz="3800"/>
          </a:p>
        </p:txBody>
      </p:sp>
      <p:sp>
        <p:nvSpPr>
          <p:cNvPr id="26" name="object 26"/>
          <p:cNvSpPr/>
          <p:nvPr/>
        </p:nvSpPr>
        <p:spPr>
          <a:xfrm>
            <a:off x="8421369" y="1029717"/>
            <a:ext cx="254000" cy="305435"/>
          </a:xfrm>
          <a:custGeom>
            <a:avLst/>
            <a:gdLst/>
            <a:ahLst/>
            <a:cxnLst/>
            <a:rect l="l" t="t" r="r" b="b"/>
            <a:pathLst>
              <a:path w="254000" h="305434">
                <a:moveTo>
                  <a:pt x="18414" y="0"/>
                </a:moveTo>
                <a:lnTo>
                  <a:pt x="96647" y="0"/>
                </a:lnTo>
                <a:lnTo>
                  <a:pt x="116322" y="615"/>
                </a:lnTo>
                <a:lnTo>
                  <a:pt x="165988" y="9651"/>
                </a:lnTo>
                <a:lnTo>
                  <a:pt x="203529" y="29136"/>
                </a:lnTo>
                <a:lnTo>
                  <a:pt x="230997" y="58912"/>
                </a:lnTo>
                <a:lnTo>
                  <a:pt x="247886" y="98613"/>
                </a:lnTo>
                <a:lnTo>
                  <a:pt x="253619" y="148209"/>
                </a:lnTo>
                <a:lnTo>
                  <a:pt x="252928" y="168423"/>
                </a:lnTo>
                <a:lnTo>
                  <a:pt x="242570" y="220091"/>
                </a:lnTo>
                <a:lnTo>
                  <a:pt x="220763" y="258613"/>
                </a:lnTo>
                <a:lnTo>
                  <a:pt x="188404" y="285099"/>
                </a:lnTo>
                <a:lnTo>
                  <a:pt x="145801" y="300325"/>
                </a:lnTo>
                <a:lnTo>
                  <a:pt x="91312" y="305308"/>
                </a:lnTo>
                <a:lnTo>
                  <a:pt x="18414" y="305308"/>
                </a:lnTo>
                <a:lnTo>
                  <a:pt x="13207" y="305308"/>
                </a:lnTo>
                <a:lnTo>
                  <a:pt x="8889" y="303784"/>
                </a:lnTo>
                <a:lnTo>
                  <a:pt x="5333" y="300736"/>
                </a:lnTo>
                <a:lnTo>
                  <a:pt x="1777" y="297688"/>
                </a:lnTo>
                <a:lnTo>
                  <a:pt x="0" y="292608"/>
                </a:lnTo>
                <a:lnTo>
                  <a:pt x="0" y="285750"/>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27" name="object 27"/>
          <p:cNvSpPr/>
          <p:nvPr/>
        </p:nvSpPr>
        <p:spPr>
          <a:xfrm>
            <a:off x="8185151" y="1029717"/>
            <a:ext cx="180975" cy="305435"/>
          </a:xfrm>
          <a:custGeom>
            <a:avLst/>
            <a:gdLst/>
            <a:ahLst/>
            <a:cxnLst/>
            <a:rect l="l" t="t" r="r" b="b"/>
            <a:pathLst>
              <a:path w="180975" h="305434">
                <a:moveTo>
                  <a:pt x="18415" y="0"/>
                </a:moveTo>
                <a:lnTo>
                  <a:pt x="170815" y="0"/>
                </a:lnTo>
                <a:lnTo>
                  <a:pt x="172211" y="0"/>
                </a:lnTo>
                <a:lnTo>
                  <a:pt x="173481" y="508"/>
                </a:lnTo>
                <a:lnTo>
                  <a:pt x="174498" y="1270"/>
                </a:lnTo>
                <a:lnTo>
                  <a:pt x="175641" y="2032"/>
                </a:lnTo>
                <a:lnTo>
                  <a:pt x="176529" y="3429"/>
                </a:lnTo>
                <a:lnTo>
                  <a:pt x="177419" y="5334"/>
                </a:lnTo>
                <a:lnTo>
                  <a:pt x="178180" y="7366"/>
                </a:lnTo>
                <a:lnTo>
                  <a:pt x="178816" y="9906"/>
                </a:lnTo>
                <a:lnTo>
                  <a:pt x="179197" y="12954"/>
                </a:lnTo>
                <a:lnTo>
                  <a:pt x="179577" y="16001"/>
                </a:lnTo>
                <a:lnTo>
                  <a:pt x="179704" y="19938"/>
                </a:lnTo>
                <a:lnTo>
                  <a:pt x="179704" y="24637"/>
                </a:lnTo>
                <a:lnTo>
                  <a:pt x="179704" y="28956"/>
                </a:lnTo>
                <a:lnTo>
                  <a:pt x="179577" y="32766"/>
                </a:lnTo>
                <a:lnTo>
                  <a:pt x="179197" y="35813"/>
                </a:lnTo>
                <a:lnTo>
                  <a:pt x="178816" y="38862"/>
                </a:lnTo>
                <a:lnTo>
                  <a:pt x="174498" y="47371"/>
                </a:lnTo>
                <a:lnTo>
                  <a:pt x="173481" y="48260"/>
                </a:lnTo>
                <a:lnTo>
                  <a:pt x="172211" y="48641"/>
                </a:lnTo>
                <a:lnTo>
                  <a:pt x="170815" y="48641"/>
                </a:lnTo>
                <a:lnTo>
                  <a:pt x="61849" y="48641"/>
                </a:lnTo>
                <a:lnTo>
                  <a:pt x="61849" y="123189"/>
                </a:lnTo>
                <a:lnTo>
                  <a:pt x="154050" y="123189"/>
                </a:lnTo>
                <a:lnTo>
                  <a:pt x="155448" y="123189"/>
                </a:lnTo>
                <a:lnTo>
                  <a:pt x="156718" y="123571"/>
                </a:lnTo>
                <a:lnTo>
                  <a:pt x="157860" y="124460"/>
                </a:lnTo>
                <a:lnTo>
                  <a:pt x="159130" y="125349"/>
                </a:lnTo>
                <a:lnTo>
                  <a:pt x="163195" y="142621"/>
                </a:lnTo>
                <a:lnTo>
                  <a:pt x="163195" y="147066"/>
                </a:lnTo>
                <a:lnTo>
                  <a:pt x="163195" y="151637"/>
                </a:lnTo>
                <a:lnTo>
                  <a:pt x="157860" y="169418"/>
                </a:lnTo>
                <a:lnTo>
                  <a:pt x="156718" y="170180"/>
                </a:lnTo>
                <a:lnTo>
                  <a:pt x="155448" y="170561"/>
                </a:lnTo>
                <a:lnTo>
                  <a:pt x="154050" y="170561"/>
                </a:lnTo>
                <a:lnTo>
                  <a:pt x="61849" y="170561"/>
                </a:lnTo>
                <a:lnTo>
                  <a:pt x="61849" y="256667"/>
                </a:lnTo>
                <a:lnTo>
                  <a:pt x="171703" y="256667"/>
                </a:lnTo>
                <a:lnTo>
                  <a:pt x="173100" y="256667"/>
                </a:lnTo>
                <a:lnTo>
                  <a:pt x="174371" y="257175"/>
                </a:lnTo>
                <a:lnTo>
                  <a:pt x="175641" y="258063"/>
                </a:lnTo>
                <a:lnTo>
                  <a:pt x="176783" y="258825"/>
                </a:lnTo>
                <a:lnTo>
                  <a:pt x="177800" y="260223"/>
                </a:lnTo>
                <a:lnTo>
                  <a:pt x="178561" y="262128"/>
                </a:lnTo>
                <a:lnTo>
                  <a:pt x="179324" y="264033"/>
                </a:lnTo>
                <a:lnTo>
                  <a:pt x="179958" y="266446"/>
                </a:lnTo>
                <a:lnTo>
                  <a:pt x="180340" y="269621"/>
                </a:lnTo>
                <a:lnTo>
                  <a:pt x="180721" y="272669"/>
                </a:lnTo>
                <a:lnTo>
                  <a:pt x="180975" y="276479"/>
                </a:lnTo>
                <a:lnTo>
                  <a:pt x="180975" y="281050"/>
                </a:lnTo>
                <a:lnTo>
                  <a:pt x="180975" y="285623"/>
                </a:lnTo>
                <a:lnTo>
                  <a:pt x="178561" y="299847"/>
                </a:lnTo>
                <a:lnTo>
                  <a:pt x="177800" y="301751"/>
                </a:lnTo>
                <a:lnTo>
                  <a:pt x="176783" y="303149"/>
                </a:lnTo>
                <a:lnTo>
                  <a:pt x="175641" y="304038"/>
                </a:lnTo>
                <a:lnTo>
                  <a:pt x="174371" y="304926"/>
                </a:lnTo>
                <a:lnTo>
                  <a:pt x="173100" y="305308"/>
                </a:lnTo>
                <a:lnTo>
                  <a:pt x="171703" y="305308"/>
                </a:lnTo>
                <a:lnTo>
                  <a:pt x="18415" y="305308"/>
                </a:lnTo>
                <a:lnTo>
                  <a:pt x="13207" y="305308"/>
                </a:lnTo>
                <a:lnTo>
                  <a:pt x="8890" y="303784"/>
                </a:lnTo>
                <a:lnTo>
                  <a:pt x="5333" y="300736"/>
                </a:lnTo>
                <a:lnTo>
                  <a:pt x="1777" y="297688"/>
                </a:lnTo>
                <a:lnTo>
                  <a:pt x="0" y="292608"/>
                </a:lnTo>
                <a:lnTo>
                  <a:pt x="0" y="285750"/>
                </a:lnTo>
                <a:lnTo>
                  <a:pt x="0" y="19685"/>
                </a:lnTo>
                <a:lnTo>
                  <a:pt x="0" y="12700"/>
                </a:lnTo>
                <a:lnTo>
                  <a:pt x="1777" y="7747"/>
                </a:lnTo>
                <a:lnTo>
                  <a:pt x="5333" y="4699"/>
                </a:lnTo>
                <a:lnTo>
                  <a:pt x="8890" y="1650"/>
                </a:lnTo>
                <a:lnTo>
                  <a:pt x="13207" y="0"/>
                </a:lnTo>
                <a:lnTo>
                  <a:pt x="18415" y="0"/>
                </a:lnTo>
                <a:close/>
              </a:path>
            </a:pathLst>
          </a:custGeom>
          <a:ln w="3175">
            <a:solidFill>
              <a:srgbClr val="446A1C"/>
            </a:solidFill>
          </a:ln>
        </p:spPr>
        <p:txBody>
          <a:bodyPr wrap="square" lIns="0" tIns="0" rIns="0" bIns="0" rtlCol="0"/>
          <a:lstStyle/>
          <a:p>
            <a:endParaRPr sz="3800"/>
          </a:p>
        </p:txBody>
      </p:sp>
      <p:sp>
        <p:nvSpPr>
          <p:cNvPr id="28" name="object 28"/>
          <p:cNvSpPr/>
          <p:nvPr/>
        </p:nvSpPr>
        <p:spPr>
          <a:xfrm>
            <a:off x="7948930" y="1029717"/>
            <a:ext cx="180975" cy="305435"/>
          </a:xfrm>
          <a:custGeom>
            <a:avLst/>
            <a:gdLst/>
            <a:ahLst/>
            <a:cxnLst/>
            <a:rect l="l" t="t" r="r" b="b"/>
            <a:pathLst>
              <a:path w="180975" h="305434">
                <a:moveTo>
                  <a:pt x="18415" y="0"/>
                </a:moveTo>
                <a:lnTo>
                  <a:pt x="170815" y="0"/>
                </a:lnTo>
                <a:lnTo>
                  <a:pt x="172212" y="0"/>
                </a:lnTo>
                <a:lnTo>
                  <a:pt x="173481" y="508"/>
                </a:lnTo>
                <a:lnTo>
                  <a:pt x="174498" y="1270"/>
                </a:lnTo>
                <a:lnTo>
                  <a:pt x="175641" y="2032"/>
                </a:lnTo>
                <a:lnTo>
                  <a:pt x="176529" y="3429"/>
                </a:lnTo>
                <a:lnTo>
                  <a:pt x="177419" y="5334"/>
                </a:lnTo>
                <a:lnTo>
                  <a:pt x="178180" y="7366"/>
                </a:lnTo>
                <a:lnTo>
                  <a:pt x="178816" y="9906"/>
                </a:lnTo>
                <a:lnTo>
                  <a:pt x="179197" y="12954"/>
                </a:lnTo>
                <a:lnTo>
                  <a:pt x="179577" y="16001"/>
                </a:lnTo>
                <a:lnTo>
                  <a:pt x="179704" y="19938"/>
                </a:lnTo>
                <a:lnTo>
                  <a:pt x="179704" y="24637"/>
                </a:lnTo>
                <a:lnTo>
                  <a:pt x="179704" y="28956"/>
                </a:lnTo>
                <a:lnTo>
                  <a:pt x="179577" y="32766"/>
                </a:lnTo>
                <a:lnTo>
                  <a:pt x="179197" y="35813"/>
                </a:lnTo>
                <a:lnTo>
                  <a:pt x="178816" y="38862"/>
                </a:lnTo>
                <a:lnTo>
                  <a:pt x="174498" y="47371"/>
                </a:lnTo>
                <a:lnTo>
                  <a:pt x="173481" y="48260"/>
                </a:lnTo>
                <a:lnTo>
                  <a:pt x="172212" y="48641"/>
                </a:lnTo>
                <a:lnTo>
                  <a:pt x="170815" y="48641"/>
                </a:lnTo>
                <a:lnTo>
                  <a:pt x="61849" y="48641"/>
                </a:lnTo>
                <a:lnTo>
                  <a:pt x="61849" y="123189"/>
                </a:lnTo>
                <a:lnTo>
                  <a:pt x="154050" y="123189"/>
                </a:lnTo>
                <a:lnTo>
                  <a:pt x="155448" y="123189"/>
                </a:lnTo>
                <a:lnTo>
                  <a:pt x="156718" y="123571"/>
                </a:lnTo>
                <a:lnTo>
                  <a:pt x="157861" y="124460"/>
                </a:lnTo>
                <a:lnTo>
                  <a:pt x="159130" y="125349"/>
                </a:lnTo>
                <a:lnTo>
                  <a:pt x="163195" y="142621"/>
                </a:lnTo>
                <a:lnTo>
                  <a:pt x="163195" y="147066"/>
                </a:lnTo>
                <a:lnTo>
                  <a:pt x="163195" y="151637"/>
                </a:lnTo>
                <a:lnTo>
                  <a:pt x="157861" y="169418"/>
                </a:lnTo>
                <a:lnTo>
                  <a:pt x="156718" y="170180"/>
                </a:lnTo>
                <a:lnTo>
                  <a:pt x="155448" y="170561"/>
                </a:lnTo>
                <a:lnTo>
                  <a:pt x="154050" y="170561"/>
                </a:lnTo>
                <a:lnTo>
                  <a:pt x="61849" y="170561"/>
                </a:lnTo>
                <a:lnTo>
                  <a:pt x="61849" y="256667"/>
                </a:lnTo>
                <a:lnTo>
                  <a:pt x="171703" y="256667"/>
                </a:lnTo>
                <a:lnTo>
                  <a:pt x="173100" y="256667"/>
                </a:lnTo>
                <a:lnTo>
                  <a:pt x="174371" y="257175"/>
                </a:lnTo>
                <a:lnTo>
                  <a:pt x="175641" y="258063"/>
                </a:lnTo>
                <a:lnTo>
                  <a:pt x="176784" y="258825"/>
                </a:lnTo>
                <a:lnTo>
                  <a:pt x="180340" y="269621"/>
                </a:lnTo>
                <a:lnTo>
                  <a:pt x="180721" y="272669"/>
                </a:lnTo>
                <a:lnTo>
                  <a:pt x="180975" y="276479"/>
                </a:lnTo>
                <a:lnTo>
                  <a:pt x="180975" y="281050"/>
                </a:lnTo>
                <a:lnTo>
                  <a:pt x="180975" y="285623"/>
                </a:lnTo>
                <a:lnTo>
                  <a:pt x="180721" y="289433"/>
                </a:lnTo>
                <a:lnTo>
                  <a:pt x="180340" y="292481"/>
                </a:lnTo>
                <a:lnTo>
                  <a:pt x="179959" y="295529"/>
                </a:lnTo>
                <a:lnTo>
                  <a:pt x="173100" y="305308"/>
                </a:lnTo>
                <a:lnTo>
                  <a:pt x="171703" y="305308"/>
                </a:lnTo>
                <a:lnTo>
                  <a:pt x="18415" y="305308"/>
                </a:lnTo>
                <a:lnTo>
                  <a:pt x="13208" y="305308"/>
                </a:lnTo>
                <a:lnTo>
                  <a:pt x="8890" y="303784"/>
                </a:lnTo>
                <a:lnTo>
                  <a:pt x="5334" y="300736"/>
                </a:lnTo>
                <a:lnTo>
                  <a:pt x="1778" y="297688"/>
                </a:lnTo>
                <a:lnTo>
                  <a:pt x="0" y="292608"/>
                </a:lnTo>
                <a:lnTo>
                  <a:pt x="0" y="285750"/>
                </a:lnTo>
                <a:lnTo>
                  <a:pt x="0" y="19685"/>
                </a:lnTo>
                <a:lnTo>
                  <a:pt x="0" y="12700"/>
                </a:lnTo>
                <a:lnTo>
                  <a:pt x="1778" y="7747"/>
                </a:lnTo>
                <a:lnTo>
                  <a:pt x="5334" y="4699"/>
                </a:lnTo>
                <a:lnTo>
                  <a:pt x="8890" y="1650"/>
                </a:lnTo>
                <a:lnTo>
                  <a:pt x="13208" y="0"/>
                </a:lnTo>
                <a:lnTo>
                  <a:pt x="18415" y="0"/>
                </a:lnTo>
                <a:close/>
              </a:path>
            </a:pathLst>
          </a:custGeom>
          <a:ln w="3175">
            <a:solidFill>
              <a:srgbClr val="446A1C"/>
            </a:solidFill>
          </a:ln>
        </p:spPr>
        <p:txBody>
          <a:bodyPr wrap="square" lIns="0" tIns="0" rIns="0" bIns="0" rtlCol="0"/>
          <a:lstStyle/>
          <a:p>
            <a:endParaRPr sz="3800"/>
          </a:p>
        </p:txBody>
      </p:sp>
      <p:sp>
        <p:nvSpPr>
          <p:cNvPr id="29" name="object 29"/>
          <p:cNvSpPr/>
          <p:nvPr/>
        </p:nvSpPr>
        <p:spPr>
          <a:xfrm>
            <a:off x="6271006" y="1029717"/>
            <a:ext cx="233679" cy="306705"/>
          </a:xfrm>
          <a:custGeom>
            <a:avLst/>
            <a:gdLst/>
            <a:ahLst/>
            <a:cxnLst/>
            <a:rect l="l" t="t" r="r" b="b"/>
            <a:pathLst>
              <a:path w="233679" h="306705">
                <a:moveTo>
                  <a:pt x="9271" y="0"/>
                </a:moveTo>
                <a:lnTo>
                  <a:pt x="224409" y="0"/>
                </a:lnTo>
                <a:lnTo>
                  <a:pt x="225806" y="0"/>
                </a:lnTo>
                <a:lnTo>
                  <a:pt x="227076" y="508"/>
                </a:lnTo>
                <a:lnTo>
                  <a:pt x="228219" y="1397"/>
                </a:lnTo>
                <a:lnTo>
                  <a:pt x="229489" y="2286"/>
                </a:lnTo>
                <a:lnTo>
                  <a:pt x="230378" y="3683"/>
                </a:lnTo>
                <a:lnTo>
                  <a:pt x="231267" y="5587"/>
                </a:lnTo>
                <a:lnTo>
                  <a:pt x="232029" y="7620"/>
                </a:lnTo>
                <a:lnTo>
                  <a:pt x="232537" y="10160"/>
                </a:lnTo>
                <a:lnTo>
                  <a:pt x="232918" y="13462"/>
                </a:lnTo>
                <a:lnTo>
                  <a:pt x="233426" y="16763"/>
                </a:lnTo>
                <a:lnTo>
                  <a:pt x="233553" y="20828"/>
                </a:lnTo>
                <a:lnTo>
                  <a:pt x="233553" y="25526"/>
                </a:lnTo>
                <a:lnTo>
                  <a:pt x="233553" y="30099"/>
                </a:lnTo>
                <a:lnTo>
                  <a:pt x="233426" y="34036"/>
                </a:lnTo>
                <a:lnTo>
                  <a:pt x="232918" y="37211"/>
                </a:lnTo>
                <a:lnTo>
                  <a:pt x="232537" y="40386"/>
                </a:lnTo>
                <a:lnTo>
                  <a:pt x="225806" y="50800"/>
                </a:lnTo>
                <a:lnTo>
                  <a:pt x="224409" y="50800"/>
                </a:lnTo>
                <a:lnTo>
                  <a:pt x="147955" y="50800"/>
                </a:lnTo>
                <a:lnTo>
                  <a:pt x="147955" y="296799"/>
                </a:lnTo>
                <a:lnTo>
                  <a:pt x="147955" y="298450"/>
                </a:lnTo>
                <a:lnTo>
                  <a:pt x="147447" y="299847"/>
                </a:lnTo>
                <a:lnTo>
                  <a:pt x="122809" y="306705"/>
                </a:lnTo>
                <a:lnTo>
                  <a:pt x="116840" y="306705"/>
                </a:lnTo>
                <a:lnTo>
                  <a:pt x="110871" y="306705"/>
                </a:lnTo>
                <a:lnTo>
                  <a:pt x="92329" y="304164"/>
                </a:lnTo>
                <a:lnTo>
                  <a:pt x="89916" y="303403"/>
                </a:lnTo>
                <a:lnTo>
                  <a:pt x="88265" y="302260"/>
                </a:lnTo>
                <a:lnTo>
                  <a:pt x="87249" y="301117"/>
                </a:lnTo>
                <a:lnTo>
                  <a:pt x="86233" y="299847"/>
                </a:lnTo>
                <a:lnTo>
                  <a:pt x="85725" y="298450"/>
                </a:lnTo>
                <a:lnTo>
                  <a:pt x="85725" y="296799"/>
                </a:lnTo>
                <a:lnTo>
                  <a:pt x="85725" y="50800"/>
                </a:lnTo>
                <a:lnTo>
                  <a:pt x="9271" y="50800"/>
                </a:lnTo>
                <a:lnTo>
                  <a:pt x="7620" y="50800"/>
                </a:lnTo>
                <a:lnTo>
                  <a:pt x="6350" y="50292"/>
                </a:lnTo>
                <a:lnTo>
                  <a:pt x="5207" y="49403"/>
                </a:lnTo>
                <a:lnTo>
                  <a:pt x="4064" y="48387"/>
                </a:lnTo>
                <a:lnTo>
                  <a:pt x="3175" y="46989"/>
                </a:lnTo>
                <a:lnTo>
                  <a:pt x="2413" y="44958"/>
                </a:lnTo>
                <a:lnTo>
                  <a:pt x="1651" y="43053"/>
                </a:lnTo>
                <a:lnTo>
                  <a:pt x="1016" y="40386"/>
                </a:lnTo>
                <a:lnTo>
                  <a:pt x="635" y="37211"/>
                </a:lnTo>
                <a:lnTo>
                  <a:pt x="254" y="34036"/>
                </a:lnTo>
                <a:lnTo>
                  <a:pt x="0" y="30099"/>
                </a:lnTo>
                <a:lnTo>
                  <a:pt x="0" y="25526"/>
                </a:lnTo>
                <a:lnTo>
                  <a:pt x="0" y="20828"/>
                </a:lnTo>
                <a:lnTo>
                  <a:pt x="5207" y="1397"/>
                </a:lnTo>
                <a:lnTo>
                  <a:pt x="6350" y="508"/>
                </a:lnTo>
                <a:lnTo>
                  <a:pt x="7620" y="0"/>
                </a:lnTo>
                <a:lnTo>
                  <a:pt x="9271" y="0"/>
                </a:lnTo>
                <a:close/>
              </a:path>
            </a:pathLst>
          </a:custGeom>
          <a:ln w="3175">
            <a:solidFill>
              <a:srgbClr val="446A1C"/>
            </a:solidFill>
          </a:ln>
        </p:spPr>
        <p:txBody>
          <a:bodyPr wrap="square" lIns="0" tIns="0" rIns="0" bIns="0" rtlCol="0"/>
          <a:lstStyle/>
          <a:p>
            <a:endParaRPr sz="3800"/>
          </a:p>
        </p:txBody>
      </p:sp>
      <p:sp>
        <p:nvSpPr>
          <p:cNvPr id="30" name="object 30"/>
          <p:cNvSpPr/>
          <p:nvPr/>
        </p:nvSpPr>
        <p:spPr>
          <a:xfrm>
            <a:off x="7630415" y="1028828"/>
            <a:ext cx="252095" cy="307975"/>
          </a:xfrm>
          <a:custGeom>
            <a:avLst/>
            <a:gdLst/>
            <a:ahLst/>
            <a:cxnLst/>
            <a:rect l="l" t="t" r="r" b="b"/>
            <a:pathLst>
              <a:path w="252095" h="307975">
                <a:moveTo>
                  <a:pt x="224536" y="0"/>
                </a:moveTo>
                <a:lnTo>
                  <a:pt x="229870" y="0"/>
                </a:lnTo>
                <a:lnTo>
                  <a:pt x="234441" y="253"/>
                </a:lnTo>
                <a:lnTo>
                  <a:pt x="237998" y="635"/>
                </a:lnTo>
                <a:lnTo>
                  <a:pt x="241681" y="1015"/>
                </a:lnTo>
                <a:lnTo>
                  <a:pt x="250444" y="5969"/>
                </a:lnTo>
                <a:lnTo>
                  <a:pt x="251333" y="7112"/>
                </a:lnTo>
                <a:lnTo>
                  <a:pt x="251713" y="8636"/>
                </a:lnTo>
                <a:lnTo>
                  <a:pt x="251713" y="10160"/>
                </a:lnTo>
                <a:lnTo>
                  <a:pt x="251713" y="284480"/>
                </a:lnTo>
                <a:lnTo>
                  <a:pt x="251713" y="288163"/>
                </a:lnTo>
                <a:lnTo>
                  <a:pt x="251078" y="291338"/>
                </a:lnTo>
                <a:lnTo>
                  <a:pt x="249809" y="294132"/>
                </a:lnTo>
                <a:lnTo>
                  <a:pt x="248538" y="297052"/>
                </a:lnTo>
                <a:lnTo>
                  <a:pt x="237236" y="305308"/>
                </a:lnTo>
                <a:lnTo>
                  <a:pt x="234314" y="306197"/>
                </a:lnTo>
                <a:lnTo>
                  <a:pt x="231266" y="306705"/>
                </a:lnTo>
                <a:lnTo>
                  <a:pt x="228346" y="306705"/>
                </a:lnTo>
                <a:lnTo>
                  <a:pt x="201930" y="306705"/>
                </a:lnTo>
                <a:lnTo>
                  <a:pt x="196469" y="306705"/>
                </a:lnTo>
                <a:lnTo>
                  <a:pt x="191643" y="306070"/>
                </a:lnTo>
                <a:lnTo>
                  <a:pt x="166750" y="287147"/>
                </a:lnTo>
                <a:lnTo>
                  <a:pt x="163575" y="282194"/>
                </a:lnTo>
                <a:lnTo>
                  <a:pt x="160020" y="275844"/>
                </a:lnTo>
                <a:lnTo>
                  <a:pt x="156210" y="267970"/>
                </a:lnTo>
                <a:lnTo>
                  <a:pt x="80137" y="125222"/>
                </a:lnTo>
                <a:lnTo>
                  <a:pt x="63448" y="90483"/>
                </a:lnTo>
                <a:lnTo>
                  <a:pt x="54483" y="69087"/>
                </a:lnTo>
                <a:lnTo>
                  <a:pt x="53975" y="69087"/>
                </a:lnTo>
                <a:lnTo>
                  <a:pt x="54425" y="77565"/>
                </a:lnTo>
                <a:lnTo>
                  <a:pt x="54816" y="86042"/>
                </a:lnTo>
                <a:lnTo>
                  <a:pt x="55135" y="94519"/>
                </a:lnTo>
                <a:lnTo>
                  <a:pt x="55372" y="102997"/>
                </a:lnTo>
                <a:lnTo>
                  <a:pt x="55612" y="111470"/>
                </a:lnTo>
                <a:lnTo>
                  <a:pt x="55768" y="120110"/>
                </a:lnTo>
                <a:lnTo>
                  <a:pt x="55854" y="128893"/>
                </a:lnTo>
                <a:lnTo>
                  <a:pt x="55880" y="137795"/>
                </a:lnTo>
                <a:lnTo>
                  <a:pt x="55880" y="297434"/>
                </a:lnTo>
                <a:lnTo>
                  <a:pt x="55880" y="299085"/>
                </a:lnTo>
                <a:lnTo>
                  <a:pt x="55499" y="300482"/>
                </a:lnTo>
                <a:lnTo>
                  <a:pt x="54610" y="301751"/>
                </a:lnTo>
                <a:lnTo>
                  <a:pt x="53721" y="303022"/>
                </a:lnTo>
                <a:lnTo>
                  <a:pt x="33274" y="307594"/>
                </a:lnTo>
                <a:lnTo>
                  <a:pt x="27559" y="307594"/>
                </a:lnTo>
                <a:lnTo>
                  <a:pt x="22098" y="307594"/>
                </a:lnTo>
                <a:lnTo>
                  <a:pt x="5461" y="304926"/>
                </a:lnTo>
                <a:lnTo>
                  <a:pt x="3428" y="304038"/>
                </a:lnTo>
                <a:lnTo>
                  <a:pt x="1905" y="303022"/>
                </a:lnTo>
                <a:lnTo>
                  <a:pt x="1143" y="301751"/>
                </a:lnTo>
                <a:lnTo>
                  <a:pt x="381" y="300482"/>
                </a:lnTo>
                <a:lnTo>
                  <a:pt x="0" y="299085"/>
                </a:lnTo>
                <a:lnTo>
                  <a:pt x="0" y="297434"/>
                </a:lnTo>
                <a:lnTo>
                  <a:pt x="0" y="23113"/>
                </a:lnTo>
                <a:lnTo>
                  <a:pt x="0" y="15748"/>
                </a:lnTo>
                <a:lnTo>
                  <a:pt x="2159" y="10160"/>
                </a:lnTo>
                <a:lnTo>
                  <a:pt x="6476" y="6476"/>
                </a:lnTo>
                <a:lnTo>
                  <a:pt x="10795" y="2794"/>
                </a:lnTo>
                <a:lnTo>
                  <a:pt x="16128" y="888"/>
                </a:lnTo>
                <a:lnTo>
                  <a:pt x="22351" y="888"/>
                </a:lnTo>
                <a:lnTo>
                  <a:pt x="55625" y="888"/>
                </a:lnTo>
                <a:lnTo>
                  <a:pt x="61595" y="888"/>
                </a:lnTo>
                <a:lnTo>
                  <a:pt x="66675" y="1524"/>
                </a:lnTo>
                <a:lnTo>
                  <a:pt x="70738" y="2539"/>
                </a:lnTo>
                <a:lnTo>
                  <a:pt x="74802" y="3556"/>
                </a:lnTo>
                <a:lnTo>
                  <a:pt x="78486" y="5207"/>
                </a:lnTo>
                <a:lnTo>
                  <a:pt x="81661" y="7620"/>
                </a:lnTo>
                <a:lnTo>
                  <a:pt x="84962" y="9906"/>
                </a:lnTo>
                <a:lnTo>
                  <a:pt x="88011" y="13208"/>
                </a:lnTo>
                <a:lnTo>
                  <a:pt x="90805" y="17399"/>
                </a:lnTo>
                <a:lnTo>
                  <a:pt x="93599" y="21462"/>
                </a:lnTo>
                <a:lnTo>
                  <a:pt x="96520" y="26670"/>
                </a:lnTo>
                <a:lnTo>
                  <a:pt x="99568" y="32765"/>
                </a:lnTo>
                <a:lnTo>
                  <a:pt x="159003" y="144399"/>
                </a:lnTo>
                <a:lnTo>
                  <a:pt x="162433" y="151130"/>
                </a:lnTo>
                <a:lnTo>
                  <a:pt x="165862" y="157734"/>
                </a:lnTo>
                <a:lnTo>
                  <a:pt x="169290" y="164337"/>
                </a:lnTo>
                <a:lnTo>
                  <a:pt x="172593" y="170814"/>
                </a:lnTo>
                <a:lnTo>
                  <a:pt x="175895" y="177419"/>
                </a:lnTo>
                <a:lnTo>
                  <a:pt x="179070" y="183896"/>
                </a:lnTo>
                <a:lnTo>
                  <a:pt x="182118" y="190373"/>
                </a:lnTo>
                <a:lnTo>
                  <a:pt x="185293" y="196850"/>
                </a:lnTo>
                <a:lnTo>
                  <a:pt x="188213" y="203073"/>
                </a:lnTo>
                <a:lnTo>
                  <a:pt x="191262" y="209423"/>
                </a:lnTo>
                <a:lnTo>
                  <a:pt x="194183" y="215646"/>
                </a:lnTo>
                <a:lnTo>
                  <a:pt x="196976" y="221996"/>
                </a:lnTo>
                <a:lnTo>
                  <a:pt x="197231" y="221996"/>
                </a:lnTo>
                <a:lnTo>
                  <a:pt x="196873" y="213635"/>
                </a:lnTo>
                <a:lnTo>
                  <a:pt x="196564" y="205120"/>
                </a:lnTo>
                <a:lnTo>
                  <a:pt x="195837" y="161575"/>
                </a:lnTo>
                <a:lnTo>
                  <a:pt x="195834" y="153288"/>
                </a:lnTo>
                <a:lnTo>
                  <a:pt x="195834" y="10160"/>
                </a:lnTo>
                <a:lnTo>
                  <a:pt x="195834" y="8636"/>
                </a:lnTo>
                <a:lnTo>
                  <a:pt x="196214" y="7112"/>
                </a:lnTo>
                <a:lnTo>
                  <a:pt x="197231" y="5969"/>
                </a:lnTo>
                <a:lnTo>
                  <a:pt x="198120" y="4699"/>
                </a:lnTo>
                <a:lnTo>
                  <a:pt x="210693" y="635"/>
                </a:lnTo>
                <a:lnTo>
                  <a:pt x="214249" y="253"/>
                </a:lnTo>
                <a:lnTo>
                  <a:pt x="218948" y="0"/>
                </a:lnTo>
                <a:lnTo>
                  <a:pt x="224536" y="0"/>
                </a:lnTo>
                <a:close/>
              </a:path>
            </a:pathLst>
          </a:custGeom>
          <a:ln w="3175">
            <a:solidFill>
              <a:srgbClr val="446A1C"/>
            </a:solidFill>
          </a:ln>
        </p:spPr>
        <p:txBody>
          <a:bodyPr wrap="square" lIns="0" tIns="0" rIns="0" bIns="0" rtlCol="0"/>
          <a:lstStyle/>
          <a:p>
            <a:endParaRPr sz="3800"/>
          </a:p>
        </p:txBody>
      </p:sp>
      <p:sp>
        <p:nvSpPr>
          <p:cNvPr id="31" name="object 31"/>
          <p:cNvSpPr/>
          <p:nvPr/>
        </p:nvSpPr>
        <p:spPr>
          <a:xfrm>
            <a:off x="7204964" y="1028319"/>
            <a:ext cx="249554" cy="312420"/>
          </a:xfrm>
          <a:custGeom>
            <a:avLst/>
            <a:gdLst/>
            <a:ahLst/>
            <a:cxnLst/>
            <a:rect l="l" t="t" r="r" b="b"/>
            <a:pathLst>
              <a:path w="249554" h="312419">
                <a:moveTo>
                  <a:pt x="31114" y="0"/>
                </a:moveTo>
                <a:lnTo>
                  <a:pt x="37084" y="0"/>
                </a:lnTo>
                <a:lnTo>
                  <a:pt x="42037" y="253"/>
                </a:lnTo>
                <a:lnTo>
                  <a:pt x="60451" y="5714"/>
                </a:lnTo>
                <a:lnTo>
                  <a:pt x="61595" y="6984"/>
                </a:lnTo>
                <a:lnTo>
                  <a:pt x="62102" y="8381"/>
                </a:lnTo>
                <a:lnTo>
                  <a:pt x="62102" y="9905"/>
                </a:lnTo>
                <a:lnTo>
                  <a:pt x="62102" y="190118"/>
                </a:lnTo>
                <a:lnTo>
                  <a:pt x="68998" y="227996"/>
                </a:lnTo>
                <a:lnTo>
                  <a:pt x="99440" y="256793"/>
                </a:lnTo>
                <a:lnTo>
                  <a:pt x="125475" y="261238"/>
                </a:lnTo>
                <a:lnTo>
                  <a:pt x="132617" y="260953"/>
                </a:lnTo>
                <a:lnTo>
                  <a:pt x="171323" y="243585"/>
                </a:lnTo>
                <a:lnTo>
                  <a:pt x="187696" y="201481"/>
                </a:lnTo>
                <a:lnTo>
                  <a:pt x="187960" y="193675"/>
                </a:lnTo>
                <a:lnTo>
                  <a:pt x="187960" y="9905"/>
                </a:lnTo>
                <a:lnTo>
                  <a:pt x="187960" y="8381"/>
                </a:lnTo>
                <a:lnTo>
                  <a:pt x="188468" y="6984"/>
                </a:lnTo>
                <a:lnTo>
                  <a:pt x="189484" y="5714"/>
                </a:lnTo>
                <a:lnTo>
                  <a:pt x="190373" y="4444"/>
                </a:lnTo>
                <a:lnTo>
                  <a:pt x="192024" y="3428"/>
                </a:lnTo>
                <a:lnTo>
                  <a:pt x="194437" y="2666"/>
                </a:lnTo>
                <a:lnTo>
                  <a:pt x="196723" y="1904"/>
                </a:lnTo>
                <a:lnTo>
                  <a:pt x="199898" y="1269"/>
                </a:lnTo>
                <a:lnTo>
                  <a:pt x="203962" y="761"/>
                </a:lnTo>
                <a:lnTo>
                  <a:pt x="207899" y="253"/>
                </a:lnTo>
                <a:lnTo>
                  <a:pt x="212978" y="0"/>
                </a:lnTo>
                <a:lnTo>
                  <a:pt x="218948" y="0"/>
                </a:lnTo>
                <a:lnTo>
                  <a:pt x="224916" y="0"/>
                </a:lnTo>
                <a:lnTo>
                  <a:pt x="242950" y="2666"/>
                </a:lnTo>
                <a:lnTo>
                  <a:pt x="245363" y="3428"/>
                </a:lnTo>
                <a:lnTo>
                  <a:pt x="247014" y="4444"/>
                </a:lnTo>
                <a:lnTo>
                  <a:pt x="247903" y="5714"/>
                </a:lnTo>
                <a:lnTo>
                  <a:pt x="248920" y="6984"/>
                </a:lnTo>
                <a:lnTo>
                  <a:pt x="249300" y="8381"/>
                </a:lnTo>
                <a:lnTo>
                  <a:pt x="249300" y="9905"/>
                </a:lnTo>
                <a:lnTo>
                  <a:pt x="249300" y="193039"/>
                </a:lnTo>
                <a:lnTo>
                  <a:pt x="244693" y="231776"/>
                </a:lnTo>
                <a:lnTo>
                  <a:pt x="224311" y="272672"/>
                </a:lnTo>
                <a:lnTo>
                  <a:pt x="188499" y="299638"/>
                </a:lnTo>
                <a:lnTo>
                  <a:pt x="151812" y="310165"/>
                </a:lnTo>
                <a:lnTo>
                  <a:pt x="122936" y="312165"/>
                </a:lnTo>
                <a:lnTo>
                  <a:pt x="108912" y="311713"/>
                </a:lnTo>
                <a:lnTo>
                  <a:pt x="71247" y="304926"/>
                </a:lnTo>
                <a:lnTo>
                  <a:pt x="32512" y="283082"/>
                </a:lnTo>
                <a:lnTo>
                  <a:pt x="8382" y="246633"/>
                </a:lnTo>
                <a:lnTo>
                  <a:pt x="0" y="195579"/>
                </a:lnTo>
                <a:lnTo>
                  <a:pt x="0" y="9905"/>
                </a:lnTo>
                <a:lnTo>
                  <a:pt x="0" y="8381"/>
                </a:lnTo>
                <a:lnTo>
                  <a:pt x="6476" y="2666"/>
                </a:lnTo>
                <a:lnTo>
                  <a:pt x="8889" y="1904"/>
                </a:lnTo>
                <a:lnTo>
                  <a:pt x="12064" y="1269"/>
                </a:lnTo>
                <a:lnTo>
                  <a:pt x="16001" y="761"/>
                </a:lnTo>
                <a:lnTo>
                  <a:pt x="19938" y="253"/>
                </a:lnTo>
                <a:lnTo>
                  <a:pt x="25019" y="0"/>
                </a:lnTo>
                <a:lnTo>
                  <a:pt x="31114" y="0"/>
                </a:lnTo>
                <a:close/>
              </a:path>
            </a:pathLst>
          </a:custGeom>
          <a:ln w="3175">
            <a:solidFill>
              <a:srgbClr val="446A1C"/>
            </a:solidFill>
          </a:ln>
        </p:spPr>
        <p:txBody>
          <a:bodyPr wrap="square" lIns="0" tIns="0" rIns="0" bIns="0" rtlCol="0"/>
          <a:lstStyle/>
          <a:p>
            <a:endParaRPr sz="3800"/>
          </a:p>
        </p:txBody>
      </p:sp>
      <p:sp>
        <p:nvSpPr>
          <p:cNvPr id="32" name="object 32"/>
          <p:cNvSpPr/>
          <p:nvPr/>
        </p:nvSpPr>
        <p:spPr>
          <a:xfrm>
            <a:off x="6616827" y="1028319"/>
            <a:ext cx="242570" cy="308610"/>
          </a:xfrm>
          <a:custGeom>
            <a:avLst/>
            <a:gdLst/>
            <a:ahLst/>
            <a:cxnLst/>
            <a:rect l="l" t="t" r="r" b="b"/>
            <a:pathLst>
              <a:path w="242570" h="308609">
                <a:moveTo>
                  <a:pt x="32638" y="0"/>
                </a:moveTo>
                <a:lnTo>
                  <a:pt x="39877" y="0"/>
                </a:lnTo>
                <a:lnTo>
                  <a:pt x="45593" y="253"/>
                </a:lnTo>
                <a:lnTo>
                  <a:pt x="103124" y="86105"/>
                </a:lnTo>
                <a:lnTo>
                  <a:pt x="106425" y="93344"/>
                </a:lnTo>
                <a:lnTo>
                  <a:pt x="109727" y="100964"/>
                </a:lnTo>
                <a:lnTo>
                  <a:pt x="112902" y="108965"/>
                </a:lnTo>
                <a:lnTo>
                  <a:pt x="115359" y="115111"/>
                </a:lnTo>
                <a:lnTo>
                  <a:pt x="117792" y="121364"/>
                </a:lnTo>
                <a:lnTo>
                  <a:pt x="120225" y="127736"/>
                </a:lnTo>
                <a:lnTo>
                  <a:pt x="122682" y="134238"/>
                </a:lnTo>
                <a:lnTo>
                  <a:pt x="123189" y="134238"/>
                </a:lnTo>
                <a:lnTo>
                  <a:pt x="138557" y="93852"/>
                </a:lnTo>
                <a:lnTo>
                  <a:pt x="175133" y="12064"/>
                </a:lnTo>
                <a:lnTo>
                  <a:pt x="175895" y="9525"/>
                </a:lnTo>
                <a:lnTo>
                  <a:pt x="176911" y="7492"/>
                </a:lnTo>
                <a:lnTo>
                  <a:pt x="178053" y="6095"/>
                </a:lnTo>
                <a:lnTo>
                  <a:pt x="179197" y="4571"/>
                </a:lnTo>
                <a:lnTo>
                  <a:pt x="180975" y="3301"/>
                </a:lnTo>
                <a:lnTo>
                  <a:pt x="183387" y="2412"/>
                </a:lnTo>
                <a:lnTo>
                  <a:pt x="185674" y="1396"/>
                </a:lnTo>
                <a:lnTo>
                  <a:pt x="188975" y="888"/>
                </a:lnTo>
                <a:lnTo>
                  <a:pt x="193039" y="507"/>
                </a:lnTo>
                <a:lnTo>
                  <a:pt x="197103" y="253"/>
                </a:lnTo>
                <a:lnTo>
                  <a:pt x="202564" y="0"/>
                </a:lnTo>
                <a:lnTo>
                  <a:pt x="209296" y="0"/>
                </a:lnTo>
                <a:lnTo>
                  <a:pt x="218312" y="0"/>
                </a:lnTo>
                <a:lnTo>
                  <a:pt x="240284" y="3682"/>
                </a:lnTo>
                <a:lnTo>
                  <a:pt x="242062" y="5333"/>
                </a:lnTo>
                <a:lnTo>
                  <a:pt x="242570" y="7873"/>
                </a:lnTo>
                <a:lnTo>
                  <a:pt x="241553" y="11175"/>
                </a:lnTo>
                <a:lnTo>
                  <a:pt x="240664" y="14477"/>
                </a:lnTo>
                <a:lnTo>
                  <a:pt x="238760" y="18922"/>
                </a:lnTo>
                <a:lnTo>
                  <a:pt x="235965" y="24637"/>
                </a:lnTo>
                <a:lnTo>
                  <a:pt x="152400" y="190880"/>
                </a:lnTo>
                <a:lnTo>
                  <a:pt x="152400" y="298195"/>
                </a:lnTo>
                <a:lnTo>
                  <a:pt x="152400" y="299846"/>
                </a:lnTo>
                <a:lnTo>
                  <a:pt x="151892" y="301243"/>
                </a:lnTo>
                <a:lnTo>
                  <a:pt x="150875" y="302513"/>
                </a:lnTo>
                <a:lnTo>
                  <a:pt x="149860" y="303656"/>
                </a:lnTo>
                <a:lnTo>
                  <a:pt x="148209" y="304800"/>
                </a:lnTo>
                <a:lnTo>
                  <a:pt x="145796" y="305561"/>
                </a:lnTo>
                <a:lnTo>
                  <a:pt x="143510" y="306323"/>
                </a:lnTo>
                <a:lnTo>
                  <a:pt x="140335" y="306958"/>
                </a:lnTo>
                <a:lnTo>
                  <a:pt x="136271" y="307466"/>
                </a:lnTo>
                <a:lnTo>
                  <a:pt x="132334" y="307847"/>
                </a:lnTo>
                <a:lnTo>
                  <a:pt x="127253" y="308101"/>
                </a:lnTo>
                <a:lnTo>
                  <a:pt x="121285" y="308101"/>
                </a:lnTo>
                <a:lnTo>
                  <a:pt x="115188" y="308101"/>
                </a:lnTo>
                <a:lnTo>
                  <a:pt x="96647" y="305561"/>
                </a:lnTo>
                <a:lnTo>
                  <a:pt x="94234" y="304800"/>
                </a:lnTo>
                <a:lnTo>
                  <a:pt x="92583" y="303656"/>
                </a:lnTo>
                <a:lnTo>
                  <a:pt x="91567" y="302513"/>
                </a:lnTo>
                <a:lnTo>
                  <a:pt x="90677" y="301243"/>
                </a:lnTo>
                <a:lnTo>
                  <a:pt x="90170" y="299846"/>
                </a:lnTo>
                <a:lnTo>
                  <a:pt x="90170" y="298195"/>
                </a:lnTo>
                <a:lnTo>
                  <a:pt x="90170" y="190880"/>
                </a:lnTo>
                <a:lnTo>
                  <a:pt x="6603" y="24637"/>
                </a:lnTo>
                <a:lnTo>
                  <a:pt x="0" y="7746"/>
                </a:lnTo>
                <a:lnTo>
                  <a:pt x="508" y="5333"/>
                </a:lnTo>
                <a:lnTo>
                  <a:pt x="2286" y="3682"/>
                </a:lnTo>
                <a:lnTo>
                  <a:pt x="4063" y="2031"/>
                </a:lnTo>
                <a:lnTo>
                  <a:pt x="7493" y="1015"/>
                </a:lnTo>
                <a:lnTo>
                  <a:pt x="12319" y="634"/>
                </a:lnTo>
                <a:lnTo>
                  <a:pt x="17145" y="253"/>
                </a:lnTo>
                <a:lnTo>
                  <a:pt x="24002" y="0"/>
                </a:lnTo>
                <a:lnTo>
                  <a:pt x="32638" y="0"/>
                </a:lnTo>
                <a:close/>
              </a:path>
            </a:pathLst>
          </a:custGeom>
          <a:ln w="3175">
            <a:solidFill>
              <a:srgbClr val="446A1C"/>
            </a:solidFill>
          </a:ln>
        </p:spPr>
        <p:txBody>
          <a:bodyPr wrap="square" lIns="0" tIns="0" rIns="0" bIns="0" rtlCol="0"/>
          <a:lstStyle/>
          <a:p>
            <a:endParaRPr sz="3800"/>
          </a:p>
        </p:txBody>
      </p:sp>
      <p:sp>
        <p:nvSpPr>
          <p:cNvPr id="33" name="object 33"/>
          <p:cNvSpPr/>
          <p:nvPr/>
        </p:nvSpPr>
        <p:spPr>
          <a:xfrm>
            <a:off x="6019419" y="1028319"/>
            <a:ext cx="281940" cy="308610"/>
          </a:xfrm>
          <a:custGeom>
            <a:avLst/>
            <a:gdLst/>
            <a:ahLst/>
            <a:cxnLst/>
            <a:rect l="l" t="t" r="r" b="b"/>
            <a:pathLst>
              <a:path w="281939" h="308609">
                <a:moveTo>
                  <a:pt x="138175" y="0"/>
                </a:moveTo>
                <a:lnTo>
                  <a:pt x="147446" y="0"/>
                </a:lnTo>
                <a:lnTo>
                  <a:pt x="154812" y="126"/>
                </a:lnTo>
                <a:lnTo>
                  <a:pt x="160400" y="380"/>
                </a:lnTo>
                <a:lnTo>
                  <a:pt x="165861" y="634"/>
                </a:lnTo>
                <a:lnTo>
                  <a:pt x="170179" y="1142"/>
                </a:lnTo>
                <a:lnTo>
                  <a:pt x="173227" y="2031"/>
                </a:lnTo>
                <a:lnTo>
                  <a:pt x="176275" y="2920"/>
                </a:lnTo>
                <a:lnTo>
                  <a:pt x="183260" y="13080"/>
                </a:lnTo>
                <a:lnTo>
                  <a:pt x="277621" y="283590"/>
                </a:lnTo>
                <a:lnTo>
                  <a:pt x="279526" y="289305"/>
                </a:lnTo>
                <a:lnTo>
                  <a:pt x="280669" y="293750"/>
                </a:lnTo>
                <a:lnTo>
                  <a:pt x="281177" y="297052"/>
                </a:lnTo>
                <a:lnTo>
                  <a:pt x="281558" y="300354"/>
                </a:lnTo>
                <a:lnTo>
                  <a:pt x="280923" y="302767"/>
                </a:lnTo>
                <a:lnTo>
                  <a:pt x="279272" y="304418"/>
                </a:lnTo>
                <a:lnTo>
                  <a:pt x="277494" y="306069"/>
                </a:lnTo>
                <a:lnTo>
                  <a:pt x="274446" y="307085"/>
                </a:lnTo>
                <a:lnTo>
                  <a:pt x="270001" y="307466"/>
                </a:lnTo>
                <a:lnTo>
                  <a:pt x="265683" y="307975"/>
                </a:lnTo>
                <a:lnTo>
                  <a:pt x="259587" y="308101"/>
                </a:lnTo>
                <a:lnTo>
                  <a:pt x="251840" y="308101"/>
                </a:lnTo>
                <a:lnTo>
                  <a:pt x="243839" y="308101"/>
                </a:lnTo>
                <a:lnTo>
                  <a:pt x="237616" y="307975"/>
                </a:lnTo>
                <a:lnTo>
                  <a:pt x="233171" y="307720"/>
                </a:lnTo>
                <a:lnTo>
                  <a:pt x="228600" y="307466"/>
                </a:lnTo>
                <a:lnTo>
                  <a:pt x="225170" y="307085"/>
                </a:lnTo>
                <a:lnTo>
                  <a:pt x="222884" y="306323"/>
                </a:lnTo>
                <a:lnTo>
                  <a:pt x="220471" y="305688"/>
                </a:lnTo>
                <a:lnTo>
                  <a:pt x="218820" y="304672"/>
                </a:lnTo>
                <a:lnTo>
                  <a:pt x="217931" y="303402"/>
                </a:lnTo>
                <a:lnTo>
                  <a:pt x="216915" y="302132"/>
                </a:lnTo>
                <a:lnTo>
                  <a:pt x="216153" y="300481"/>
                </a:lnTo>
                <a:lnTo>
                  <a:pt x="215518" y="298450"/>
                </a:lnTo>
                <a:lnTo>
                  <a:pt x="195071" y="237108"/>
                </a:lnTo>
                <a:lnTo>
                  <a:pt x="80390" y="237108"/>
                </a:lnTo>
                <a:lnTo>
                  <a:pt x="61086" y="296798"/>
                </a:lnTo>
                <a:lnTo>
                  <a:pt x="60451" y="298957"/>
                </a:lnTo>
                <a:lnTo>
                  <a:pt x="59562" y="300863"/>
                </a:lnTo>
                <a:lnTo>
                  <a:pt x="58546" y="302386"/>
                </a:lnTo>
                <a:lnTo>
                  <a:pt x="57530" y="303783"/>
                </a:lnTo>
                <a:lnTo>
                  <a:pt x="55879" y="305053"/>
                </a:lnTo>
                <a:lnTo>
                  <a:pt x="53593" y="305815"/>
                </a:lnTo>
                <a:lnTo>
                  <a:pt x="51307" y="306704"/>
                </a:lnTo>
                <a:lnTo>
                  <a:pt x="48132" y="307339"/>
                </a:lnTo>
                <a:lnTo>
                  <a:pt x="43941" y="307593"/>
                </a:lnTo>
                <a:lnTo>
                  <a:pt x="39750" y="307975"/>
                </a:lnTo>
                <a:lnTo>
                  <a:pt x="34289" y="308101"/>
                </a:lnTo>
                <a:lnTo>
                  <a:pt x="27558" y="308101"/>
                </a:lnTo>
                <a:lnTo>
                  <a:pt x="20319" y="308101"/>
                </a:lnTo>
                <a:lnTo>
                  <a:pt x="0" y="299592"/>
                </a:lnTo>
                <a:lnTo>
                  <a:pt x="380" y="296290"/>
                </a:lnTo>
                <a:lnTo>
                  <a:pt x="98043" y="12318"/>
                </a:lnTo>
                <a:lnTo>
                  <a:pt x="107441" y="2031"/>
                </a:lnTo>
                <a:lnTo>
                  <a:pt x="110108" y="1142"/>
                </a:lnTo>
                <a:lnTo>
                  <a:pt x="113918" y="634"/>
                </a:lnTo>
                <a:lnTo>
                  <a:pt x="118871" y="380"/>
                </a:lnTo>
                <a:lnTo>
                  <a:pt x="123697" y="126"/>
                </a:lnTo>
                <a:lnTo>
                  <a:pt x="130175" y="0"/>
                </a:lnTo>
                <a:lnTo>
                  <a:pt x="138175" y="0"/>
                </a:lnTo>
                <a:close/>
              </a:path>
            </a:pathLst>
          </a:custGeom>
          <a:ln w="3175">
            <a:solidFill>
              <a:srgbClr val="446A1C"/>
            </a:solidFill>
          </a:ln>
        </p:spPr>
        <p:txBody>
          <a:bodyPr wrap="square" lIns="0" tIns="0" rIns="0" bIns="0" rtlCol="0"/>
          <a:lstStyle/>
          <a:p>
            <a:endParaRPr sz="3800"/>
          </a:p>
        </p:txBody>
      </p:sp>
      <p:sp>
        <p:nvSpPr>
          <p:cNvPr id="34" name="object 34"/>
          <p:cNvSpPr/>
          <p:nvPr/>
        </p:nvSpPr>
        <p:spPr>
          <a:xfrm>
            <a:off x="5742178" y="1028319"/>
            <a:ext cx="238760" cy="308610"/>
          </a:xfrm>
          <a:custGeom>
            <a:avLst/>
            <a:gdLst/>
            <a:ahLst/>
            <a:cxnLst/>
            <a:rect l="l" t="t" r="r" b="b"/>
            <a:pathLst>
              <a:path w="238760" h="308609">
                <a:moveTo>
                  <a:pt x="31114" y="0"/>
                </a:moveTo>
                <a:lnTo>
                  <a:pt x="37211" y="0"/>
                </a:lnTo>
                <a:lnTo>
                  <a:pt x="42291" y="253"/>
                </a:lnTo>
                <a:lnTo>
                  <a:pt x="46227" y="761"/>
                </a:lnTo>
                <a:lnTo>
                  <a:pt x="50164" y="1269"/>
                </a:lnTo>
                <a:lnTo>
                  <a:pt x="53339" y="1904"/>
                </a:lnTo>
                <a:lnTo>
                  <a:pt x="55625" y="2666"/>
                </a:lnTo>
                <a:lnTo>
                  <a:pt x="58038" y="3428"/>
                </a:lnTo>
                <a:lnTo>
                  <a:pt x="59689" y="4444"/>
                </a:lnTo>
                <a:lnTo>
                  <a:pt x="60579" y="5714"/>
                </a:lnTo>
                <a:lnTo>
                  <a:pt x="61595" y="6984"/>
                </a:lnTo>
                <a:lnTo>
                  <a:pt x="61975" y="8381"/>
                </a:lnTo>
                <a:lnTo>
                  <a:pt x="61975" y="9905"/>
                </a:lnTo>
                <a:lnTo>
                  <a:pt x="61975" y="122046"/>
                </a:lnTo>
                <a:lnTo>
                  <a:pt x="176149" y="122046"/>
                </a:lnTo>
                <a:lnTo>
                  <a:pt x="176149" y="9905"/>
                </a:lnTo>
                <a:lnTo>
                  <a:pt x="176149" y="8381"/>
                </a:lnTo>
                <a:lnTo>
                  <a:pt x="192150" y="761"/>
                </a:lnTo>
                <a:lnTo>
                  <a:pt x="196087" y="253"/>
                </a:lnTo>
                <a:lnTo>
                  <a:pt x="201168" y="0"/>
                </a:lnTo>
                <a:lnTo>
                  <a:pt x="207391" y="0"/>
                </a:lnTo>
                <a:lnTo>
                  <a:pt x="213360" y="0"/>
                </a:lnTo>
                <a:lnTo>
                  <a:pt x="236727" y="5714"/>
                </a:lnTo>
                <a:lnTo>
                  <a:pt x="237744" y="6984"/>
                </a:lnTo>
                <a:lnTo>
                  <a:pt x="238251" y="8381"/>
                </a:lnTo>
                <a:lnTo>
                  <a:pt x="238251" y="9905"/>
                </a:lnTo>
                <a:lnTo>
                  <a:pt x="238251" y="298195"/>
                </a:lnTo>
                <a:lnTo>
                  <a:pt x="238251" y="299846"/>
                </a:lnTo>
                <a:lnTo>
                  <a:pt x="237744" y="301243"/>
                </a:lnTo>
                <a:lnTo>
                  <a:pt x="213360" y="308101"/>
                </a:lnTo>
                <a:lnTo>
                  <a:pt x="207391" y="308101"/>
                </a:lnTo>
                <a:lnTo>
                  <a:pt x="201168" y="308101"/>
                </a:lnTo>
                <a:lnTo>
                  <a:pt x="176149" y="299846"/>
                </a:lnTo>
                <a:lnTo>
                  <a:pt x="176149" y="298195"/>
                </a:lnTo>
                <a:lnTo>
                  <a:pt x="176149" y="174878"/>
                </a:lnTo>
                <a:lnTo>
                  <a:pt x="61975" y="174878"/>
                </a:lnTo>
                <a:lnTo>
                  <a:pt x="61975" y="298195"/>
                </a:lnTo>
                <a:lnTo>
                  <a:pt x="61975" y="299846"/>
                </a:lnTo>
                <a:lnTo>
                  <a:pt x="61595" y="301243"/>
                </a:lnTo>
                <a:lnTo>
                  <a:pt x="60579" y="302513"/>
                </a:lnTo>
                <a:lnTo>
                  <a:pt x="59689" y="303656"/>
                </a:lnTo>
                <a:lnTo>
                  <a:pt x="58038" y="304800"/>
                </a:lnTo>
                <a:lnTo>
                  <a:pt x="55625" y="305561"/>
                </a:lnTo>
                <a:lnTo>
                  <a:pt x="53339" y="306323"/>
                </a:lnTo>
                <a:lnTo>
                  <a:pt x="50164" y="306958"/>
                </a:lnTo>
                <a:lnTo>
                  <a:pt x="46227" y="307466"/>
                </a:lnTo>
                <a:lnTo>
                  <a:pt x="42291" y="307847"/>
                </a:lnTo>
                <a:lnTo>
                  <a:pt x="37211" y="308101"/>
                </a:lnTo>
                <a:lnTo>
                  <a:pt x="31114" y="308101"/>
                </a:lnTo>
                <a:lnTo>
                  <a:pt x="25146" y="308101"/>
                </a:lnTo>
                <a:lnTo>
                  <a:pt x="6604" y="305561"/>
                </a:lnTo>
                <a:lnTo>
                  <a:pt x="4191" y="304800"/>
                </a:lnTo>
                <a:lnTo>
                  <a:pt x="2539" y="303656"/>
                </a:lnTo>
                <a:lnTo>
                  <a:pt x="1524" y="302513"/>
                </a:lnTo>
                <a:lnTo>
                  <a:pt x="508" y="301243"/>
                </a:lnTo>
                <a:lnTo>
                  <a:pt x="0" y="299846"/>
                </a:lnTo>
                <a:lnTo>
                  <a:pt x="0" y="298195"/>
                </a:lnTo>
                <a:lnTo>
                  <a:pt x="0" y="9905"/>
                </a:lnTo>
                <a:lnTo>
                  <a:pt x="0" y="8381"/>
                </a:lnTo>
                <a:lnTo>
                  <a:pt x="508" y="6984"/>
                </a:lnTo>
                <a:lnTo>
                  <a:pt x="1524" y="5714"/>
                </a:lnTo>
                <a:lnTo>
                  <a:pt x="2539" y="4444"/>
                </a:lnTo>
                <a:lnTo>
                  <a:pt x="4191" y="3428"/>
                </a:lnTo>
                <a:lnTo>
                  <a:pt x="6604" y="2666"/>
                </a:lnTo>
                <a:lnTo>
                  <a:pt x="8889" y="1904"/>
                </a:lnTo>
                <a:lnTo>
                  <a:pt x="12192" y="1269"/>
                </a:lnTo>
                <a:lnTo>
                  <a:pt x="16129" y="761"/>
                </a:lnTo>
                <a:lnTo>
                  <a:pt x="20193" y="253"/>
                </a:lnTo>
                <a:lnTo>
                  <a:pt x="25146" y="0"/>
                </a:lnTo>
                <a:lnTo>
                  <a:pt x="31114" y="0"/>
                </a:lnTo>
                <a:close/>
              </a:path>
            </a:pathLst>
          </a:custGeom>
          <a:ln w="3175">
            <a:solidFill>
              <a:srgbClr val="446A1C"/>
            </a:solidFill>
          </a:ln>
        </p:spPr>
        <p:txBody>
          <a:bodyPr wrap="square" lIns="0" tIns="0" rIns="0" bIns="0" rtlCol="0"/>
          <a:lstStyle/>
          <a:p>
            <a:endParaRPr sz="3800"/>
          </a:p>
        </p:txBody>
      </p:sp>
      <p:sp>
        <p:nvSpPr>
          <p:cNvPr id="35" name="object 35"/>
          <p:cNvSpPr/>
          <p:nvPr/>
        </p:nvSpPr>
        <p:spPr>
          <a:xfrm>
            <a:off x="5281676" y="1028319"/>
            <a:ext cx="417195" cy="308610"/>
          </a:xfrm>
          <a:custGeom>
            <a:avLst/>
            <a:gdLst/>
            <a:ahLst/>
            <a:cxnLst/>
            <a:rect l="l" t="t" r="r" b="b"/>
            <a:pathLst>
              <a:path w="417195" h="308609">
                <a:moveTo>
                  <a:pt x="31369" y="0"/>
                </a:moveTo>
                <a:lnTo>
                  <a:pt x="38735" y="0"/>
                </a:lnTo>
                <a:lnTo>
                  <a:pt x="44576" y="126"/>
                </a:lnTo>
                <a:lnTo>
                  <a:pt x="48895" y="380"/>
                </a:lnTo>
                <a:lnTo>
                  <a:pt x="53212" y="634"/>
                </a:lnTo>
                <a:lnTo>
                  <a:pt x="56514" y="1142"/>
                </a:lnTo>
                <a:lnTo>
                  <a:pt x="58674" y="2031"/>
                </a:lnTo>
                <a:lnTo>
                  <a:pt x="60960" y="2920"/>
                </a:lnTo>
                <a:lnTo>
                  <a:pt x="65150" y="12826"/>
                </a:lnTo>
                <a:lnTo>
                  <a:pt x="118618" y="246506"/>
                </a:lnTo>
                <a:lnTo>
                  <a:pt x="118872" y="246506"/>
                </a:lnTo>
                <a:lnTo>
                  <a:pt x="174498" y="14477"/>
                </a:lnTo>
                <a:lnTo>
                  <a:pt x="175133" y="11429"/>
                </a:lnTo>
                <a:lnTo>
                  <a:pt x="176022" y="9016"/>
                </a:lnTo>
                <a:lnTo>
                  <a:pt x="177037" y="7111"/>
                </a:lnTo>
                <a:lnTo>
                  <a:pt x="178053" y="5206"/>
                </a:lnTo>
                <a:lnTo>
                  <a:pt x="179832" y="3809"/>
                </a:lnTo>
                <a:lnTo>
                  <a:pt x="182245" y="2793"/>
                </a:lnTo>
                <a:lnTo>
                  <a:pt x="184658" y="1777"/>
                </a:lnTo>
                <a:lnTo>
                  <a:pt x="187960" y="1015"/>
                </a:lnTo>
                <a:lnTo>
                  <a:pt x="192277" y="634"/>
                </a:lnTo>
                <a:lnTo>
                  <a:pt x="196469" y="253"/>
                </a:lnTo>
                <a:lnTo>
                  <a:pt x="202184" y="0"/>
                </a:lnTo>
                <a:lnTo>
                  <a:pt x="209169" y="0"/>
                </a:lnTo>
                <a:lnTo>
                  <a:pt x="216788" y="0"/>
                </a:lnTo>
                <a:lnTo>
                  <a:pt x="237616" y="2539"/>
                </a:lnTo>
                <a:lnTo>
                  <a:pt x="240029" y="3555"/>
                </a:lnTo>
                <a:lnTo>
                  <a:pt x="241808" y="4952"/>
                </a:lnTo>
                <a:lnTo>
                  <a:pt x="242950" y="6857"/>
                </a:lnTo>
                <a:lnTo>
                  <a:pt x="244094" y="8762"/>
                </a:lnTo>
                <a:lnTo>
                  <a:pt x="244856" y="11302"/>
                </a:lnTo>
                <a:lnTo>
                  <a:pt x="245490" y="14477"/>
                </a:lnTo>
                <a:lnTo>
                  <a:pt x="303149" y="246506"/>
                </a:lnTo>
                <a:lnTo>
                  <a:pt x="303529" y="246506"/>
                </a:lnTo>
                <a:lnTo>
                  <a:pt x="357124" y="13461"/>
                </a:lnTo>
                <a:lnTo>
                  <a:pt x="357632" y="10921"/>
                </a:lnTo>
                <a:lnTo>
                  <a:pt x="358266" y="8762"/>
                </a:lnTo>
                <a:lnTo>
                  <a:pt x="359028" y="6984"/>
                </a:lnTo>
                <a:lnTo>
                  <a:pt x="359790" y="5206"/>
                </a:lnTo>
                <a:lnTo>
                  <a:pt x="361314" y="3809"/>
                </a:lnTo>
                <a:lnTo>
                  <a:pt x="363474" y="2793"/>
                </a:lnTo>
                <a:lnTo>
                  <a:pt x="365633" y="1777"/>
                </a:lnTo>
                <a:lnTo>
                  <a:pt x="368808" y="1015"/>
                </a:lnTo>
                <a:lnTo>
                  <a:pt x="372872" y="634"/>
                </a:lnTo>
                <a:lnTo>
                  <a:pt x="377063" y="253"/>
                </a:lnTo>
                <a:lnTo>
                  <a:pt x="382777" y="0"/>
                </a:lnTo>
                <a:lnTo>
                  <a:pt x="390144" y="0"/>
                </a:lnTo>
                <a:lnTo>
                  <a:pt x="397128" y="0"/>
                </a:lnTo>
                <a:lnTo>
                  <a:pt x="402463" y="253"/>
                </a:lnTo>
                <a:lnTo>
                  <a:pt x="406273" y="634"/>
                </a:lnTo>
                <a:lnTo>
                  <a:pt x="410210" y="1015"/>
                </a:lnTo>
                <a:lnTo>
                  <a:pt x="413003" y="2031"/>
                </a:lnTo>
                <a:lnTo>
                  <a:pt x="414654" y="3809"/>
                </a:lnTo>
                <a:lnTo>
                  <a:pt x="416433" y="5587"/>
                </a:lnTo>
                <a:lnTo>
                  <a:pt x="417195" y="8127"/>
                </a:lnTo>
                <a:lnTo>
                  <a:pt x="416940" y="11429"/>
                </a:lnTo>
                <a:lnTo>
                  <a:pt x="416687" y="14858"/>
                </a:lnTo>
                <a:lnTo>
                  <a:pt x="344424" y="290956"/>
                </a:lnTo>
                <a:lnTo>
                  <a:pt x="340487" y="299973"/>
                </a:lnTo>
                <a:lnTo>
                  <a:pt x="338836" y="302259"/>
                </a:lnTo>
                <a:lnTo>
                  <a:pt x="336423" y="304038"/>
                </a:lnTo>
                <a:lnTo>
                  <a:pt x="333121" y="305180"/>
                </a:lnTo>
                <a:lnTo>
                  <a:pt x="329819" y="306323"/>
                </a:lnTo>
                <a:lnTo>
                  <a:pt x="325500" y="307085"/>
                </a:lnTo>
                <a:lnTo>
                  <a:pt x="320294" y="307466"/>
                </a:lnTo>
                <a:lnTo>
                  <a:pt x="315087" y="307975"/>
                </a:lnTo>
                <a:lnTo>
                  <a:pt x="308483" y="308101"/>
                </a:lnTo>
                <a:lnTo>
                  <a:pt x="300482" y="308101"/>
                </a:lnTo>
                <a:lnTo>
                  <a:pt x="291591" y="308101"/>
                </a:lnTo>
                <a:lnTo>
                  <a:pt x="284352" y="307975"/>
                </a:lnTo>
                <a:lnTo>
                  <a:pt x="278891" y="307466"/>
                </a:lnTo>
                <a:lnTo>
                  <a:pt x="273558" y="307085"/>
                </a:lnTo>
                <a:lnTo>
                  <a:pt x="269239" y="306323"/>
                </a:lnTo>
                <a:lnTo>
                  <a:pt x="266064" y="305180"/>
                </a:lnTo>
                <a:lnTo>
                  <a:pt x="262889" y="304038"/>
                </a:lnTo>
                <a:lnTo>
                  <a:pt x="260603" y="302259"/>
                </a:lnTo>
                <a:lnTo>
                  <a:pt x="259207" y="299973"/>
                </a:lnTo>
                <a:lnTo>
                  <a:pt x="257810" y="297688"/>
                </a:lnTo>
                <a:lnTo>
                  <a:pt x="256666" y="294639"/>
                </a:lnTo>
                <a:lnTo>
                  <a:pt x="255904" y="290956"/>
                </a:lnTo>
                <a:lnTo>
                  <a:pt x="207137" y="97408"/>
                </a:lnTo>
                <a:lnTo>
                  <a:pt x="206628" y="97408"/>
                </a:lnTo>
                <a:lnTo>
                  <a:pt x="160400" y="290956"/>
                </a:lnTo>
                <a:lnTo>
                  <a:pt x="159638" y="294513"/>
                </a:lnTo>
                <a:lnTo>
                  <a:pt x="158496" y="297433"/>
                </a:lnTo>
                <a:lnTo>
                  <a:pt x="157099" y="299719"/>
                </a:lnTo>
                <a:lnTo>
                  <a:pt x="155701" y="302005"/>
                </a:lnTo>
                <a:lnTo>
                  <a:pt x="153415" y="303783"/>
                </a:lnTo>
                <a:lnTo>
                  <a:pt x="150368" y="305053"/>
                </a:lnTo>
                <a:lnTo>
                  <a:pt x="147320" y="306323"/>
                </a:lnTo>
                <a:lnTo>
                  <a:pt x="143128" y="307085"/>
                </a:lnTo>
                <a:lnTo>
                  <a:pt x="137922" y="307466"/>
                </a:lnTo>
                <a:lnTo>
                  <a:pt x="132587" y="307975"/>
                </a:lnTo>
                <a:lnTo>
                  <a:pt x="125602" y="308101"/>
                </a:lnTo>
                <a:lnTo>
                  <a:pt x="116966" y="308101"/>
                </a:lnTo>
                <a:lnTo>
                  <a:pt x="107823" y="308101"/>
                </a:lnTo>
                <a:lnTo>
                  <a:pt x="100584" y="307975"/>
                </a:lnTo>
                <a:lnTo>
                  <a:pt x="95123" y="307466"/>
                </a:lnTo>
                <a:lnTo>
                  <a:pt x="89788" y="307085"/>
                </a:lnTo>
                <a:lnTo>
                  <a:pt x="85471" y="306323"/>
                </a:lnTo>
                <a:lnTo>
                  <a:pt x="82296" y="305180"/>
                </a:lnTo>
                <a:lnTo>
                  <a:pt x="79121" y="304038"/>
                </a:lnTo>
                <a:lnTo>
                  <a:pt x="76835" y="302259"/>
                </a:lnTo>
                <a:lnTo>
                  <a:pt x="75437" y="299973"/>
                </a:lnTo>
                <a:lnTo>
                  <a:pt x="74040" y="297688"/>
                </a:lnTo>
                <a:lnTo>
                  <a:pt x="2539" y="24637"/>
                </a:lnTo>
                <a:lnTo>
                  <a:pt x="253" y="11302"/>
                </a:lnTo>
                <a:lnTo>
                  <a:pt x="0" y="8000"/>
                </a:lnTo>
                <a:lnTo>
                  <a:pt x="23368" y="0"/>
                </a:lnTo>
                <a:lnTo>
                  <a:pt x="31369" y="0"/>
                </a:lnTo>
                <a:close/>
              </a:path>
            </a:pathLst>
          </a:custGeom>
          <a:ln w="3175">
            <a:solidFill>
              <a:srgbClr val="446A1C"/>
            </a:solidFill>
          </a:ln>
        </p:spPr>
        <p:txBody>
          <a:bodyPr wrap="square" lIns="0" tIns="0" rIns="0" bIns="0" rtlCol="0"/>
          <a:lstStyle/>
          <a:p>
            <a:endParaRPr sz="3800"/>
          </a:p>
        </p:txBody>
      </p:sp>
      <p:sp>
        <p:nvSpPr>
          <p:cNvPr id="36" name="object 36"/>
          <p:cNvSpPr/>
          <p:nvPr/>
        </p:nvSpPr>
        <p:spPr>
          <a:xfrm>
            <a:off x="6864730" y="1024382"/>
            <a:ext cx="288925" cy="316230"/>
          </a:xfrm>
          <a:custGeom>
            <a:avLst/>
            <a:gdLst/>
            <a:ahLst/>
            <a:cxnLst/>
            <a:rect l="l" t="t" r="r" b="b"/>
            <a:pathLst>
              <a:path w="288925" h="316230">
                <a:moveTo>
                  <a:pt x="147320" y="0"/>
                </a:moveTo>
                <a:lnTo>
                  <a:pt x="194790" y="5143"/>
                </a:lnTo>
                <a:lnTo>
                  <a:pt x="232949" y="20875"/>
                </a:lnTo>
                <a:lnTo>
                  <a:pt x="261314" y="47630"/>
                </a:lnTo>
                <a:lnTo>
                  <a:pt x="279781" y="85725"/>
                </a:lnTo>
                <a:lnTo>
                  <a:pt x="288353" y="135284"/>
                </a:lnTo>
                <a:lnTo>
                  <a:pt x="288925" y="154431"/>
                </a:lnTo>
                <a:lnTo>
                  <a:pt x="288331" y="172960"/>
                </a:lnTo>
                <a:lnTo>
                  <a:pt x="279527" y="222376"/>
                </a:lnTo>
                <a:lnTo>
                  <a:pt x="260149" y="262274"/>
                </a:lnTo>
                <a:lnTo>
                  <a:pt x="230584" y="291655"/>
                </a:lnTo>
                <a:lnTo>
                  <a:pt x="190970" y="309887"/>
                </a:lnTo>
                <a:lnTo>
                  <a:pt x="141732" y="316102"/>
                </a:lnTo>
                <a:lnTo>
                  <a:pt x="124489" y="315509"/>
                </a:lnTo>
                <a:lnTo>
                  <a:pt x="79502" y="306704"/>
                </a:lnTo>
                <a:lnTo>
                  <a:pt x="44711" y="287291"/>
                </a:lnTo>
                <a:lnTo>
                  <a:pt x="19843" y="256635"/>
                </a:lnTo>
                <a:lnTo>
                  <a:pt x="4929" y="214310"/>
                </a:lnTo>
                <a:lnTo>
                  <a:pt x="0" y="159892"/>
                </a:lnTo>
                <a:lnTo>
                  <a:pt x="575" y="141866"/>
                </a:lnTo>
                <a:lnTo>
                  <a:pt x="9398" y="93217"/>
                </a:lnTo>
                <a:lnTo>
                  <a:pt x="28703" y="53855"/>
                </a:lnTo>
                <a:lnTo>
                  <a:pt x="58324" y="24558"/>
                </a:lnTo>
                <a:lnTo>
                  <a:pt x="97849" y="6215"/>
                </a:lnTo>
                <a:lnTo>
                  <a:pt x="147320" y="0"/>
                </a:lnTo>
                <a:close/>
              </a:path>
            </a:pathLst>
          </a:custGeom>
          <a:ln w="3175">
            <a:solidFill>
              <a:srgbClr val="446A1C"/>
            </a:solidFill>
          </a:ln>
        </p:spPr>
        <p:txBody>
          <a:bodyPr wrap="square" lIns="0" tIns="0" rIns="0" bIns="0" rtlCol="0"/>
          <a:lstStyle/>
          <a:p>
            <a:endParaRPr sz="3800"/>
          </a:p>
        </p:txBody>
      </p:sp>
      <p:sp>
        <p:nvSpPr>
          <p:cNvPr id="37" name="object 37"/>
          <p:cNvSpPr txBox="1"/>
          <p:nvPr/>
        </p:nvSpPr>
        <p:spPr>
          <a:xfrm>
            <a:off x="2059941" y="1546072"/>
            <a:ext cx="6734809" cy="1443985"/>
          </a:xfrm>
          <a:prstGeom prst="rect">
            <a:avLst/>
          </a:prstGeom>
        </p:spPr>
        <p:txBody>
          <a:bodyPr vert="horz" wrap="square" lIns="0" tIns="88900" rIns="0" bIns="0" rtlCol="0">
            <a:spAutoFit/>
          </a:bodyPr>
          <a:lstStyle/>
          <a:p>
            <a:pPr marL="287005" indent="-274306">
              <a:spcBef>
                <a:spcPts val="700"/>
              </a:spcBef>
              <a:buClr>
                <a:srgbClr val="92D050"/>
              </a:buClr>
              <a:buSzPct val="73076"/>
              <a:buChar char=""/>
              <a:tabLst>
                <a:tab pos="287640" algn="l"/>
              </a:tabLst>
            </a:pPr>
            <a:r>
              <a:rPr sz="2600" spc="-150" dirty="0">
                <a:latin typeface="Arial"/>
                <a:cs typeface="Arial"/>
              </a:rPr>
              <a:t>Wamp </a:t>
            </a:r>
            <a:r>
              <a:rPr sz="2600" spc="-120" dirty="0">
                <a:latin typeface="Arial"/>
                <a:cs typeface="Arial"/>
              </a:rPr>
              <a:t>Server/Xampp</a:t>
            </a:r>
            <a:r>
              <a:rPr sz="2600" spc="-190" dirty="0">
                <a:latin typeface="Arial"/>
                <a:cs typeface="Arial"/>
              </a:rPr>
              <a:t> </a:t>
            </a:r>
            <a:r>
              <a:rPr sz="2600" spc="-150" dirty="0">
                <a:latin typeface="Arial"/>
                <a:cs typeface="Arial"/>
              </a:rPr>
              <a:t>Server</a:t>
            </a:r>
            <a:endParaRPr sz="2600">
              <a:latin typeface="Arial"/>
              <a:cs typeface="Arial"/>
            </a:endParaRPr>
          </a:p>
          <a:p>
            <a:pPr marL="287005" indent="-274306">
              <a:spcBef>
                <a:spcPts val="600"/>
              </a:spcBef>
              <a:buClr>
                <a:srgbClr val="92D050"/>
              </a:buClr>
              <a:buSzPct val="73076"/>
              <a:buChar char=""/>
              <a:tabLst>
                <a:tab pos="287640" algn="l"/>
              </a:tabLst>
            </a:pPr>
            <a:r>
              <a:rPr sz="2600" spc="-135" dirty="0">
                <a:latin typeface="Arial"/>
                <a:cs typeface="Arial"/>
              </a:rPr>
              <a:t>Wordpress</a:t>
            </a:r>
            <a:r>
              <a:rPr sz="2600" spc="-160" dirty="0">
                <a:latin typeface="Arial"/>
                <a:cs typeface="Arial"/>
              </a:rPr>
              <a:t> </a:t>
            </a:r>
            <a:r>
              <a:rPr sz="2600" spc="-235" dirty="0">
                <a:latin typeface="Arial"/>
                <a:cs typeface="Arial"/>
              </a:rPr>
              <a:t>Package</a:t>
            </a:r>
            <a:endParaRPr sz="2600">
              <a:latin typeface="Arial"/>
              <a:cs typeface="Arial"/>
            </a:endParaRPr>
          </a:p>
          <a:p>
            <a:pPr marL="287005" indent="-274306">
              <a:spcBef>
                <a:spcPts val="600"/>
              </a:spcBef>
              <a:buClr>
                <a:srgbClr val="92D050"/>
              </a:buClr>
              <a:buSzPct val="73076"/>
              <a:buChar char=""/>
              <a:tabLst>
                <a:tab pos="287640" algn="l"/>
              </a:tabLst>
            </a:pPr>
            <a:r>
              <a:rPr sz="2600" spc="-160" dirty="0">
                <a:latin typeface="Arial"/>
                <a:cs typeface="Arial"/>
              </a:rPr>
              <a:t>Any </a:t>
            </a:r>
            <a:r>
              <a:rPr sz="2600" spc="-80" dirty="0">
                <a:latin typeface="Arial"/>
                <a:cs typeface="Arial"/>
              </a:rPr>
              <a:t>smart </a:t>
            </a:r>
            <a:r>
              <a:rPr sz="2600" spc="-95" dirty="0">
                <a:latin typeface="Arial"/>
                <a:cs typeface="Arial"/>
              </a:rPr>
              <a:t>editor(Dreamweaver </a:t>
            </a:r>
            <a:r>
              <a:rPr sz="2600" spc="-120" dirty="0">
                <a:latin typeface="Arial"/>
                <a:cs typeface="Arial"/>
              </a:rPr>
              <a:t>and</a:t>
            </a:r>
            <a:r>
              <a:rPr sz="2600" spc="-204" dirty="0">
                <a:latin typeface="Arial"/>
                <a:cs typeface="Arial"/>
              </a:rPr>
              <a:t> </a:t>
            </a:r>
            <a:r>
              <a:rPr sz="2600" spc="-150" dirty="0">
                <a:latin typeface="Arial"/>
                <a:cs typeface="Arial"/>
              </a:rPr>
              <a:t>notepad++)</a:t>
            </a:r>
            <a:endParaRPr sz="2600">
              <a:latin typeface="Arial"/>
              <a:cs typeface="Arial"/>
            </a:endParaRPr>
          </a:p>
        </p:txBody>
      </p:sp>
    </p:spTree>
    <p:extLst>
      <p:ext uri="{BB962C8B-B14F-4D97-AF65-F5344CB8AC3E}">
        <p14:creationId xmlns:p14="http://schemas.microsoft.com/office/powerpoint/2010/main" val="2287976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37143" y="1024382"/>
            <a:ext cx="2526601" cy="316102"/>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3149854" y="1077467"/>
            <a:ext cx="129285" cy="209422"/>
          </a:xfrm>
          <a:prstGeom prst="rect">
            <a:avLst/>
          </a:prstGeom>
          <a:blipFill>
            <a:blip r:embed="rId3" cstate="print"/>
            <a:stretch>
              <a:fillRect/>
            </a:stretch>
          </a:blipFill>
        </p:spPr>
        <p:txBody>
          <a:bodyPr wrap="square" lIns="0" tIns="0" rIns="0" bIns="0" rtlCol="0"/>
          <a:lstStyle/>
          <a:p>
            <a:endParaRPr sz="3800"/>
          </a:p>
        </p:txBody>
      </p:sp>
      <p:sp>
        <p:nvSpPr>
          <p:cNvPr id="4" name="object 4"/>
          <p:cNvSpPr/>
          <p:nvPr/>
        </p:nvSpPr>
        <p:spPr>
          <a:xfrm>
            <a:off x="3454780" y="1076833"/>
            <a:ext cx="83946" cy="105282"/>
          </a:xfrm>
          <a:prstGeom prst="rect">
            <a:avLst/>
          </a:prstGeom>
          <a:blipFill>
            <a:blip r:embed="rId4" cstate="print"/>
            <a:stretch>
              <a:fillRect/>
            </a:stretch>
          </a:blipFill>
        </p:spPr>
        <p:txBody>
          <a:bodyPr wrap="square" lIns="0" tIns="0" rIns="0" bIns="0" rtlCol="0"/>
          <a:lstStyle/>
          <a:p>
            <a:endParaRPr sz="3800"/>
          </a:p>
        </p:txBody>
      </p:sp>
      <p:sp>
        <p:nvSpPr>
          <p:cNvPr id="5" name="object 5"/>
          <p:cNvSpPr/>
          <p:nvPr/>
        </p:nvSpPr>
        <p:spPr>
          <a:xfrm>
            <a:off x="3712336" y="1076326"/>
            <a:ext cx="86232" cy="88391"/>
          </a:xfrm>
          <a:prstGeom prst="rect">
            <a:avLst/>
          </a:prstGeom>
          <a:blipFill>
            <a:blip r:embed="rId5" cstate="print"/>
            <a:stretch>
              <a:fillRect/>
            </a:stretch>
          </a:blipFill>
        </p:spPr>
        <p:txBody>
          <a:bodyPr wrap="square" lIns="0" tIns="0" rIns="0" bIns="0" rtlCol="0"/>
          <a:lstStyle/>
          <a:p>
            <a:endParaRPr sz="3800"/>
          </a:p>
        </p:txBody>
      </p:sp>
      <p:sp>
        <p:nvSpPr>
          <p:cNvPr id="6" name="object 6"/>
          <p:cNvSpPr/>
          <p:nvPr/>
        </p:nvSpPr>
        <p:spPr>
          <a:xfrm>
            <a:off x="2878708" y="1076326"/>
            <a:ext cx="86232" cy="88391"/>
          </a:xfrm>
          <a:prstGeom prst="rect">
            <a:avLst/>
          </a:prstGeom>
          <a:blipFill>
            <a:blip r:embed="rId5" cstate="print"/>
            <a:stretch>
              <a:fillRect/>
            </a:stretch>
          </a:blipFill>
        </p:spPr>
        <p:txBody>
          <a:bodyPr wrap="square" lIns="0" tIns="0" rIns="0" bIns="0" rtlCol="0"/>
          <a:lstStyle/>
          <a:p>
            <a:endParaRPr sz="3800"/>
          </a:p>
        </p:txBody>
      </p:sp>
      <p:sp>
        <p:nvSpPr>
          <p:cNvPr id="7" name="object 7"/>
          <p:cNvSpPr/>
          <p:nvPr/>
        </p:nvSpPr>
        <p:spPr>
          <a:xfrm>
            <a:off x="2541295" y="1074419"/>
            <a:ext cx="160540" cy="215772"/>
          </a:xfrm>
          <a:prstGeom prst="rect">
            <a:avLst/>
          </a:prstGeom>
          <a:blipFill>
            <a:blip r:embed="rId6" cstate="print"/>
            <a:stretch>
              <a:fillRect/>
            </a:stretch>
          </a:blipFill>
        </p:spPr>
        <p:txBody>
          <a:bodyPr wrap="square" lIns="0" tIns="0" rIns="0" bIns="0" rtlCol="0"/>
          <a:lstStyle/>
          <a:p>
            <a:endParaRPr sz="3800"/>
          </a:p>
        </p:txBody>
      </p:sp>
      <p:sp>
        <p:nvSpPr>
          <p:cNvPr id="8" name="object 8"/>
          <p:cNvSpPr/>
          <p:nvPr/>
        </p:nvSpPr>
        <p:spPr>
          <a:xfrm>
            <a:off x="3921632" y="1023492"/>
            <a:ext cx="643000" cy="317880"/>
          </a:xfrm>
          <a:prstGeom prst="rect">
            <a:avLst/>
          </a:prstGeom>
          <a:blipFill>
            <a:blip r:embed="rId7" cstate="print"/>
            <a:stretch>
              <a:fillRect/>
            </a:stretch>
          </a:blipFill>
        </p:spPr>
        <p:txBody>
          <a:bodyPr wrap="square" lIns="0" tIns="0" rIns="0" bIns="0" rtlCol="0"/>
          <a:lstStyle/>
          <a:p>
            <a:endParaRPr sz="3800"/>
          </a:p>
        </p:txBody>
      </p:sp>
      <p:sp>
        <p:nvSpPr>
          <p:cNvPr id="9" name="object 9"/>
          <p:cNvSpPr/>
          <p:nvPr/>
        </p:nvSpPr>
        <p:spPr>
          <a:xfrm>
            <a:off x="3651251" y="1029717"/>
            <a:ext cx="226695" cy="306705"/>
          </a:xfrm>
          <a:custGeom>
            <a:avLst/>
            <a:gdLst/>
            <a:ahLst/>
            <a:cxnLst/>
            <a:rect l="l" t="t" r="r" b="b"/>
            <a:pathLst>
              <a:path w="226694" h="306705">
                <a:moveTo>
                  <a:pt x="18414" y="0"/>
                </a:moveTo>
                <a:lnTo>
                  <a:pt x="97408" y="0"/>
                </a:lnTo>
                <a:lnTo>
                  <a:pt x="105410" y="0"/>
                </a:lnTo>
                <a:lnTo>
                  <a:pt x="112013" y="254"/>
                </a:lnTo>
                <a:lnTo>
                  <a:pt x="156892" y="7741"/>
                </a:lnTo>
                <a:lnTo>
                  <a:pt x="194319" y="32684"/>
                </a:lnTo>
                <a:lnTo>
                  <a:pt x="210339" y="75011"/>
                </a:lnTo>
                <a:lnTo>
                  <a:pt x="210693" y="83820"/>
                </a:lnTo>
                <a:lnTo>
                  <a:pt x="210435" y="91293"/>
                </a:lnTo>
                <a:lnTo>
                  <a:pt x="195325" y="134238"/>
                </a:lnTo>
                <a:lnTo>
                  <a:pt x="164830" y="158083"/>
                </a:lnTo>
                <a:lnTo>
                  <a:pt x="151383" y="163322"/>
                </a:lnTo>
                <a:lnTo>
                  <a:pt x="155956" y="165481"/>
                </a:lnTo>
                <a:lnTo>
                  <a:pt x="175641" y="182753"/>
                </a:lnTo>
                <a:lnTo>
                  <a:pt x="179197" y="187198"/>
                </a:lnTo>
                <a:lnTo>
                  <a:pt x="194818" y="217550"/>
                </a:lnTo>
                <a:lnTo>
                  <a:pt x="220599" y="277749"/>
                </a:lnTo>
                <a:lnTo>
                  <a:pt x="222885" y="283718"/>
                </a:lnTo>
                <a:lnTo>
                  <a:pt x="224536" y="288036"/>
                </a:lnTo>
                <a:lnTo>
                  <a:pt x="225298" y="290830"/>
                </a:lnTo>
                <a:lnTo>
                  <a:pt x="226060" y="293497"/>
                </a:lnTo>
                <a:lnTo>
                  <a:pt x="226441" y="295656"/>
                </a:lnTo>
                <a:lnTo>
                  <a:pt x="226441" y="297307"/>
                </a:lnTo>
                <a:lnTo>
                  <a:pt x="226441" y="298958"/>
                </a:lnTo>
                <a:lnTo>
                  <a:pt x="226187" y="300482"/>
                </a:lnTo>
                <a:lnTo>
                  <a:pt x="225551" y="301625"/>
                </a:lnTo>
                <a:lnTo>
                  <a:pt x="224917" y="302768"/>
                </a:lnTo>
                <a:lnTo>
                  <a:pt x="223393" y="303784"/>
                </a:lnTo>
                <a:lnTo>
                  <a:pt x="220980" y="304546"/>
                </a:lnTo>
                <a:lnTo>
                  <a:pt x="218694" y="305435"/>
                </a:lnTo>
                <a:lnTo>
                  <a:pt x="215137" y="305943"/>
                </a:lnTo>
                <a:lnTo>
                  <a:pt x="210693" y="306197"/>
                </a:lnTo>
                <a:lnTo>
                  <a:pt x="206120" y="306578"/>
                </a:lnTo>
                <a:lnTo>
                  <a:pt x="199898" y="306705"/>
                </a:lnTo>
                <a:lnTo>
                  <a:pt x="192024" y="306705"/>
                </a:lnTo>
                <a:lnTo>
                  <a:pt x="185419" y="306705"/>
                </a:lnTo>
                <a:lnTo>
                  <a:pt x="180086" y="306578"/>
                </a:lnTo>
                <a:lnTo>
                  <a:pt x="176149" y="306197"/>
                </a:lnTo>
                <a:lnTo>
                  <a:pt x="172212" y="305943"/>
                </a:lnTo>
                <a:lnTo>
                  <a:pt x="169163" y="305308"/>
                </a:lnTo>
                <a:lnTo>
                  <a:pt x="166877" y="304419"/>
                </a:lnTo>
                <a:lnTo>
                  <a:pt x="164592" y="303657"/>
                </a:lnTo>
                <a:lnTo>
                  <a:pt x="162941" y="302513"/>
                </a:lnTo>
                <a:lnTo>
                  <a:pt x="162051" y="301117"/>
                </a:lnTo>
                <a:lnTo>
                  <a:pt x="161162" y="299847"/>
                </a:lnTo>
                <a:lnTo>
                  <a:pt x="160274" y="298196"/>
                </a:lnTo>
                <a:lnTo>
                  <a:pt x="159638" y="296291"/>
                </a:lnTo>
                <a:lnTo>
                  <a:pt x="132333" y="228219"/>
                </a:lnTo>
                <a:lnTo>
                  <a:pt x="129031" y="220472"/>
                </a:lnTo>
                <a:lnTo>
                  <a:pt x="125856" y="213613"/>
                </a:lnTo>
                <a:lnTo>
                  <a:pt x="122681" y="207645"/>
                </a:lnTo>
                <a:lnTo>
                  <a:pt x="119506" y="201675"/>
                </a:lnTo>
                <a:lnTo>
                  <a:pt x="98806" y="183642"/>
                </a:lnTo>
                <a:lnTo>
                  <a:pt x="93852" y="181483"/>
                </a:lnTo>
                <a:lnTo>
                  <a:pt x="88011" y="180467"/>
                </a:lnTo>
                <a:lnTo>
                  <a:pt x="81406" y="180467"/>
                </a:lnTo>
                <a:lnTo>
                  <a:pt x="61975" y="180467"/>
                </a:lnTo>
                <a:lnTo>
                  <a:pt x="61975" y="296799"/>
                </a:lnTo>
                <a:lnTo>
                  <a:pt x="61975" y="298450"/>
                </a:lnTo>
                <a:lnTo>
                  <a:pt x="61468" y="299847"/>
                </a:lnTo>
                <a:lnTo>
                  <a:pt x="60451" y="301117"/>
                </a:lnTo>
                <a:lnTo>
                  <a:pt x="59436" y="302260"/>
                </a:lnTo>
                <a:lnTo>
                  <a:pt x="57785" y="303403"/>
                </a:lnTo>
                <a:lnTo>
                  <a:pt x="55372" y="304164"/>
                </a:lnTo>
                <a:lnTo>
                  <a:pt x="53086" y="304926"/>
                </a:lnTo>
                <a:lnTo>
                  <a:pt x="49911" y="305562"/>
                </a:lnTo>
                <a:lnTo>
                  <a:pt x="45974" y="306070"/>
                </a:lnTo>
                <a:lnTo>
                  <a:pt x="42037" y="306450"/>
                </a:lnTo>
                <a:lnTo>
                  <a:pt x="37083" y="306705"/>
                </a:lnTo>
                <a:lnTo>
                  <a:pt x="30861" y="306705"/>
                </a:lnTo>
                <a:lnTo>
                  <a:pt x="24892" y="306705"/>
                </a:lnTo>
                <a:lnTo>
                  <a:pt x="6350" y="304164"/>
                </a:lnTo>
                <a:lnTo>
                  <a:pt x="3937" y="303403"/>
                </a:lnTo>
                <a:lnTo>
                  <a:pt x="2286" y="302260"/>
                </a:lnTo>
                <a:lnTo>
                  <a:pt x="1397" y="301117"/>
                </a:lnTo>
                <a:lnTo>
                  <a:pt x="507" y="299847"/>
                </a:lnTo>
                <a:lnTo>
                  <a:pt x="0" y="298450"/>
                </a:lnTo>
                <a:lnTo>
                  <a:pt x="0" y="296799"/>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10" name="object 10"/>
          <p:cNvSpPr/>
          <p:nvPr/>
        </p:nvSpPr>
        <p:spPr>
          <a:xfrm>
            <a:off x="3393694" y="1029717"/>
            <a:ext cx="209550" cy="306705"/>
          </a:xfrm>
          <a:custGeom>
            <a:avLst/>
            <a:gdLst/>
            <a:ahLst/>
            <a:cxnLst/>
            <a:rect l="l" t="t" r="r" b="b"/>
            <a:pathLst>
              <a:path w="209550" h="306705">
                <a:moveTo>
                  <a:pt x="20955" y="0"/>
                </a:moveTo>
                <a:lnTo>
                  <a:pt x="92963" y="0"/>
                </a:lnTo>
                <a:lnTo>
                  <a:pt x="100203" y="0"/>
                </a:lnTo>
                <a:lnTo>
                  <a:pt x="107061" y="381"/>
                </a:lnTo>
                <a:lnTo>
                  <a:pt x="113537" y="888"/>
                </a:lnTo>
                <a:lnTo>
                  <a:pt x="120142" y="1397"/>
                </a:lnTo>
                <a:lnTo>
                  <a:pt x="127888" y="2667"/>
                </a:lnTo>
                <a:lnTo>
                  <a:pt x="164719" y="14478"/>
                </a:lnTo>
                <a:lnTo>
                  <a:pt x="197421" y="45100"/>
                </a:lnTo>
                <a:lnTo>
                  <a:pt x="208710" y="83667"/>
                </a:lnTo>
                <a:lnTo>
                  <a:pt x="209042" y="92710"/>
                </a:lnTo>
                <a:lnTo>
                  <a:pt x="208539" y="105209"/>
                </a:lnTo>
                <a:lnTo>
                  <a:pt x="196461" y="147826"/>
                </a:lnTo>
                <a:lnTo>
                  <a:pt x="169529" y="178061"/>
                </a:lnTo>
                <a:lnTo>
                  <a:pt x="128311" y="195371"/>
                </a:lnTo>
                <a:lnTo>
                  <a:pt x="87503" y="199389"/>
                </a:lnTo>
                <a:lnTo>
                  <a:pt x="61975" y="199389"/>
                </a:lnTo>
                <a:lnTo>
                  <a:pt x="61975" y="296799"/>
                </a:lnTo>
                <a:lnTo>
                  <a:pt x="61975" y="298450"/>
                </a:lnTo>
                <a:lnTo>
                  <a:pt x="61468" y="299847"/>
                </a:lnTo>
                <a:lnTo>
                  <a:pt x="60451" y="301117"/>
                </a:lnTo>
                <a:lnTo>
                  <a:pt x="59436" y="302260"/>
                </a:lnTo>
                <a:lnTo>
                  <a:pt x="57785" y="303403"/>
                </a:lnTo>
                <a:lnTo>
                  <a:pt x="55372" y="304164"/>
                </a:lnTo>
                <a:lnTo>
                  <a:pt x="53086" y="304926"/>
                </a:lnTo>
                <a:lnTo>
                  <a:pt x="49911" y="305562"/>
                </a:lnTo>
                <a:lnTo>
                  <a:pt x="45974" y="306070"/>
                </a:lnTo>
                <a:lnTo>
                  <a:pt x="42037" y="306450"/>
                </a:lnTo>
                <a:lnTo>
                  <a:pt x="37083" y="306705"/>
                </a:lnTo>
                <a:lnTo>
                  <a:pt x="30861" y="306705"/>
                </a:lnTo>
                <a:lnTo>
                  <a:pt x="24892" y="306705"/>
                </a:lnTo>
                <a:lnTo>
                  <a:pt x="6350" y="304164"/>
                </a:lnTo>
                <a:lnTo>
                  <a:pt x="3937" y="303403"/>
                </a:lnTo>
                <a:lnTo>
                  <a:pt x="2286" y="302260"/>
                </a:lnTo>
                <a:lnTo>
                  <a:pt x="1397" y="301117"/>
                </a:lnTo>
                <a:lnTo>
                  <a:pt x="507" y="299847"/>
                </a:lnTo>
                <a:lnTo>
                  <a:pt x="0" y="298450"/>
                </a:lnTo>
                <a:lnTo>
                  <a:pt x="0" y="296799"/>
                </a:lnTo>
                <a:lnTo>
                  <a:pt x="0" y="22225"/>
                </a:lnTo>
                <a:lnTo>
                  <a:pt x="0" y="14859"/>
                </a:lnTo>
                <a:lnTo>
                  <a:pt x="1905" y="9271"/>
                </a:lnTo>
                <a:lnTo>
                  <a:pt x="5714" y="5587"/>
                </a:lnTo>
                <a:lnTo>
                  <a:pt x="9651" y="1905"/>
                </a:lnTo>
                <a:lnTo>
                  <a:pt x="14731" y="0"/>
                </a:lnTo>
                <a:lnTo>
                  <a:pt x="20955" y="0"/>
                </a:lnTo>
                <a:close/>
              </a:path>
            </a:pathLst>
          </a:custGeom>
          <a:ln w="3175">
            <a:solidFill>
              <a:srgbClr val="446A1C"/>
            </a:solidFill>
          </a:ln>
        </p:spPr>
        <p:txBody>
          <a:bodyPr wrap="square" lIns="0" tIns="0" rIns="0" bIns="0" rtlCol="0"/>
          <a:lstStyle/>
          <a:p>
            <a:endParaRPr sz="3800"/>
          </a:p>
        </p:txBody>
      </p:sp>
      <p:sp>
        <p:nvSpPr>
          <p:cNvPr id="11" name="object 11"/>
          <p:cNvSpPr/>
          <p:nvPr/>
        </p:nvSpPr>
        <p:spPr>
          <a:xfrm>
            <a:off x="3088894" y="1029717"/>
            <a:ext cx="254000" cy="305435"/>
          </a:xfrm>
          <a:custGeom>
            <a:avLst/>
            <a:gdLst/>
            <a:ahLst/>
            <a:cxnLst/>
            <a:rect l="l" t="t" r="r" b="b"/>
            <a:pathLst>
              <a:path w="254000" h="305434">
                <a:moveTo>
                  <a:pt x="18415" y="0"/>
                </a:moveTo>
                <a:lnTo>
                  <a:pt x="96647" y="0"/>
                </a:lnTo>
                <a:lnTo>
                  <a:pt x="116322" y="615"/>
                </a:lnTo>
                <a:lnTo>
                  <a:pt x="165988" y="9651"/>
                </a:lnTo>
                <a:lnTo>
                  <a:pt x="203529" y="29136"/>
                </a:lnTo>
                <a:lnTo>
                  <a:pt x="230997" y="58912"/>
                </a:lnTo>
                <a:lnTo>
                  <a:pt x="247886" y="98613"/>
                </a:lnTo>
                <a:lnTo>
                  <a:pt x="253619" y="148209"/>
                </a:lnTo>
                <a:lnTo>
                  <a:pt x="252928" y="168423"/>
                </a:lnTo>
                <a:lnTo>
                  <a:pt x="242569" y="220091"/>
                </a:lnTo>
                <a:lnTo>
                  <a:pt x="220763" y="258613"/>
                </a:lnTo>
                <a:lnTo>
                  <a:pt x="188404" y="285099"/>
                </a:lnTo>
                <a:lnTo>
                  <a:pt x="145801" y="300325"/>
                </a:lnTo>
                <a:lnTo>
                  <a:pt x="91312" y="305308"/>
                </a:lnTo>
                <a:lnTo>
                  <a:pt x="18415" y="305308"/>
                </a:lnTo>
                <a:lnTo>
                  <a:pt x="13208" y="305308"/>
                </a:lnTo>
                <a:lnTo>
                  <a:pt x="8890" y="303784"/>
                </a:lnTo>
                <a:lnTo>
                  <a:pt x="5334" y="300736"/>
                </a:lnTo>
                <a:lnTo>
                  <a:pt x="1778" y="297688"/>
                </a:lnTo>
                <a:lnTo>
                  <a:pt x="0" y="292608"/>
                </a:lnTo>
                <a:lnTo>
                  <a:pt x="0" y="285750"/>
                </a:lnTo>
                <a:lnTo>
                  <a:pt x="0" y="19685"/>
                </a:lnTo>
                <a:lnTo>
                  <a:pt x="0" y="12700"/>
                </a:lnTo>
                <a:lnTo>
                  <a:pt x="1778" y="7747"/>
                </a:lnTo>
                <a:lnTo>
                  <a:pt x="5334" y="4699"/>
                </a:lnTo>
                <a:lnTo>
                  <a:pt x="8890" y="1650"/>
                </a:lnTo>
                <a:lnTo>
                  <a:pt x="13208" y="0"/>
                </a:lnTo>
                <a:lnTo>
                  <a:pt x="18415" y="0"/>
                </a:lnTo>
                <a:close/>
              </a:path>
            </a:pathLst>
          </a:custGeom>
          <a:ln w="3175">
            <a:solidFill>
              <a:srgbClr val="446A1C"/>
            </a:solidFill>
          </a:ln>
        </p:spPr>
        <p:txBody>
          <a:bodyPr wrap="square" lIns="0" tIns="0" rIns="0" bIns="0" rtlCol="0"/>
          <a:lstStyle/>
          <a:p>
            <a:endParaRPr sz="3800"/>
          </a:p>
        </p:txBody>
      </p:sp>
      <p:sp>
        <p:nvSpPr>
          <p:cNvPr id="12" name="object 12"/>
          <p:cNvSpPr/>
          <p:nvPr/>
        </p:nvSpPr>
        <p:spPr>
          <a:xfrm>
            <a:off x="2817623" y="1029717"/>
            <a:ext cx="226695" cy="306705"/>
          </a:xfrm>
          <a:custGeom>
            <a:avLst/>
            <a:gdLst/>
            <a:ahLst/>
            <a:cxnLst/>
            <a:rect l="l" t="t" r="r" b="b"/>
            <a:pathLst>
              <a:path w="226694" h="306705">
                <a:moveTo>
                  <a:pt x="18415" y="0"/>
                </a:moveTo>
                <a:lnTo>
                  <a:pt x="97409" y="0"/>
                </a:lnTo>
                <a:lnTo>
                  <a:pt x="105409" y="0"/>
                </a:lnTo>
                <a:lnTo>
                  <a:pt x="112014" y="254"/>
                </a:lnTo>
                <a:lnTo>
                  <a:pt x="156892" y="7741"/>
                </a:lnTo>
                <a:lnTo>
                  <a:pt x="194319" y="32684"/>
                </a:lnTo>
                <a:lnTo>
                  <a:pt x="210339" y="75011"/>
                </a:lnTo>
                <a:lnTo>
                  <a:pt x="210693" y="83820"/>
                </a:lnTo>
                <a:lnTo>
                  <a:pt x="210435" y="91293"/>
                </a:lnTo>
                <a:lnTo>
                  <a:pt x="195325" y="134238"/>
                </a:lnTo>
                <a:lnTo>
                  <a:pt x="164830" y="158083"/>
                </a:lnTo>
                <a:lnTo>
                  <a:pt x="151384" y="163322"/>
                </a:lnTo>
                <a:lnTo>
                  <a:pt x="155956" y="165481"/>
                </a:lnTo>
                <a:lnTo>
                  <a:pt x="175640" y="182753"/>
                </a:lnTo>
                <a:lnTo>
                  <a:pt x="179197" y="187198"/>
                </a:lnTo>
                <a:lnTo>
                  <a:pt x="194818" y="217550"/>
                </a:lnTo>
                <a:lnTo>
                  <a:pt x="220599" y="277749"/>
                </a:lnTo>
                <a:lnTo>
                  <a:pt x="222884" y="283718"/>
                </a:lnTo>
                <a:lnTo>
                  <a:pt x="224536" y="288036"/>
                </a:lnTo>
                <a:lnTo>
                  <a:pt x="225297" y="290830"/>
                </a:lnTo>
                <a:lnTo>
                  <a:pt x="226059" y="293497"/>
                </a:lnTo>
                <a:lnTo>
                  <a:pt x="226440" y="295656"/>
                </a:lnTo>
                <a:lnTo>
                  <a:pt x="226440" y="297307"/>
                </a:lnTo>
                <a:lnTo>
                  <a:pt x="226440" y="298958"/>
                </a:lnTo>
                <a:lnTo>
                  <a:pt x="226187" y="300482"/>
                </a:lnTo>
                <a:lnTo>
                  <a:pt x="225552" y="301625"/>
                </a:lnTo>
                <a:lnTo>
                  <a:pt x="224916" y="302768"/>
                </a:lnTo>
                <a:lnTo>
                  <a:pt x="223393" y="303784"/>
                </a:lnTo>
                <a:lnTo>
                  <a:pt x="220980" y="304546"/>
                </a:lnTo>
                <a:lnTo>
                  <a:pt x="218694" y="305435"/>
                </a:lnTo>
                <a:lnTo>
                  <a:pt x="215137" y="305943"/>
                </a:lnTo>
                <a:lnTo>
                  <a:pt x="210693" y="306197"/>
                </a:lnTo>
                <a:lnTo>
                  <a:pt x="206121" y="306578"/>
                </a:lnTo>
                <a:lnTo>
                  <a:pt x="199897" y="306705"/>
                </a:lnTo>
                <a:lnTo>
                  <a:pt x="192024" y="306705"/>
                </a:lnTo>
                <a:lnTo>
                  <a:pt x="185419" y="306705"/>
                </a:lnTo>
                <a:lnTo>
                  <a:pt x="180086" y="306578"/>
                </a:lnTo>
                <a:lnTo>
                  <a:pt x="176149" y="306197"/>
                </a:lnTo>
                <a:lnTo>
                  <a:pt x="172212" y="305943"/>
                </a:lnTo>
                <a:lnTo>
                  <a:pt x="169164" y="305308"/>
                </a:lnTo>
                <a:lnTo>
                  <a:pt x="166878" y="304419"/>
                </a:lnTo>
                <a:lnTo>
                  <a:pt x="164591" y="303657"/>
                </a:lnTo>
                <a:lnTo>
                  <a:pt x="162940" y="302513"/>
                </a:lnTo>
                <a:lnTo>
                  <a:pt x="162052" y="301117"/>
                </a:lnTo>
                <a:lnTo>
                  <a:pt x="161162" y="299847"/>
                </a:lnTo>
                <a:lnTo>
                  <a:pt x="160274" y="298196"/>
                </a:lnTo>
                <a:lnTo>
                  <a:pt x="159639" y="296291"/>
                </a:lnTo>
                <a:lnTo>
                  <a:pt x="132334" y="228219"/>
                </a:lnTo>
                <a:lnTo>
                  <a:pt x="129031" y="220472"/>
                </a:lnTo>
                <a:lnTo>
                  <a:pt x="125856" y="213613"/>
                </a:lnTo>
                <a:lnTo>
                  <a:pt x="122681" y="207645"/>
                </a:lnTo>
                <a:lnTo>
                  <a:pt x="119506" y="201675"/>
                </a:lnTo>
                <a:lnTo>
                  <a:pt x="98806" y="183642"/>
                </a:lnTo>
                <a:lnTo>
                  <a:pt x="93853" y="181483"/>
                </a:lnTo>
                <a:lnTo>
                  <a:pt x="88011" y="180467"/>
                </a:lnTo>
                <a:lnTo>
                  <a:pt x="81406" y="180467"/>
                </a:lnTo>
                <a:lnTo>
                  <a:pt x="61975" y="180467"/>
                </a:lnTo>
                <a:lnTo>
                  <a:pt x="61975" y="296799"/>
                </a:lnTo>
                <a:lnTo>
                  <a:pt x="61975" y="298450"/>
                </a:lnTo>
                <a:lnTo>
                  <a:pt x="61468" y="299847"/>
                </a:lnTo>
                <a:lnTo>
                  <a:pt x="60452" y="301117"/>
                </a:lnTo>
                <a:lnTo>
                  <a:pt x="59436" y="302260"/>
                </a:lnTo>
                <a:lnTo>
                  <a:pt x="57784" y="303403"/>
                </a:lnTo>
                <a:lnTo>
                  <a:pt x="55371" y="304164"/>
                </a:lnTo>
                <a:lnTo>
                  <a:pt x="53086" y="304926"/>
                </a:lnTo>
                <a:lnTo>
                  <a:pt x="49911" y="305562"/>
                </a:lnTo>
                <a:lnTo>
                  <a:pt x="45974" y="306070"/>
                </a:lnTo>
                <a:lnTo>
                  <a:pt x="42037" y="306450"/>
                </a:lnTo>
                <a:lnTo>
                  <a:pt x="37084" y="306705"/>
                </a:lnTo>
                <a:lnTo>
                  <a:pt x="30861" y="306705"/>
                </a:lnTo>
                <a:lnTo>
                  <a:pt x="24891" y="306705"/>
                </a:lnTo>
                <a:lnTo>
                  <a:pt x="6350" y="304164"/>
                </a:lnTo>
                <a:lnTo>
                  <a:pt x="3937" y="303403"/>
                </a:lnTo>
                <a:lnTo>
                  <a:pt x="2286" y="302260"/>
                </a:lnTo>
                <a:lnTo>
                  <a:pt x="1396" y="301117"/>
                </a:lnTo>
                <a:lnTo>
                  <a:pt x="508" y="299847"/>
                </a:lnTo>
                <a:lnTo>
                  <a:pt x="0" y="298450"/>
                </a:lnTo>
                <a:lnTo>
                  <a:pt x="0" y="296799"/>
                </a:lnTo>
                <a:lnTo>
                  <a:pt x="0" y="19685"/>
                </a:lnTo>
                <a:lnTo>
                  <a:pt x="0" y="12700"/>
                </a:lnTo>
                <a:lnTo>
                  <a:pt x="1778" y="7747"/>
                </a:lnTo>
                <a:lnTo>
                  <a:pt x="5334" y="4699"/>
                </a:lnTo>
                <a:lnTo>
                  <a:pt x="8890" y="1650"/>
                </a:lnTo>
                <a:lnTo>
                  <a:pt x="13208" y="0"/>
                </a:lnTo>
                <a:lnTo>
                  <a:pt x="18415" y="0"/>
                </a:lnTo>
                <a:close/>
              </a:path>
            </a:pathLst>
          </a:custGeom>
          <a:ln w="3175">
            <a:solidFill>
              <a:srgbClr val="446A1C"/>
            </a:solidFill>
          </a:ln>
        </p:spPr>
        <p:txBody>
          <a:bodyPr wrap="square" lIns="0" tIns="0" rIns="0" bIns="0" rtlCol="0"/>
          <a:lstStyle/>
          <a:p>
            <a:endParaRPr sz="3800"/>
          </a:p>
        </p:txBody>
      </p:sp>
      <p:sp>
        <p:nvSpPr>
          <p:cNvPr id="13" name="object 13"/>
          <p:cNvSpPr/>
          <p:nvPr/>
        </p:nvSpPr>
        <p:spPr>
          <a:xfrm>
            <a:off x="2037143" y="1028319"/>
            <a:ext cx="417195" cy="308610"/>
          </a:xfrm>
          <a:custGeom>
            <a:avLst/>
            <a:gdLst/>
            <a:ahLst/>
            <a:cxnLst/>
            <a:rect l="l" t="t" r="r" b="b"/>
            <a:pathLst>
              <a:path w="417194" h="308609">
                <a:moveTo>
                  <a:pt x="31292" y="0"/>
                </a:moveTo>
                <a:lnTo>
                  <a:pt x="38684" y="0"/>
                </a:lnTo>
                <a:lnTo>
                  <a:pt x="44538" y="126"/>
                </a:lnTo>
                <a:lnTo>
                  <a:pt x="65023" y="12826"/>
                </a:lnTo>
                <a:lnTo>
                  <a:pt x="118579" y="246506"/>
                </a:lnTo>
                <a:lnTo>
                  <a:pt x="118808" y="246506"/>
                </a:lnTo>
                <a:lnTo>
                  <a:pt x="174485" y="14477"/>
                </a:lnTo>
                <a:lnTo>
                  <a:pt x="175107" y="11429"/>
                </a:lnTo>
                <a:lnTo>
                  <a:pt x="175933" y="9016"/>
                </a:lnTo>
                <a:lnTo>
                  <a:pt x="176961" y="7111"/>
                </a:lnTo>
                <a:lnTo>
                  <a:pt x="177977" y="5206"/>
                </a:lnTo>
                <a:lnTo>
                  <a:pt x="179704" y="3809"/>
                </a:lnTo>
                <a:lnTo>
                  <a:pt x="182143" y="2793"/>
                </a:lnTo>
                <a:lnTo>
                  <a:pt x="184581" y="1777"/>
                </a:lnTo>
                <a:lnTo>
                  <a:pt x="187921" y="1015"/>
                </a:lnTo>
                <a:lnTo>
                  <a:pt x="192176" y="634"/>
                </a:lnTo>
                <a:lnTo>
                  <a:pt x="196418" y="253"/>
                </a:lnTo>
                <a:lnTo>
                  <a:pt x="202082" y="0"/>
                </a:lnTo>
                <a:lnTo>
                  <a:pt x="209156" y="0"/>
                </a:lnTo>
                <a:lnTo>
                  <a:pt x="216700" y="0"/>
                </a:lnTo>
                <a:lnTo>
                  <a:pt x="222719" y="253"/>
                </a:lnTo>
                <a:lnTo>
                  <a:pt x="227203" y="507"/>
                </a:lnTo>
                <a:lnTo>
                  <a:pt x="231686" y="888"/>
                </a:lnTo>
                <a:lnTo>
                  <a:pt x="235140" y="1523"/>
                </a:lnTo>
                <a:lnTo>
                  <a:pt x="237578" y="2539"/>
                </a:lnTo>
                <a:lnTo>
                  <a:pt x="240017" y="3555"/>
                </a:lnTo>
                <a:lnTo>
                  <a:pt x="245478" y="14477"/>
                </a:lnTo>
                <a:lnTo>
                  <a:pt x="303047" y="246506"/>
                </a:lnTo>
                <a:lnTo>
                  <a:pt x="303517" y="246506"/>
                </a:lnTo>
                <a:lnTo>
                  <a:pt x="357060" y="13461"/>
                </a:lnTo>
                <a:lnTo>
                  <a:pt x="357530" y="10921"/>
                </a:lnTo>
                <a:lnTo>
                  <a:pt x="358165" y="8762"/>
                </a:lnTo>
                <a:lnTo>
                  <a:pt x="358952" y="6984"/>
                </a:lnTo>
                <a:lnTo>
                  <a:pt x="359740" y="5206"/>
                </a:lnTo>
                <a:lnTo>
                  <a:pt x="361226" y="3809"/>
                </a:lnTo>
                <a:lnTo>
                  <a:pt x="363435" y="2793"/>
                </a:lnTo>
                <a:lnTo>
                  <a:pt x="365632" y="1777"/>
                </a:lnTo>
                <a:lnTo>
                  <a:pt x="368782" y="1015"/>
                </a:lnTo>
                <a:lnTo>
                  <a:pt x="372872" y="634"/>
                </a:lnTo>
                <a:lnTo>
                  <a:pt x="376948" y="253"/>
                </a:lnTo>
                <a:lnTo>
                  <a:pt x="382689" y="0"/>
                </a:lnTo>
                <a:lnTo>
                  <a:pt x="390080" y="0"/>
                </a:lnTo>
                <a:lnTo>
                  <a:pt x="397002" y="0"/>
                </a:lnTo>
                <a:lnTo>
                  <a:pt x="417093" y="8127"/>
                </a:lnTo>
                <a:lnTo>
                  <a:pt x="416864" y="11429"/>
                </a:lnTo>
                <a:lnTo>
                  <a:pt x="416623" y="14858"/>
                </a:lnTo>
                <a:lnTo>
                  <a:pt x="415797" y="19430"/>
                </a:lnTo>
                <a:lnTo>
                  <a:pt x="414388" y="25272"/>
                </a:lnTo>
                <a:lnTo>
                  <a:pt x="344322" y="290956"/>
                </a:lnTo>
                <a:lnTo>
                  <a:pt x="343382" y="294639"/>
                </a:lnTo>
                <a:lnTo>
                  <a:pt x="342087" y="297688"/>
                </a:lnTo>
                <a:lnTo>
                  <a:pt x="340436" y="299973"/>
                </a:lnTo>
                <a:lnTo>
                  <a:pt x="338785" y="302259"/>
                </a:lnTo>
                <a:lnTo>
                  <a:pt x="336308" y="304038"/>
                </a:lnTo>
                <a:lnTo>
                  <a:pt x="332994" y="305180"/>
                </a:lnTo>
                <a:lnTo>
                  <a:pt x="329691" y="306323"/>
                </a:lnTo>
                <a:lnTo>
                  <a:pt x="325450" y="307085"/>
                </a:lnTo>
                <a:lnTo>
                  <a:pt x="320255" y="307466"/>
                </a:lnTo>
                <a:lnTo>
                  <a:pt x="315074" y="307975"/>
                </a:lnTo>
                <a:lnTo>
                  <a:pt x="308470" y="308101"/>
                </a:lnTo>
                <a:lnTo>
                  <a:pt x="300443" y="308101"/>
                </a:lnTo>
                <a:lnTo>
                  <a:pt x="291477" y="308101"/>
                </a:lnTo>
                <a:lnTo>
                  <a:pt x="284289" y="307975"/>
                </a:lnTo>
                <a:lnTo>
                  <a:pt x="278866" y="307466"/>
                </a:lnTo>
                <a:lnTo>
                  <a:pt x="273431" y="307085"/>
                </a:lnTo>
                <a:lnTo>
                  <a:pt x="259168" y="299973"/>
                </a:lnTo>
                <a:lnTo>
                  <a:pt x="257746" y="297688"/>
                </a:lnTo>
                <a:lnTo>
                  <a:pt x="256654" y="294639"/>
                </a:lnTo>
                <a:lnTo>
                  <a:pt x="255866" y="290956"/>
                </a:lnTo>
                <a:lnTo>
                  <a:pt x="207035" y="97408"/>
                </a:lnTo>
                <a:lnTo>
                  <a:pt x="206565" y="97408"/>
                </a:lnTo>
                <a:lnTo>
                  <a:pt x="160324" y="290956"/>
                </a:lnTo>
                <a:lnTo>
                  <a:pt x="159537" y="294513"/>
                </a:lnTo>
                <a:lnTo>
                  <a:pt x="158445" y="297433"/>
                </a:lnTo>
                <a:lnTo>
                  <a:pt x="157022" y="299719"/>
                </a:lnTo>
                <a:lnTo>
                  <a:pt x="155613" y="302005"/>
                </a:lnTo>
                <a:lnTo>
                  <a:pt x="153365" y="303783"/>
                </a:lnTo>
                <a:lnTo>
                  <a:pt x="150304" y="305053"/>
                </a:lnTo>
                <a:lnTo>
                  <a:pt x="147231" y="306323"/>
                </a:lnTo>
                <a:lnTo>
                  <a:pt x="143065" y="307085"/>
                </a:lnTo>
                <a:lnTo>
                  <a:pt x="137795" y="307466"/>
                </a:lnTo>
                <a:lnTo>
                  <a:pt x="132524" y="307975"/>
                </a:lnTo>
                <a:lnTo>
                  <a:pt x="125577" y="308101"/>
                </a:lnTo>
                <a:lnTo>
                  <a:pt x="116928" y="308101"/>
                </a:lnTo>
                <a:lnTo>
                  <a:pt x="107797" y="308101"/>
                </a:lnTo>
                <a:lnTo>
                  <a:pt x="100533" y="307975"/>
                </a:lnTo>
                <a:lnTo>
                  <a:pt x="95097" y="307466"/>
                </a:lnTo>
                <a:lnTo>
                  <a:pt x="89674" y="307085"/>
                </a:lnTo>
                <a:lnTo>
                  <a:pt x="85394" y="306323"/>
                </a:lnTo>
                <a:lnTo>
                  <a:pt x="82245" y="305180"/>
                </a:lnTo>
                <a:lnTo>
                  <a:pt x="79095" y="304038"/>
                </a:lnTo>
                <a:lnTo>
                  <a:pt x="71869" y="290956"/>
                </a:lnTo>
                <a:lnTo>
                  <a:pt x="2514" y="24637"/>
                </a:lnTo>
                <a:lnTo>
                  <a:pt x="1104" y="18922"/>
                </a:lnTo>
                <a:lnTo>
                  <a:pt x="317" y="14477"/>
                </a:lnTo>
                <a:lnTo>
                  <a:pt x="152" y="11302"/>
                </a:lnTo>
                <a:lnTo>
                  <a:pt x="0" y="8000"/>
                </a:lnTo>
                <a:lnTo>
                  <a:pt x="901" y="5587"/>
                </a:lnTo>
                <a:lnTo>
                  <a:pt x="23279" y="0"/>
                </a:lnTo>
                <a:lnTo>
                  <a:pt x="31292" y="0"/>
                </a:lnTo>
                <a:close/>
              </a:path>
            </a:pathLst>
          </a:custGeom>
          <a:ln w="3175">
            <a:solidFill>
              <a:srgbClr val="446A1C"/>
            </a:solidFill>
          </a:ln>
        </p:spPr>
        <p:txBody>
          <a:bodyPr wrap="square" lIns="0" tIns="0" rIns="0" bIns="0" rtlCol="0"/>
          <a:lstStyle/>
          <a:p>
            <a:endParaRPr sz="3800"/>
          </a:p>
        </p:txBody>
      </p:sp>
      <p:sp>
        <p:nvSpPr>
          <p:cNvPr id="14" name="object 14"/>
          <p:cNvSpPr/>
          <p:nvPr/>
        </p:nvSpPr>
        <p:spPr>
          <a:xfrm>
            <a:off x="2477084" y="1024382"/>
            <a:ext cx="289560" cy="316230"/>
          </a:xfrm>
          <a:custGeom>
            <a:avLst/>
            <a:gdLst/>
            <a:ahLst/>
            <a:cxnLst/>
            <a:rect l="l" t="t" r="r" b="b"/>
            <a:pathLst>
              <a:path w="289559" h="316230">
                <a:moveTo>
                  <a:pt x="147434" y="0"/>
                </a:moveTo>
                <a:lnTo>
                  <a:pt x="194870" y="5143"/>
                </a:lnTo>
                <a:lnTo>
                  <a:pt x="233003" y="20875"/>
                </a:lnTo>
                <a:lnTo>
                  <a:pt x="261357" y="47630"/>
                </a:lnTo>
                <a:lnTo>
                  <a:pt x="279882" y="85725"/>
                </a:lnTo>
                <a:lnTo>
                  <a:pt x="288396" y="135284"/>
                </a:lnTo>
                <a:lnTo>
                  <a:pt x="288963" y="154431"/>
                </a:lnTo>
                <a:lnTo>
                  <a:pt x="288374" y="172960"/>
                </a:lnTo>
                <a:lnTo>
                  <a:pt x="279526" y="222376"/>
                </a:lnTo>
                <a:lnTo>
                  <a:pt x="260201" y="262274"/>
                </a:lnTo>
                <a:lnTo>
                  <a:pt x="230612" y="291655"/>
                </a:lnTo>
                <a:lnTo>
                  <a:pt x="191065" y="309887"/>
                </a:lnTo>
                <a:lnTo>
                  <a:pt x="141770" y="316102"/>
                </a:lnTo>
                <a:lnTo>
                  <a:pt x="124527" y="315509"/>
                </a:lnTo>
                <a:lnTo>
                  <a:pt x="79616" y="306704"/>
                </a:lnTo>
                <a:lnTo>
                  <a:pt x="44783" y="287291"/>
                </a:lnTo>
                <a:lnTo>
                  <a:pt x="19900" y="256635"/>
                </a:lnTo>
                <a:lnTo>
                  <a:pt x="4972" y="214310"/>
                </a:lnTo>
                <a:lnTo>
                  <a:pt x="0" y="159892"/>
                </a:lnTo>
                <a:lnTo>
                  <a:pt x="590" y="141866"/>
                </a:lnTo>
                <a:lnTo>
                  <a:pt x="9436" y="93217"/>
                </a:lnTo>
                <a:lnTo>
                  <a:pt x="28761" y="53855"/>
                </a:lnTo>
                <a:lnTo>
                  <a:pt x="58350" y="24558"/>
                </a:lnTo>
                <a:lnTo>
                  <a:pt x="97913" y="6215"/>
                </a:lnTo>
                <a:lnTo>
                  <a:pt x="147434" y="0"/>
                </a:lnTo>
                <a:close/>
              </a:path>
            </a:pathLst>
          </a:custGeom>
          <a:ln w="3175">
            <a:solidFill>
              <a:srgbClr val="446A1C"/>
            </a:solidFill>
          </a:ln>
        </p:spPr>
        <p:txBody>
          <a:bodyPr wrap="square" lIns="0" tIns="0" rIns="0" bIns="0" rtlCol="0"/>
          <a:lstStyle/>
          <a:p>
            <a:endParaRPr sz="3800"/>
          </a:p>
        </p:txBody>
      </p:sp>
      <p:sp>
        <p:nvSpPr>
          <p:cNvPr id="15" name="object 15"/>
          <p:cNvSpPr/>
          <p:nvPr/>
        </p:nvSpPr>
        <p:spPr>
          <a:xfrm>
            <a:off x="4592066" y="1192275"/>
            <a:ext cx="120014" cy="48640"/>
          </a:xfrm>
          <a:prstGeom prst="rect">
            <a:avLst/>
          </a:prstGeom>
          <a:blipFill>
            <a:blip r:embed="rId8" cstate="print"/>
            <a:stretch>
              <a:fillRect/>
            </a:stretch>
          </a:blipFill>
        </p:spPr>
        <p:txBody>
          <a:bodyPr wrap="square" lIns="0" tIns="0" rIns="0" bIns="0" rtlCol="0"/>
          <a:lstStyle/>
          <a:p>
            <a:endParaRPr sz="3800"/>
          </a:p>
        </p:txBody>
      </p:sp>
      <p:sp>
        <p:nvSpPr>
          <p:cNvPr id="16" name="object 16"/>
          <p:cNvSpPr/>
          <p:nvPr/>
        </p:nvSpPr>
        <p:spPr>
          <a:xfrm>
            <a:off x="4592066" y="1192275"/>
            <a:ext cx="120014" cy="48895"/>
          </a:xfrm>
          <a:custGeom>
            <a:avLst/>
            <a:gdLst/>
            <a:ahLst/>
            <a:cxnLst/>
            <a:rect l="l" t="t" r="r" b="b"/>
            <a:pathLst>
              <a:path w="120014" h="48894">
                <a:moveTo>
                  <a:pt x="11048" y="0"/>
                </a:moveTo>
                <a:lnTo>
                  <a:pt x="109219" y="0"/>
                </a:lnTo>
                <a:lnTo>
                  <a:pt x="110997" y="0"/>
                </a:lnTo>
                <a:lnTo>
                  <a:pt x="112648" y="381"/>
                </a:lnTo>
                <a:lnTo>
                  <a:pt x="114045" y="1270"/>
                </a:lnTo>
                <a:lnTo>
                  <a:pt x="115315" y="2032"/>
                </a:lnTo>
                <a:lnTo>
                  <a:pt x="116458" y="3301"/>
                </a:lnTo>
                <a:lnTo>
                  <a:pt x="117475" y="5207"/>
                </a:lnTo>
                <a:lnTo>
                  <a:pt x="118363" y="7112"/>
                </a:lnTo>
                <a:lnTo>
                  <a:pt x="118998" y="9651"/>
                </a:lnTo>
                <a:lnTo>
                  <a:pt x="119379" y="12826"/>
                </a:lnTo>
                <a:lnTo>
                  <a:pt x="119760" y="15875"/>
                </a:lnTo>
                <a:lnTo>
                  <a:pt x="120014" y="19685"/>
                </a:lnTo>
                <a:lnTo>
                  <a:pt x="120014" y="24129"/>
                </a:lnTo>
                <a:lnTo>
                  <a:pt x="120014" y="33274"/>
                </a:lnTo>
                <a:lnTo>
                  <a:pt x="119125" y="39624"/>
                </a:lnTo>
                <a:lnTo>
                  <a:pt x="117475" y="43179"/>
                </a:lnTo>
                <a:lnTo>
                  <a:pt x="115696" y="46862"/>
                </a:lnTo>
                <a:lnTo>
                  <a:pt x="112902" y="48640"/>
                </a:lnTo>
                <a:lnTo>
                  <a:pt x="109219" y="48640"/>
                </a:lnTo>
                <a:lnTo>
                  <a:pt x="11048" y="48640"/>
                </a:lnTo>
                <a:lnTo>
                  <a:pt x="7111" y="48640"/>
                </a:lnTo>
                <a:lnTo>
                  <a:pt x="4317" y="46736"/>
                </a:lnTo>
                <a:lnTo>
                  <a:pt x="2539" y="43052"/>
                </a:lnTo>
                <a:lnTo>
                  <a:pt x="761" y="39370"/>
                </a:lnTo>
                <a:lnTo>
                  <a:pt x="0" y="33020"/>
                </a:lnTo>
                <a:lnTo>
                  <a:pt x="0" y="24129"/>
                </a:lnTo>
                <a:lnTo>
                  <a:pt x="0" y="15239"/>
                </a:lnTo>
                <a:lnTo>
                  <a:pt x="761" y="9016"/>
                </a:lnTo>
                <a:lnTo>
                  <a:pt x="2539" y="5461"/>
                </a:lnTo>
                <a:lnTo>
                  <a:pt x="4317" y="1777"/>
                </a:lnTo>
                <a:lnTo>
                  <a:pt x="7111" y="0"/>
                </a:lnTo>
                <a:lnTo>
                  <a:pt x="11048"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4740783" y="1024382"/>
            <a:ext cx="2651506" cy="316102"/>
          </a:xfrm>
          <a:prstGeom prst="rect">
            <a:avLst/>
          </a:prstGeom>
          <a:blipFill>
            <a:blip r:embed="rId9" cstate="print"/>
            <a:stretch>
              <a:fillRect/>
            </a:stretch>
          </a:blipFill>
        </p:spPr>
        <p:txBody>
          <a:bodyPr wrap="square" lIns="0" tIns="0" rIns="0" bIns="0" rtlCol="0"/>
          <a:lstStyle/>
          <a:p>
            <a:endParaRPr sz="3800"/>
          </a:p>
        </p:txBody>
      </p:sp>
      <p:sp>
        <p:nvSpPr>
          <p:cNvPr id="18" name="object 18"/>
          <p:cNvSpPr/>
          <p:nvPr/>
        </p:nvSpPr>
        <p:spPr>
          <a:xfrm>
            <a:off x="7014845" y="1076833"/>
            <a:ext cx="83946" cy="105282"/>
          </a:xfrm>
          <a:prstGeom prst="rect">
            <a:avLst/>
          </a:prstGeom>
          <a:blipFill>
            <a:blip r:embed="rId4" cstate="print"/>
            <a:stretch>
              <a:fillRect/>
            </a:stretch>
          </a:blipFill>
        </p:spPr>
        <p:txBody>
          <a:bodyPr wrap="square" lIns="0" tIns="0" rIns="0" bIns="0" rtlCol="0"/>
          <a:lstStyle/>
          <a:p>
            <a:endParaRPr sz="3800"/>
          </a:p>
        </p:txBody>
      </p:sp>
      <p:sp>
        <p:nvSpPr>
          <p:cNvPr id="19" name="object 19"/>
          <p:cNvSpPr/>
          <p:nvPr/>
        </p:nvSpPr>
        <p:spPr>
          <a:xfrm>
            <a:off x="5839841" y="1076833"/>
            <a:ext cx="83947" cy="105282"/>
          </a:xfrm>
          <a:prstGeom prst="rect">
            <a:avLst/>
          </a:prstGeom>
          <a:blipFill>
            <a:blip r:embed="rId4" cstate="print"/>
            <a:stretch>
              <a:fillRect/>
            </a:stretch>
          </a:blipFill>
        </p:spPr>
        <p:txBody>
          <a:bodyPr wrap="square" lIns="0" tIns="0" rIns="0" bIns="0" rtlCol="0"/>
          <a:lstStyle/>
          <a:p>
            <a:endParaRPr sz="3800"/>
          </a:p>
        </p:txBody>
      </p:sp>
      <p:sp>
        <p:nvSpPr>
          <p:cNvPr id="20" name="object 20"/>
          <p:cNvSpPr/>
          <p:nvPr/>
        </p:nvSpPr>
        <p:spPr>
          <a:xfrm>
            <a:off x="6953758" y="1029717"/>
            <a:ext cx="209550" cy="306705"/>
          </a:xfrm>
          <a:custGeom>
            <a:avLst/>
            <a:gdLst/>
            <a:ahLst/>
            <a:cxnLst/>
            <a:rect l="l" t="t" r="r" b="b"/>
            <a:pathLst>
              <a:path w="209550" h="306705">
                <a:moveTo>
                  <a:pt x="20954" y="0"/>
                </a:moveTo>
                <a:lnTo>
                  <a:pt x="92963" y="0"/>
                </a:lnTo>
                <a:lnTo>
                  <a:pt x="100202" y="0"/>
                </a:lnTo>
                <a:lnTo>
                  <a:pt x="107061" y="381"/>
                </a:lnTo>
                <a:lnTo>
                  <a:pt x="113537" y="888"/>
                </a:lnTo>
                <a:lnTo>
                  <a:pt x="120141" y="1397"/>
                </a:lnTo>
                <a:lnTo>
                  <a:pt x="127888" y="2667"/>
                </a:lnTo>
                <a:lnTo>
                  <a:pt x="164718" y="14478"/>
                </a:lnTo>
                <a:lnTo>
                  <a:pt x="197421" y="45100"/>
                </a:lnTo>
                <a:lnTo>
                  <a:pt x="208710" y="83667"/>
                </a:lnTo>
                <a:lnTo>
                  <a:pt x="209041" y="92710"/>
                </a:lnTo>
                <a:lnTo>
                  <a:pt x="208539" y="105209"/>
                </a:lnTo>
                <a:lnTo>
                  <a:pt x="196461" y="147826"/>
                </a:lnTo>
                <a:lnTo>
                  <a:pt x="169529" y="178061"/>
                </a:lnTo>
                <a:lnTo>
                  <a:pt x="128311" y="195371"/>
                </a:lnTo>
                <a:lnTo>
                  <a:pt x="87502" y="199389"/>
                </a:lnTo>
                <a:lnTo>
                  <a:pt x="61975" y="199389"/>
                </a:lnTo>
                <a:lnTo>
                  <a:pt x="61975" y="296799"/>
                </a:lnTo>
                <a:lnTo>
                  <a:pt x="61975" y="298450"/>
                </a:lnTo>
                <a:lnTo>
                  <a:pt x="61467" y="299847"/>
                </a:lnTo>
                <a:lnTo>
                  <a:pt x="60451" y="301117"/>
                </a:lnTo>
                <a:lnTo>
                  <a:pt x="59436" y="302260"/>
                </a:lnTo>
                <a:lnTo>
                  <a:pt x="57784" y="303403"/>
                </a:lnTo>
                <a:lnTo>
                  <a:pt x="55371" y="304164"/>
                </a:lnTo>
                <a:lnTo>
                  <a:pt x="53086" y="304926"/>
                </a:lnTo>
                <a:lnTo>
                  <a:pt x="49911" y="305562"/>
                </a:lnTo>
                <a:lnTo>
                  <a:pt x="45974" y="306070"/>
                </a:lnTo>
                <a:lnTo>
                  <a:pt x="42037" y="306450"/>
                </a:lnTo>
                <a:lnTo>
                  <a:pt x="37083" y="306705"/>
                </a:lnTo>
                <a:lnTo>
                  <a:pt x="30861" y="306705"/>
                </a:lnTo>
                <a:lnTo>
                  <a:pt x="24891" y="306705"/>
                </a:lnTo>
                <a:lnTo>
                  <a:pt x="6350" y="304164"/>
                </a:lnTo>
                <a:lnTo>
                  <a:pt x="3937" y="303403"/>
                </a:lnTo>
                <a:lnTo>
                  <a:pt x="2286" y="302260"/>
                </a:lnTo>
                <a:lnTo>
                  <a:pt x="1396" y="301117"/>
                </a:lnTo>
                <a:lnTo>
                  <a:pt x="507" y="299847"/>
                </a:lnTo>
                <a:lnTo>
                  <a:pt x="0" y="298450"/>
                </a:lnTo>
                <a:lnTo>
                  <a:pt x="0" y="296799"/>
                </a:lnTo>
                <a:lnTo>
                  <a:pt x="0" y="22225"/>
                </a:lnTo>
                <a:lnTo>
                  <a:pt x="0" y="14859"/>
                </a:lnTo>
                <a:lnTo>
                  <a:pt x="1904" y="9271"/>
                </a:lnTo>
                <a:lnTo>
                  <a:pt x="5714" y="5587"/>
                </a:lnTo>
                <a:lnTo>
                  <a:pt x="9651" y="1905"/>
                </a:lnTo>
                <a:lnTo>
                  <a:pt x="14731" y="0"/>
                </a:lnTo>
                <a:lnTo>
                  <a:pt x="20954" y="0"/>
                </a:lnTo>
                <a:close/>
              </a:path>
            </a:pathLst>
          </a:custGeom>
          <a:ln w="3175">
            <a:solidFill>
              <a:srgbClr val="446A1C"/>
            </a:solidFill>
          </a:ln>
        </p:spPr>
        <p:txBody>
          <a:bodyPr wrap="square" lIns="0" tIns="0" rIns="0" bIns="0" rtlCol="0"/>
          <a:lstStyle/>
          <a:p>
            <a:endParaRPr sz="3800"/>
          </a:p>
        </p:txBody>
      </p:sp>
      <p:sp>
        <p:nvSpPr>
          <p:cNvPr id="21" name="object 21"/>
          <p:cNvSpPr/>
          <p:nvPr/>
        </p:nvSpPr>
        <p:spPr>
          <a:xfrm>
            <a:off x="6717539" y="1029717"/>
            <a:ext cx="180975" cy="305435"/>
          </a:xfrm>
          <a:custGeom>
            <a:avLst/>
            <a:gdLst/>
            <a:ahLst/>
            <a:cxnLst/>
            <a:rect l="l" t="t" r="r" b="b"/>
            <a:pathLst>
              <a:path w="180975" h="305434">
                <a:moveTo>
                  <a:pt x="18414" y="0"/>
                </a:moveTo>
                <a:lnTo>
                  <a:pt x="170814" y="0"/>
                </a:lnTo>
                <a:lnTo>
                  <a:pt x="172212" y="0"/>
                </a:lnTo>
                <a:lnTo>
                  <a:pt x="173482" y="508"/>
                </a:lnTo>
                <a:lnTo>
                  <a:pt x="174498" y="1270"/>
                </a:lnTo>
                <a:lnTo>
                  <a:pt x="175640" y="2032"/>
                </a:lnTo>
                <a:lnTo>
                  <a:pt x="176529" y="3429"/>
                </a:lnTo>
                <a:lnTo>
                  <a:pt x="179704" y="19938"/>
                </a:lnTo>
                <a:lnTo>
                  <a:pt x="179704" y="24637"/>
                </a:lnTo>
                <a:lnTo>
                  <a:pt x="179704" y="28956"/>
                </a:lnTo>
                <a:lnTo>
                  <a:pt x="174498" y="47371"/>
                </a:lnTo>
                <a:lnTo>
                  <a:pt x="173482" y="48260"/>
                </a:lnTo>
                <a:lnTo>
                  <a:pt x="172212" y="48641"/>
                </a:lnTo>
                <a:lnTo>
                  <a:pt x="170814" y="48641"/>
                </a:lnTo>
                <a:lnTo>
                  <a:pt x="61849" y="48641"/>
                </a:lnTo>
                <a:lnTo>
                  <a:pt x="61849" y="123189"/>
                </a:lnTo>
                <a:lnTo>
                  <a:pt x="154050" y="123189"/>
                </a:lnTo>
                <a:lnTo>
                  <a:pt x="155448" y="123189"/>
                </a:lnTo>
                <a:lnTo>
                  <a:pt x="156717" y="123571"/>
                </a:lnTo>
                <a:lnTo>
                  <a:pt x="157861" y="124460"/>
                </a:lnTo>
                <a:lnTo>
                  <a:pt x="159131" y="125349"/>
                </a:lnTo>
                <a:lnTo>
                  <a:pt x="163195" y="142621"/>
                </a:lnTo>
                <a:lnTo>
                  <a:pt x="163195" y="147066"/>
                </a:lnTo>
                <a:lnTo>
                  <a:pt x="163195" y="151637"/>
                </a:lnTo>
                <a:lnTo>
                  <a:pt x="157861" y="169418"/>
                </a:lnTo>
                <a:lnTo>
                  <a:pt x="156717" y="170180"/>
                </a:lnTo>
                <a:lnTo>
                  <a:pt x="155448" y="170561"/>
                </a:lnTo>
                <a:lnTo>
                  <a:pt x="154050" y="170561"/>
                </a:lnTo>
                <a:lnTo>
                  <a:pt x="61849" y="170561"/>
                </a:lnTo>
                <a:lnTo>
                  <a:pt x="61849" y="256667"/>
                </a:lnTo>
                <a:lnTo>
                  <a:pt x="171703" y="256667"/>
                </a:lnTo>
                <a:lnTo>
                  <a:pt x="173100" y="256667"/>
                </a:lnTo>
                <a:lnTo>
                  <a:pt x="174371" y="257175"/>
                </a:lnTo>
                <a:lnTo>
                  <a:pt x="175640" y="258063"/>
                </a:lnTo>
                <a:lnTo>
                  <a:pt x="176784" y="258825"/>
                </a:lnTo>
                <a:lnTo>
                  <a:pt x="177800" y="260223"/>
                </a:lnTo>
                <a:lnTo>
                  <a:pt x="178562" y="262128"/>
                </a:lnTo>
                <a:lnTo>
                  <a:pt x="179324" y="264033"/>
                </a:lnTo>
                <a:lnTo>
                  <a:pt x="179959" y="266446"/>
                </a:lnTo>
                <a:lnTo>
                  <a:pt x="180339" y="269621"/>
                </a:lnTo>
                <a:lnTo>
                  <a:pt x="180721" y="272669"/>
                </a:lnTo>
                <a:lnTo>
                  <a:pt x="180975" y="276479"/>
                </a:lnTo>
                <a:lnTo>
                  <a:pt x="180975" y="281050"/>
                </a:lnTo>
                <a:lnTo>
                  <a:pt x="180975" y="285623"/>
                </a:lnTo>
                <a:lnTo>
                  <a:pt x="180721" y="289433"/>
                </a:lnTo>
                <a:lnTo>
                  <a:pt x="180339" y="292481"/>
                </a:lnTo>
                <a:lnTo>
                  <a:pt x="179959" y="295529"/>
                </a:lnTo>
                <a:lnTo>
                  <a:pt x="179324" y="297942"/>
                </a:lnTo>
                <a:lnTo>
                  <a:pt x="178562" y="299847"/>
                </a:lnTo>
                <a:lnTo>
                  <a:pt x="177800" y="301751"/>
                </a:lnTo>
                <a:lnTo>
                  <a:pt x="176784" y="303149"/>
                </a:lnTo>
                <a:lnTo>
                  <a:pt x="175640" y="304038"/>
                </a:lnTo>
                <a:lnTo>
                  <a:pt x="174371" y="304926"/>
                </a:lnTo>
                <a:lnTo>
                  <a:pt x="173100" y="305308"/>
                </a:lnTo>
                <a:lnTo>
                  <a:pt x="171703" y="305308"/>
                </a:lnTo>
                <a:lnTo>
                  <a:pt x="18414" y="305308"/>
                </a:lnTo>
                <a:lnTo>
                  <a:pt x="13208" y="305308"/>
                </a:lnTo>
                <a:lnTo>
                  <a:pt x="8889" y="303784"/>
                </a:lnTo>
                <a:lnTo>
                  <a:pt x="5334" y="300736"/>
                </a:lnTo>
                <a:lnTo>
                  <a:pt x="1777" y="297688"/>
                </a:lnTo>
                <a:lnTo>
                  <a:pt x="0" y="292608"/>
                </a:lnTo>
                <a:lnTo>
                  <a:pt x="0" y="285750"/>
                </a:lnTo>
                <a:lnTo>
                  <a:pt x="0" y="19685"/>
                </a:lnTo>
                <a:lnTo>
                  <a:pt x="0" y="12700"/>
                </a:lnTo>
                <a:lnTo>
                  <a:pt x="1777" y="7747"/>
                </a:lnTo>
                <a:lnTo>
                  <a:pt x="5334" y="4699"/>
                </a:lnTo>
                <a:lnTo>
                  <a:pt x="8889" y="1650"/>
                </a:lnTo>
                <a:lnTo>
                  <a:pt x="13208" y="0"/>
                </a:lnTo>
                <a:lnTo>
                  <a:pt x="18414" y="0"/>
                </a:lnTo>
                <a:close/>
              </a:path>
            </a:pathLst>
          </a:custGeom>
          <a:ln w="3175">
            <a:solidFill>
              <a:srgbClr val="446A1C"/>
            </a:solidFill>
          </a:ln>
        </p:spPr>
        <p:txBody>
          <a:bodyPr wrap="square" lIns="0" tIns="0" rIns="0" bIns="0" rtlCol="0"/>
          <a:lstStyle/>
          <a:p>
            <a:endParaRPr sz="3800"/>
          </a:p>
        </p:txBody>
      </p:sp>
      <p:sp>
        <p:nvSpPr>
          <p:cNvPr id="22" name="object 22"/>
          <p:cNvSpPr/>
          <p:nvPr/>
        </p:nvSpPr>
        <p:spPr>
          <a:xfrm>
            <a:off x="6447791" y="1029717"/>
            <a:ext cx="233679" cy="306705"/>
          </a:xfrm>
          <a:custGeom>
            <a:avLst/>
            <a:gdLst/>
            <a:ahLst/>
            <a:cxnLst/>
            <a:rect l="l" t="t" r="r" b="b"/>
            <a:pathLst>
              <a:path w="233679" h="306705">
                <a:moveTo>
                  <a:pt x="9271" y="0"/>
                </a:moveTo>
                <a:lnTo>
                  <a:pt x="224409" y="0"/>
                </a:lnTo>
                <a:lnTo>
                  <a:pt x="225806" y="0"/>
                </a:lnTo>
                <a:lnTo>
                  <a:pt x="227075" y="508"/>
                </a:lnTo>
                <a:lnTo>
                  <a:pt x="228219" y="1397"/>
                </a:lnTo>
                <a:lnTo>
                  <a:pt x="229488" y="2286"/>
                </a:lnTo>
                <a:lnTo>
                  <a:pt x="230377" y="3683"/>
                </a:lnTo>
                <a:lnTo>
                  <a:pt x="231267" y="5587"/>
                </a:lnTo>
                <a:lnTo>
                  <a:pt x="232029" y="7620"/>
                </a:lnTo>
                <a:lnTo>
                  <a:pt x="232537" y="10160"/>
                </a:lnTo>
                <a:lnTo>
                  <a:pt x="232918" y="13462"/>
                </a:lnTo>
                <a:lnTo>
                  <a:pt x="233425" y="16763"/>
                </a:lnTo>
                <a:lnTo>
                  <a:pt x="233552" y="20828"/>
                </a:lnTo>
                <a:lnTo>
                  <a:pt x="233552" y="25526"/>
                </a:lnTo>
                <a:lnTo>
                  <a:pt x="233552" y="30099"/>
                </a:lnTo>
                <a:lnTo>
                  <a:pt x="233425" y="34036"/>
                </a:lnTo>
                <a:lnTo>
                  <a:pt x="232918" y="37211"/>
                </a:lnTo>
                <a:lnTo>
                  <a:pt x="232537" y="40386"/>
                </a:lnTo>
                <a:lnTo>
                  <a:pt x="225806" y="50800"/>
                </a:lnTo>
                <a:lnTo>
                  <a:pt x="224409" y="50800"/>
                </a:lnTo>
                <a:lnTo>
                  <a:pt x="147955" y="50800"/>
                </a:lnTo>
                <a:lnTo>
                  <a:pt x="147955" y="296799"/>
                </a:lnTo>
                <a:lnTo>
                  <a:pt x="147955" y="298450"/>
                </a:lnTo>
                <a:lnTo>
                  <a:pt x="147447" y="299847"/>
                </a:lnTo>
                <a:lnTo>
                  <a:pt x="122809" y="306705"/>
                </a:lnTo>
                <a:lnTo>
                  <a:pt x="116839" y="306705"/>
                </a:lnTo>
                <a:lnTo>
                  <a:pt x="110871" y="306705"/>
                </a:lnTo>
                <a:lnTo>
                  <a:pt x="92329" y="304164"/>
                </a:lnTo>
                <a:lnTo>
                  <a:pt x="89915" y="303403"/>
                </a:lnTo>
                <a:lnTo>
                  <a:pt x="88264" y="302260"/>
                </a:lnTo>
                <a:lnTo>
                  <a:pt x="87249" y="301117"/>
                </a:lnTo>
                <a:lnTo>
                  <a:pt x="86233" y="299847"/>
                </a:lnTo>
                <a:lnTo>
                  <a:pt x="85725" y="298450"/>
                </a:lnTo>
                <a:lnTo>
                  <a:pt x="85725" y="296799"/>
                </a:lnTo>
                <a:lnTo>
                  <a:pt x="85725" y="50800"/>
                </a:lnTo>
                <a:lnTo>
                  <a:pt x="9271" y="50800"/>
                </a:lnTo>
                <a:lnTo>
                  <a:pt x="7620" y="50800"/>
                </a:lnTo>
                <a:lnTo>
                  <a:pt x="6350" y="50292"/>
                </a:lnTo>
                <a:lnTo>
                  <a:pt x="5207" y="49403"/>
                </a:lnTo>
                <a:lnTo>
                  <a:pt x="4063" y="48387"/>
                </a:lnTo>
                <a:lnTo>
                  <a:pt x="3175" y="46989"/>
                </a:lnTo>
                <a:lnTo>
                  <a:pt x="2412" y="44958"/>
                </a:lnTo>
                <a:lnTo>
                  <a:pt x="1650" y="43053"/>
                </a:lnTo>
                <a:lnTo>
                  <a:pt x="1015" y="40386"/>
                </a:lnTo>
                <a:lnTo>
                  <a:pt x="635" y="37211"/>
                </a:lnTo>
                <a:lnTo>
                  <a:pt x="254" y="34036"/>
                </a:lnTo>
                <a:lnTo>
                  <a:pt x="0" y="30099"/>
                </a:lnTo>
                <a:lnTo>
                  <a:pt x="0" y="25526"/>
                </a:lnTo>
                <a:lnTo>
                  <a:pt x="0" y="20828"/>
                </a:lnTo>
                <a:lnTo>
                  <a:pt x="254" y="16763"/>
                </a:lnTo>
                <a:lnTo>
                  <a:pt x="635" y="13462"/>
                </a:lnTo>
                <a:lnTo>
                  <a:pt x="1015" y="10160"/>
                </a:lnTo>
                <a:lnTo>
                  <a:pt x="5207" y="1397"/>
                </a:lnTo>
                <a:lnTo>
                  <a:pt x="6350" y="508"/>
                </a:lnTo>
                <a:lnTo>
                  <a:pt x="7620" y="0"/>
                </a:lnTo>
                <a:lnTo>
                  <a:pt x="9271" y="0"/>
                </a:lnTo>
                <a:close/>
              </a:path>
            </a:pathLst>
          </a:custGeom>
          <a:ln w="3175">
            <a:solidFill>
              <a:srgbClr val="446A1C"/>
            </a:solidFill>
          </a:ln>
        </p:spPr>
        <p:txBody>
          <a:bodyPr wrap="square" lIns="0" tIns="0" rIns="0" bIns="0" rtlCol="0"/>
          <a:lstStyle/>
          <a:p>
            <a:endParaRPr sz="3800"/>
          </a:p>
        </p:txBody>
      </p:sp>
      <p:sp>
        <p:nvSpPr>
          <p:cNvPr id="23" name="object 23"/>
          <p:cNvSpPr/>
          <p:nvPr/>
        </p:nvSpPr>
        <p:spPr>
          <a:xfrm>
            <a:off x="5778753" y="1029717"/>
            <a:ext cx="209550" cy="306705"/>
          </a:xfrm>
          <a:custGeom>
            <a:avLst/>
            <a:gdLst/>
            <a:ahLst/>
            <a:cxnLst/>
            <a:rect l="l" t="t" r="r" b="b"/>
            <a:pathLst>
              <a:path w="209550" h="306705">
                <a:moveTo>
                  <a:pt x="20955" y="0"/>
                </a:moveTo>
                <a:lnTo>
                  <a:pt x="92963" y="0"/>
                </a:lnTo>
                <a:lnTo>
                  <a:pt x="100203" y="0"/>
                </a:lnTo>
                <a:lnTo>
                  <a:pt x="107061" y="381"/>
                </a:lnTo>
                <a:lnTo>
                  <a:pt x="113537" y="888"/>
                </a:lnTo>
                <a:lnTo>
                  <a:pt x="120142" y="1397"/>
                </a:lnTo>
                <a:lnTo>
                  <a:pt x="127888" y="2667"/>
                </a:lnTo>
                <a:lnTo>
                  <a:pt x="164719" y="14478"/>
                </a:lnTo>
                <a:lnTo>
                  <a:pt x="197421" y="45100"/>
                </a:lnTo>
                <a:lnTo>
                  <a:pt x="208710" y="83667"/>
                </a:lnTo>
                <a:lnTo>
                  <a:pt x="209042" y="92710"/>
                </a:lnTo>
                <a:lnTo>
                  <a:pt x="208539" y="105209"/>
                </a:lnTo>
                <a:lnTo>
                  <a:pt x="196461" y="147826"/>
                </a:lnTo>
                <a:lnTo>
                  <a:pt x="169529" y="178061"/>
                </a:lnTo>
                <a:lnTo>
                  <a:pt x="128311" y="195371"/>
                </a:lnTo>
                <a:lnTo>
                  <a:pt x="87503" y="199389"/>
                </a:lnTo>
                <a:lnTo>
                  <a:pt x="61975" y="199389"/>
                </a:lnTo>
                <a:lnTo>
                  <a:pt x="61975" y="296799"/>
                </a:lnTo>
                <a:lnTo>
                  <a:pt x="61975" y="298450"/>
                </a:lnTo>
                <a:lnTo>
                  <a:pt x="61468" y="299847"/>
                </a:lnTo>
                <a:lnTo>
                  <a:pt x="60451" y="301117"/>
                </a:lnTo>
                <a:lnTo>
                  <a:pt x="59436" y="302260"/>
                </a:lnTo>
                <a:lnTo>
                  <a:pt x="57785" y="303403"/>
                </a:lnTo>
                <a:lnTo>
                  <a:pt x="55372" y="304164"/>
                </a:lnTo>
                <a:lnTo>
                  <a:pt x="53086" y="304926"/>
                </a:lnTo>
                <a:lnTo>
                  <a:pt x="49911" y="305562"/>
                </a:lnTo>
                <a:lnTo>
                  <a:pt x="45974" y="306070"/>
                </a:lnTo>
                <a:lnTo>
                  <a:pt x="42037" y="306450"/>
                </a:lnTo>
                <a:lnTo>
                  <a:pt x="37084" y="306705"/>
                </a:lnTo>
                <a:lnTo>
                  <a:pt x="30861" y="306705"/>
                </a:lnTo>
                <a:lnTo>
                  <a:pt x="24892" y="306705"/>
                </a:lnTo>
                <a:lnTo>
                  <a:pt x="6350" y="304164"/>
                </a:lnTo>
                <a:lnTo>
                  <a:pt x="3937" y="303403"/>
                </a:lnTo>
                <a:lnTo>
                  <a:pt x="2286" y="302260"/>
                </a:lnTo>
                <a:lnTo>
                  <a:pt x="1397" y="301117"/>
                </a:lnTo>
                <a:lnTo>
                  <a:pt x="508" y="299847"/>
                </a:lnTo>
                <a:lnTo>
                  <a:pt x="0" y="298450"/>
                </a:lnTo>
                <a:lnTo>
                  <a:pt x="0" y="296799"/>
                </a:lnTo>
                <a:lnTo>
                  <a:pt x="0" y="22225"/>
                </a:lnTo>
                <a:lnTo>
                  <a:pt x="0" y="14859"/>
                </a:lnTo>
                <a:lnTo>
                  <a:pt x="1905" y="9271"/>
                </a:lnTo>
                <a:lnTo>
                  <a:pt x="5715" y="5587"/>
                </a:lnTo>
                <a:lnTo>
                  <a:pt x="9651" y="1905"/>
                </a:lnTo>
                <a:lnTo>
                  <a:pt x="14732" y="0"/>
                </a:lnTo>
                <a:lnTo>
                  <a:pt x="20955" y="0"/>
                </a:lnTo>
                <a:close/>
              </a:path>
            </a:pathLst>
          </a:custGeom>
          <a:ln w="3175">
            <a:solidFill>
              <a:srgbClr val="446A1C"/>
            </a:solidFill>
          </a:ln>
        </p:spPr>
        <p:txBody>
          <a:bodyPr wrap="square" lIns="0" tIns="0" rIns="0" bIns="0" rtlCol="0"/>
          <a:lstStyle/>
          <a:p>
            <a:endParaRPr sz="3800"/>
          </a:p>
        </p:txBody>
      </p:sp>
      <p:sp>
        <p:nvSpPr>
          <p:cNvPr id="24" name="object 24"/>
          <p:cNvSpPr/>
          <p:nvPr/>
        </p:nvSpPr>
        <p:spPr>
          <a:xfrm>
            <a:off x="5193539" y="1029717"/>
            <a:ext cx="233679" cy="306705"/>
          </a:xfrm>
          <a:custGeom>
            <a:avLst/>
            <a:gdLst/>
            <a:ahLst/>
            <a:cxnLst/>
            <a:rect l="l" t="t" r="r" b="b"/>
            <a:pathLst>
              <a:path w="233679" h="306705">
                <a:moveTo>
                  <a:pt x="9271" y="0"/>
                </a:moveTo>
                <a:lnTo>
                  <a:pt x="224409" y="0"/>
                </a:lnTo>
                <a:lnTo>
                  <a:pt x="225806" y="0"/>
                </a:lnTo>
                <a:lnTo>
                  <a:pt x="227075" y="508"/>
                </a:lnTo>
                <a:lnTo>
                  <a:pt x="228219" y="1397"/>
                </a:lnTo>
                <a:lnTo>
                  <a:pt x="229488" y="2286"/>
                </a:lnTo>
                <a:lnTo>
                  <a:pt x="230377" y="3683"/>
                </a:lnTo>
                <a:lnTo>
                  <a:pt x="231266" y="5587"/>
                </a:lnTo>
                <a:lnTo>
                  <a:pt x="232028" y="7620"/>
                </a:lnTo>
                <a:lnTo>
                  <a:pt x="232537" y="10160"/>
                </a:lnTo>
                <a:lnTo>
                  <a:pt x="232917" y="13462"/>
                </a:lnTo>
                <a:lnTo>
                  <a:pt x="233425" y="16763"/>
                </a:lnTo>
                <a:lnTo>
                  <a:pt x="233552" y="20828"/>
                </a:lnTo>
                <a:lnTo>
                  <a:pt x="233552" y="25526"/>
                </a:lnTo>
                <a:lnTo>
                  <a:pt x="233552" y="30099"/>
                </a:lnTo>
                <a:lnTo>
                  <a:pt x="233425" y="34036"/>
                </a:lnTo>
                <a:lnTo>
                  <a:pt x="232917" y="37211"/>
                </a:lnTo>
                <a:lnTo>
                  <a:pt x="232537" y="40386"/>
                </a:lnTo>
                <a:lnTo>
                  <a:pt x="225806" y="50800"/>
                </a:lnTo>
                <a:lnTo>
                  <a:pt x="224409" y="50800"/>
                </a:lnTo>
                <a:lnTo>
                  <a:pt x="147954" y="50800"/>
                </a:lnTo>
                <a:lnTo>
                  <a:pt x="147954" y="296799"/>
                </a:lnTo>
                <a:lnTo>
                  <a:pt x="147954" y="298450"/>
                </a:lnTo>
                <a:lnTo>
                  <a:pt x="147447" y="299847"/>
                </a:lnTo>
                <a:lnTo>
                  <a:pt x="122809" y="306705"/>
                </a:lnTo>
                <a:lnTo>
                  <a:pt x="116839" y="306705"/>
                </a:lnTo>
                <a:lnTo>
                  <a:pt x="110871" y="306705"/>
                </a:lnTo>
                <a:lnTo>
                  <a:pt x="92328" y="304164"/>
                </a:lnTo>
                <a:lnTo>
                  <a:pt x="89915" y="303403"/>
                </a:lnTo>
                <a:lnTo>
                  <a:pt x="88264" y="302260"/>
                </a:lnTo>
                <a:lnTo>
                  <a:pt x="87249" y="301117"/>
                </a:lnTo>
                <a:lnTo>
                  <a:pt x="86233" y="299847"/>
                </a:lnTo>
                <a:lnTo>
                  <a:pt x="85725" y="298450"/>
                </a:lnTo>
                <a:lnTo>
                  <a:pt x="85725" y="296799"/>
                </a:lnTo>
                <a:lnTo>
                  <a:pt x="85725" y="50800"/>
                </a:lnTo>
                <a:lnTo>
                  <a:pt x="9271" y="50800"/>
                </a:lnTo>
                <a:lnTo>
                  <a:pt x="7620" y="50800"/>
                </a:lnTo>
                <a:lnTo>
                  <a:pt x="6350" y="50292"/>
                </a:lnTo>
                <a:lnTo>
                  <a:pt x="5207" y="49403"/>
                </a:lnTo>
                <a:lnTo>
                  <a:pt x="4063" y="48387"/>
                </a:lnTo>
                <a:lnTo>
                  <a:pt x="3175" y="46989"/>
                </a:lnTo>
                <a:lnTo>
                  <a:pt x="2412" y="44958"/>
                </a:lnTo>
                <a:lnTo>
                  <a:pt x="1650" y="43053"/>
                </a:lnTo>
                <a:lnTo>
                  <a:pt x="1015" y="40386"/>
                </a:lnTo>
                <a:lnTo>
                  <a:pt x="635" y="37211"/>
                </a:lnTo>
                <a:lnTo>
                  <a:pt x="253" y="34036"/>
                </a:lnTo>
                <a:lnTo>
                  <a:pt x="0" y="30099"/>
                </a:lnTo>
                <a:lnTo>
                  <a:pt x="0" y="25526"/>
                </a:lnTo>
                <a:lnTo>
                  <a:pt x="0" y="20828"/>
                </a:lnTo>
                <a:lnTo>
                  <a:pt x="253" y="16763"/>
                </a:lnTo>
                <a:lnTo>
                  <a:pt x="635" y="13462"/>
                </a:lnTo>
                <a:lnTo>
                  <a:pt x="1015" y="10160"/>
                </a:lnTo>
                <a:lnTo>
                  <a:pt x="5207" y="1397"/>
                </a:lnTo>
                <a:lnTo>
                  <a:pt x="6350" y="508"/>
                </a:lnTo>
                <a:lnTo>
                  <a:pt x="7620" y="0"/>
                </a:lnTo>
                <a:lnTo>
                  <a:pt x="9271" y="0"/>
                </a:lnTo>
                <a:close/>
              </a:path>
            </a:pathLst>
          </a:custGeom>
          <a:ln w="3175">
            <a:solidFill>
              <a:srgbClr val="446A1C"/>
            </a:solidFill>
          </a:ln>
        </p:spPr>
        <p:txBody>
          <a:bodyPr wrap="square" lIns="0" tIns="0" rIns="0" bIns="0" rtlCol="0"/>
          <a:lstStyle/>
          <a:p>
            <a:endParaRPr sz="3800"/>
          </a:p>
        </p:txBody>
      </p:sp>
      <p:sp>
        <p:nvSpPr>
          <p:cNvPr id="25" name="object 25"/>
          <p:cNvSpPr/>
          <p:nvPr/>
        </p:nvSpPr>
        <p:spPr>
          <a:xfrm>
            <a:off x="4987798" y="1029717"/>
            <a:ext cx="180975" cy="305435"/>
          </a:xfrm>
          <a:custGeom>
            <a:avLst/>
            <a:gdLst/>
            <a:ahLst/>
            <a:cxnLst/>
            <a:rect l="l" t="t" r="r" b="b"/>
            <a:pathLst>
              <a:path w="180975" h="305434">
                <a:moveTo>
                  <a:pt x="18414" y="0"/>
                </a:moveTo>
                <a:lnTo>
                  <a:pt x="170814" y="0"/>
                </a:lnTo>
                <a:lnTo>
                  <a:pt x="172212" y="0"/>
                </a:lnTo>
                <a:lnTo>
                  <a:pt x="173481" y="508"/>
                </a:lnTo>
                <a:lnTo>
                  <a:pt x="174498" y="1270"/>
                </a:lnTo>
                <a:lnTo>
                  <a:pt x="175640" y="2032"/>
                </a:lnTo>
                <a:lnTo>
                  <a:pt x="176529" y="3429"/>
                </a:lnTo>
                <a:lnTo>
                  <a:pt x="179704" y="19938"/>
                </a:lnTo>
                <a:lnTo>
                  <a:pt x="179704" y="24637"/>
                </a:lnTo>
                <a:lnTo>
                  <a:pt x="179704" y="28956"/>
                </a:lnTo>
                <a:lnTo>
                  <a:pt x="174498" y="47371"/>
                </a:lnTo>
                <a:lnTo>
                  <a:pt x="173481" y="48260"/>
                </a:lnTo>
                <a:lnTo>
                  <a:pt x="172212" y="48641"/>
                </a:lnTo>
                <a:lnTo>
                  <a:pt x="170814" y="48641"/>
                </a:lnTo>
                <a:lnTo>
                  <a:pt x="61849" y="48641"/>
                </a:lnTo>
                <a:lnTo>
                  <a:pt x="61849" y="123189"/>
                </a:lnTo>
                <a:lnTo>
                  <a:pt x="154050" y="123189"/>
                </a:lnTo>
                <a:lnTo>
                  <a:pt x="155448" y="123189"/>
                </a:lnTo>
                <a:lnTo>
                  <a:pt x="156717" y="123571"/>
                </a:lnTo>
                <a:lnTo>
                  <a:pt x="157861" y="124460"/>
                </a:lnTo>
                <a:lnTo>
                  <a:pt x="159130" y="125349"/>
                </a:lnTo>
                <a:lnTo>
                  <a:pt x="163194" y="142621"/>
                </a:lnTo>
                <a:lnTo>
                  <a:pt x="163194" y="147066"/>
                </a:lnTo>
                <a:lnTo>
                  <a:pt x="163194" y="151637"/>
                </a:lnTo>
                <a:lnTo>
                  <a:pt x="157861" y="169418"/>
                </a:lnTo>
                <a:lnTo>
                  <a:pt x="156717" y="170180"/>
                </a:lnTo>
                <a:lnTo>
                  <a:pt x="155448" y="170561"/>
                </a:lnTo>
                <a:lnTo>
                  <a:pt x="154050" y="170561"/>
                </a:lnTo>
                <a:lnTo>
                  <a:pt x="61849" y="170561"/>
                </a:lnTo>
                <a:lnTo>
                  <a:pt x="61849" y="256667"/>
                </a:lnTo>
                <a:lnTo>
                  <a:pt x="171703" y="256667"/>
                </a:lnTo>
                <a:lnTo>
                  <a:pt x="173100" y="256667"/>
                </a:lnTo>
                <a:lnTo>
                  <a:pt x="174371" y="257175"/>
                </a:lnTo>
                <a:lnTo>
                  <a:pt x="175640" y="258063"/>
                </a:lnTo>
                <a:lnTo>
                  <a:pt x="176784" y="258825"/>
                </a:lnTo>
                <a:lnTo>
                  <a:pt x="177800" y="260223"/>
                </a:lnTo>
                <a:lnTo>
                  <a:pt x="178562" y="262128"/>
                </a:lnTo>
                <a:lnTo>
                  <a:pt x="179324" y="264033"/>
                </a:lnTo>
                <a:lnTo>
                  <a:pt x="179959" y="266446"/>
                </a:lnTo>
                <a:lnTo>
                  <a:pt x="180339" y="269621"/>
                </a:lnTo>
                <a:lnTo>
                  <a:pt x="180721" y="272669"/>
                </a:lnTo>
                <a:lnTo>
                  <a:pt x="180975" y="276479"/>
                </a:lnTo>
                <a:lnTo>
                  <a:pt x="180975" y="281050"/>
                </a:lnTo>
                <a:lnTo>
                  <a:pt x="180975" y="285623"/>
                </a:lnTo>
                <a:lnTo>
                  <a:pt x="180721" y="289433"/>
                </a:lnTo>
                <a:lnTo>
                  <a:pt x="180339" y="292481"/>
                </a:lnTo>
                <a:lnTo>
                  <a:pt x="179959" y="295529"/>
                </a:lnTo>
                <a:lnTo>
                  <a:pt x="179324" y="297942"/>
                </a:lnTo>
                <a:lnTo>
                  <a:pt x="178562" y="299847"/>
                </a:lnTo>
                <a:lnTo>
                  <a:pt x="177800" y="301751"/>
                </a:lnTo>
                <a:lnTo>
                  <a:pt x="176784" y="303149"/>
                </a:lnTo>
                <a:lnTo>
                  <a:pt x="175640" y="304038"/>
                </a:lnTo>
                <a:lnTo>
                  <a:pt x="174371" y="304926"/>
                </a:lnTo>
                <a:lnTo>
                  <a:pt x="173100" y="305308"/>
                </a:lnTo>
                <a:lnTo>
                  <a:pt x="171703" y="305308"/>
                </a:lnTo>
                <a:lnTo>
                  <a:pt x="18414" y="305308"/>
                </a:lnTo>
                <a:lnTo>
                  <a:pt x="13207" y="305308"/>
                </a:lnTo>
                <a:lnTo>
                  <a:pt x="8889" y="303784"/>
                </a:lnTo>
                <a:lnTo>
                  <a:pt x="5334" y="300736"/>
                </a:lnTo>
                <a:lnTo>
                  <a:pt x="1777" y="297688"/>
                </a:lnTo>
                <a:lnTo>
                  <a:pt x="0" y="292608"/>
                </a:lnTo>
                <a:lnTo>
                  <a:pt x="0" y="285750"/>
                </a:lnTo>
                <a:lnTo>
                  <a:pt x="0" y="19685"/>
                </a:lnTo>
                <a:lnTo>
                  <a:pt x="0" y="12700"/>
                </a:lnTo>
                <a:lnTo>
                  <a:pt x="1777" y="7747"/>
                </a:lnTo>
                <a:lnTo>
                  <a:pt x="5334"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26" name="object 26"/>
          <p:cNvSpPr/>
          <p:nvPr/>
        </p:nvSpPr>
        <p:spPr>
          <a:xfrm>
            <a:off x="5463032" y="1028319"/>
            <a:ext cx="249554" cy="312420"/>
          </a:xfrm>
          <a:custGeom>
            <a:avLst/>
            <a:gdLst/>
            <a:ahLst/>
            <a:cxnLst/>
            <a:rect l="l" t="t" r="r" b="b"/>
            <a:pathLst>
              <a:path w="249554" h="312419">
                <a:moveTo>
                  <a:pt x="31114" y="0"/>
                </a:moveTo>
                <a:lnTo>
                  <a:pt x="37083" y="0"/>
                </a:lnTo>
                <a:lnTo>
                  <a:pt x="42037" y="253"/>
                </a:lnTo>
                <a:lnTo>
                  <a:pt x="60451" y="5714"/>
                </a:lnTo>
                <a:lnTo>
                  <a:pt x="61594" y="6984"/>
                </a:lnTo>
                <a:lnTo>
                  <a:pt x="62102" y="8381"/>
                </a:lnTo>
                <a:lnTo>
                  <a:pt x="62102" y="9905"/>
                </a:lnTo>
                <a:lnTo>
                  <a:pt x="62102" y="190118"/>
                </a:lnTo>
                <a:lnTo>
                  <a:pt x="68998" y="227996"/>
                </a:lnTo>
                <a:lnTo>
                  <a:pt x="99440" y="256793"/>
                </a:lnTo>
                <a:lnTo>
                  <a:pt x="125475" y="261238"/>
                </a:lnTo>
                <a:lnTo>
                  <a:pt x="132617" y="260953"/>
                </a:lnTo>
                <a:lnTo>
                  <a:pt x="171322" y="243585"/>
                </a:lnTo>
                <a:lnTo>
                  <a:pt x="187696" y="201481"/>
                </a:lnTo>
                <a:lnTo>
                  <a:pt x="187959" y="193675"/>
                </a:lnTo>
                <a:lnTo>
                  <a:pt x="187959" y="9905"/>
                </a:lnTo>
                <a:lnTo>
                  <a:pt x="187959" y="8381"/>
                </a:lnTo>
                <a:lnTo>
                  <a:pt x="188467" y="6984"/>
                </a:lnTo>
                <a:lnTo>
                  <a:pt x="189483" y="5714"/>
                </a:lnTo>
                <a:lnTo>
                  <a:pt x="190372" y="4444"/>
                </a:lnTo>
                <a:lnTo>
                  <a:pt x="192023" y="3428"/>
                </a:lnTo>
                <a:lnTo>
                  <a:pt x="194437" y="2666"/>
                </a:lnTo>
                <a:lnTo>
                  <a:pt x="196722" y="1904"/>
                </a:lnTo>
                <a:lnTo>
                  <a:pt x="199897" y="1269"/>
                </a:lnTo>
                <a:lnTo>
                  <a:pt x="203962" y="761"/>
                </a:lnTo>
                <a:lnTo>
                  <a:pt x="207898" y="253"/>
                </a:lnTo>
                <a:lnTo>
                  <a:pt x="212978" y="0"/>
                </a:lnTo>
                <a:lnTo>
                  <a:pt x="218947" y="0"/>
                </a:lnTo>
                <a:lnTo>
                  <a:pt x="224916" y="0"/>
                </a:lnTo>
                <a:lnTo>
                  <a:pt x="242950" y="2666"/>
                </a:lnTo>
                <a:lnTo>
                  <a:pt x="245363" y="3428"/>
                </a:lnTo>
                <a:lnTo>
                  <a:pt x="247014" y="4444"/>
                </a:lnTo>
                <a:lnTo>
                  <a:pt x="247903" y="5714"/>
                </a:lnTo>
                <a:lnTo>
                  <a:pt x="248919" y="6984"/>
                </a:lnTo>
                <a:lnTo>
                  <a:pt x="249300" y="8381"/>
                </a:lnTo>
                <a:lnTo>
                  <a:pt x="249300" y="9905"/>
                </a:lnTo>
                <a:lnTo>
                  <a:pt x="249300" y="193039"/>
                </a:lnTo>
                <a:lnTo>
                  <a:pt x="244693" y="231776"/>
                </a:lnTo>
                <a:lnTo>
                  <a:pt x="224311" y="272672"/>
                </a:lnTo>
                <a:lnTo>
                  <a:pt x="188499" y="299638"/>
                </a:lnTo>
                <a:lnTo>
                  <a:pt x="151812" y="310165"/>
                </a:lnTo>
                <a:lnTo>
                  <a:pt x="122935" y="312165"/>
                </a:lnTo>
                <a:lnTo>
                  <a:pt x="108912" y="311713"/>
                </a:lnTo>
                <a:lnTo>
                  <a:pt x="71246" y="304926"/>
                </a:lnTo>
                <a:lnTo>
                  <a:pt x="32512" y="283082"/>
                </a:lnTo>
                <a:lnTo>
                  <a:pt x="8381" y="246633"/>
                </a:lnTo>
                <a:lnTo>
                  <a:pt x="0" y="195579"/>
                </a:lnTo>
                <a:lnTo>
                  <a:pt x="0" y="9905"/>
                </a:lnTo>
                <a:lnTo>
                  <a:pt x="0" y="8381"/>
                </a:lnTo>
                <a:lnTo>
                  <a:pt x="6476" y="2666"/>
                </a:lnTo>
                <a:lnTo>
                  <a:pt x="8889" y="1904"/>
                </a:lnTo>
                <a:lnTo>
                  <a:pt x="12064" y="1269"/>
                </a:lnTo>
                <a:lnTo>
                  <a:pt x="16001" y="761"/>
                </a:lnTo>
                <a:lnTo>
                  <a:pt x="19938" y="253"/>
                </a:lnTo>
                <a:lnTo>
                  <a:pt x="25018" y="0"/>
                </a:lnTo>
                <a:lnTo>
                  <a:pt x="31114" y="0"/>
                </a:lnTo>
                <a:close/>
              </a:path>
            </a:pathLst>
          </a:custGeom>
          <a:ln w="3175">
            <a:solidFill>
              <a:srgbClr val="446A1C"/>
            </a:solidFill>
          </a:ln>
        </p:spPr>
        <p:txBody>
          <a:bodyPr wrap="square" lIns="0" tIns="0" rIns="0" bIns="0" rtlCol="0"/>
          <a:lstStyle/>
          <a:p>
            <a:endParaRPr sz="3800"/>
          </a:p>
        </p:txBody>
      </p:sp>
      <p:sp>
        <p:nvSpPr>
          <p:cNvPr id="27" name="object 27"/>
          <p:cNvSpPr/>
          <p:nvPr/>
        </p:nvSpPr>
        <p:spPr>
          <a:xfrm>
            <a:off x="7192899" y="1024382"/>
            <a:ext cx="199390" cy="316230"/>
          </a:xfrm>
          <a:custGeom>
            <a:avLst/>
            <a:gdLst/>
            <a:ahLst/>
            <a:cxnLst/>
            <a:rect l="l" t="t" r="r" b="b"/>
            <a:pathLst>
              <a:path w="199389" h="316230">
                <a:moveTo>
                  <a:pt x="107568" y="0"/>
                </a:moveTo>
                <a:lnTo>
                  <a:pt x="114808" y="0"/>
                </a:lnTo>
                <a:lnTo>
                  <a:pt x="122047" y="507"/>
                </a:lnTo>
                <a:lnTo>
                  <a:pt x="129286" y="1650"/>
                </a:lnTo>
                <a:lnTo>
                  <a:pt x="136525" y="2666"/>
                </a:lnTo>
                <a:lnTo>
                  <a:pt x="174371" y="16763"/>
                </a:lnTo>
                <a:lnTo>
                  <a:pt x="176022" y="18414"/>
                </a:lnTo>
                <a:lnTo>
                  <a:pt x="177546" y="19938"/>
                </a:lnTo>
                <a:lnTo>
                  <a:pt x="180593" y="26796"/>
                </a:lnTo>
                <a:lnTo>
                  <a:pt x="180975" y="28575"/>
                </a:lnTo>
                <a:lnTo>
                  <a:pt x="181228" y="30860"/>
                </a:lnTo>
                <a:lnTo>
                  <a:pt x="181355" y="33527"/>
                </a:lnTo>
                <a:lnTo>
                  <a:pt x="181610" y="36321"/>
                </a:lnTo>
                <a:lnTo>
                  <a:pt x="181610" y="39750"/>
                </a:lnTo>
                <a:lnTo>
                  <a:pt x="181610" y="43814"/>
                </a:lnTo>
                <a:lnTo>
                  <a:pt x="181610" y="48387"/>
                </a:lnTo>
                <a:lnTo>
                  <a:pt x="181483" y="52323"/>
                </a:lnTo>
                <a:lnTo>
                  <a:pt x="181228" y="55371"/>
                </a:lnTo>
                <a:lnTo>
                  <a:pt x="181101" y="58546"/>
                </a:lnTo>
                <a:lnTo>
                  <a:pt x="180593" y="61087"/>
                </a:lnTo>
                <a:lnTo>
                  <a:pt x="175387" y="69087"/>
                </a:lnTo>
                <a:lnTo>
                  <a:pt x="173609" y="69087"/>
                </a:lnTo>
                <a:lnTo>
                  <a:pt x="171830" y="69087"/>
                </a:lnTo>
                <a:lnTo>
                  <a:pt x="169163" y="67944"/>
                </a:lnTo>
                <a:lnTo>
                  <a:pt x="165353" y="65785"/>
                </a:lnTo>
                <a:lnTo>
                  <a:pt x="161543" y="63626"/>
                </a:lnTo>
                <a:lnTo>
                  <a:pt x="132334" y="51562"/>
                </a:lnTo>
                <a:lnTo>
                  <a:pt x="125095" y="49402"/>
                </a:lnTo>
                <a:lnTo>
                  <a:pt x="117221" y="48387"/>
                </a:lnTo>
                <a:lnTo>
                  <a:pt x="108458" y="48387"/>
                </a:lnTo>
                <a:lnTo>
                  <a:pt x="101726" y="48387"/>
                </a:lnTo>
                <a:lnTo>
                  <a:pt x="95885" y="49148"/>
                </a:lnTo>
                <a:lnTo>
                  <a:pt x="90804" y="50800"/>
                </a:lnTo>
                <a:lnTo>
                  <a:pt x="85725" y="52450"/>
                </a:lnTo>
                <a:lnTo>
                  <a:pt x="81534" y="54737"/>
                </a:lnTo>
                <a:lnTo>
                  <a:pt x="78231" y="57657"/>
                </a:lnTo>
                <a:lnTo>
                  <a:pt x="74802" y="60578"/>
                </a:lnTo>
                <a:lnTo>
                  <a:pt x="72262" y="64007"/>
                </a:lnTo>
                <a:lnTo>
                  <a:pt x="70612" y="68198"/>
                </a:lnTo>
                <a:lnTo>
                  <a:pt x="68961" y="72262"/>
                </a:lnTo>
                <a:lnTo>
                  <a:pt x="68199" y="76580"/>
                </a:lnTo>
                <a:lnTo>
                  <a:pt x="68199" y="81152"/>
                </a:lnTo>
                <a:lnTo>
                  <a:pt x="68199" y="87883"/>
                </a:lnTo>
                <a:lnTo>
                  <a:pt x="94741" y="115696"/>
                </a:lnTo>
                <a:lnTo>
                  <a:pt x="115657" y="125333"/>
                </a:lnTo>
                <a:lnTo>
                  <a:pt x="121634" y="127952"/>
                </a:lnTo>
                <a:lnTo>
                  <a:pt x="157861" y="146303"/>
                </a:lnTo>
                <a:lnTo>
                  <a:pt x="187102" y="174482"/>
                </a:lnTo>
                <a:lnTo>
                  <a:pt x="199389" y="219075"/>
                </a:lnTo>
                <a:lnTo>
                  <a:pt x="198820" y="230772"/>
                </a:lnTo>
                <a:lnTo>
                  <a:pt x="185493" y="270053"/>
                </a:lnTo>
                <a:lnTo>
                  <a:pt x="158089" y="297306"/>
                </a:lnTo>
                <a:lnTo>
                  <a:pt x="119774" y="312620"/>
                </a:lnTo>
                <a:lnTo>
                  <a:pt x="86360" y="316102"/>
                </a:lnTo>
                <a:lnTo>
                  <a:pt x="78597" y="315936"/>
                </a:lnTo>
                <a:lnTo>
                  <a:pt x="40004" y="309625"/>
                </a:lnTo>
                <a:lnTo>
                  <a:pt x="15748" y="299592"/>
                </a:lnTo>
                <a:lnTo>
                  <a:pt x="11049" y="296925"/>
                </a:lnTo>
                <a:lnTo>
                  <a:pt x="7747" y="294513"/>
                </a:lnTo>
                <a:lnTo>
                  <a:pt x="5714" y="292480"/>
                </a:lnTo>
                <a:lnTo>
                  <a:pt x="3555" y="290448"/>
                </a:lnTo>
                <a:lnTo>
                  <a:pt x="2159" y="287527"/>
                </a:lnTo>
                <a:lnTo>
                  <a:pt x="1270" y="283590"/>
                </a:lnTo>
                <a:lnTo>
                  <a:pt x="380" y="279780"/>
                </a:lnTo>
                <a:lnTo>
                  <a:pt x="0" y="274192"/>
                </a:lnTo>
                <a:lnTo>
                  <a:pt x="0" y="266953"/>
                </a:lnTo>
                <a:lnTo>
                  <a:pt x="0" y="262127"/>
                </a:lnTo>
                <a:lnTo>
                  <a:pt x="126" y="258063"/>
                </a:lnTo>
                <a:lnTo>
                  <a:pt x="508" y="254762"/>
                </a:lnTo>
                <a:lnTo>
                  <a:pt x="762" y="251459"/>
                </a:lnTo>
                <a:lnTo>
                  <a:pt x="1270" y="248792"/>
                </a:lnTo>
                <a:lnTo>
                  <a:pt x="2031" y="246760"/>
                </a:lnTo>
                <a:lnTo>
                  <a:pt x="2666" y="244728"/>
                </a:lnTo>
                <a:lnTo>
                  <a:pt x="3683" y="243204"/>
                </a:lnTo>
                <a:lnTo>
                  <a:pt x="4825" y="242315"/>
                </a:lnTo>
                <a:lnTo>
                  <a:pt x="5968" y="241426"/>
                </a:lnTo>
                <a:lnTo>
                  <a:pt x="7365" y="241045"/>
                </a:lnTo>
                <a:lnTo>
                  <a:pt x="9016" y="241045"/>
                </a:lnTo>
                <a:lnTo>
                  <a:pt x="11175" y="241045"/>
                </a:lnTo>
                <a:lnTo>
                  <a:pt x="14224" y="242315"/>
                </a:lnTo>
                <a:lnTo>
                  <a:pt x="18287" y="244982"/>
                </a:lnTo>
                <a:lnTo>
                  <a:pt x="22351" y="247522"/>
                </a:lnTo>
                <a:lnTo>
                  <a:pt x="63075" y="263868"/>
                </a:lnTo>
                <a:lnTo>
                  <a:pt x="86613" y="266064"/>
                </a:lnTo>
                <a:lnTo>
                  <a:pt x="94106" y="266064"/>
                </a:lnTo>
                <a:lnTo>
                  <a:pt x="129412" y="248284"/>
                </a:lnTo>
                <a:lnTo>
                  <a:pt x="131572" y="243458"/>
                </a:lnTo>
                <a:lnTo>
                  <a:pt x="133858" y="238505"/>
                </a:lnTo>
                <a:lnTo>
                  <a:pt x="134874" y="233171"/>
                </a:lnTo>
                <a:lnTo>
                  <a:pt x="134874" y="227075"/>
                </a:lnTo>
                <a:lnTo>
                  <a:pt x="134874" y="220217"/>
                </a:lnTo>
                <a:lnTo>
                  <a:pt x="133096" y="214248"/>
                </a:lnTo>
                <a:lnTo>
                  <a:pt x="129286" y="209295"/>
                </a:lnTo>
                <a:lnTo>
                  <a:pt x="125475" y="204342"/>
                </a:lnTo>
                <a:lnTo>
                  <a:pt x="93852" y="185292"/>
                </a:lnTo>
                <a:lnTo>
                  <a:pt x="88070" y="182695"/>
                </a:lnTo>
                <a:lnTo>
                  <a:pt x="52066" y="165193"/>
                </a:lnTo>
                <a:lnTo>
                  <a:pt x="21296" y="139207"/>
                </a:lnTo>
                <a:lnTo>
                  <a:pt x="5562" y="97202"/>
                </a:lnTo>
                <a:lnTo>
                  <a:pt x="5206" y="88010"/>
                </a:lnTo>
                <a:lnTo>
                  <a:pt x="5709" y="77317"/>
                </a:lnTo>
                <a:lnTo>
                  <a:pt x="22891" y="34194"/>
                </a:lnTo>
                <a:lnTo>
                  <a:pt x="58773" y="8431"/>
                </a:lnTo>
                <a:lnTo>
                  <a:pt x="97214" y="333"/>
                </a:lnTo>
                <a:lnTo>
                  <a:pt x="107568" y="0"/>
                </a:lnTo>
                <a:close/>
              </a:path>
            </a:pathLst>
          </a:custGeom>
          <a:ln w="3175">
            <a:solidFill>
              <a:srgbClr val="446A1C"/>
            </a:solidFill>
          </a:ln>
        </p:spPr>
        <p:txBody>
          <a:bodyPr wrap="square" lIns="0" tIns="0" rIns="0" bIns="0" rtlCol="0"/>
          <a:lstStyle/>
          <a:p>
            <a:endParaRPr sz="3800"/>
          </a:p>
        </p:txBody>
      </p:sp>
      <p:sp>
        <p:nvSpPr>
          <p:cNvPr id="28" name="object 28"/>
          <p:cNvSpPr/>
          <p:nvPr/>
        </p:nvSpPr>
        <p:spPr>
          <a:xfrm>
            <a:off x="6235827" y="1024382"/>
            <a:ext cx="199390" cy="316230"/>
          </a:xfrm>
          <a:custGeom>
            <a:avLst/>
            <a:gdLst/>
            <a:ahLst/>
            <a:cxnLst/>
            <a:rect l="l" t="t" r="r" b="b"/>
            <a:pathLst>
              <a:path w="199389" h="316230">
                <a:moveTo>
                  <a:pt x="107569" y="0"/>
                </a:moveTo>
                <a:lnTo>
                  <a:pt x="114808" y="0"/>
                </a:lnTo>
                <a:lnTo>
                  <a:pt x="122047" y="507"/>
                </a:lnTo>
                <a:lnTo>
                  <a:pt x="129286" y="1650"/>
                </a:lnTo>
                <a:lnTo>
                  <a:pt x="136525" y="2666"/>
                </a:lnTo>
                <a:lnTo>
                  <a:pt x="174371" y="16763"/>
                </a:lnTo>
                <a:lnTo>
                  <a:pt x="176022" y="18414"/>
                </a:lnTo>
                <a:lnTo>
                  <a:pt x="177546" y="19938"/>
                </a:lnTo>
                <a:lnTo>
                  <a:pt x="180594" y="26796"/>
                </a:lnTo>
                <a:lnTo>
                  <a:pt x="180975" y="28575"/>
                </a:lnTo>
                <a:lnTo>
                  <a:pt x="181228" y="30860"/>
                </a:lnTo>
                <a:lnTo>
                  <a:pt x="181356" y="33527"/>
                </a:lnTo>
                <a:lnTo>
                  <a:pt x="181610" y="36321"/>
                </a:lnTo>
                <a:lnTo>
                  <a:pt x="181610" y="39750"/>
                </a:lnTo>
                <a:lnTo>
                  <a:pt x="181610" y="43814"/>
                </a:lnTo>
                <a:lnTo>
                  <a:pt x="181610" y="48387"/>
                </a:lnTo>
                <a:lnTo>
                  <a:pt x="181483" y="52323"/>
                </a:lnTo>
                <a:lnTo>
                  <a:pt x="181228" y="55371"/>
                </a:lnTo>
                <a:lnTo>
                  <a:pt x="181101" y="58546"/>
                </a:lnTo>
                <a:lnTo>
                  <a:pt x="180594" y="61087"/>
                </a:lnTo>
                <a:lnTo>
                  <a:pt x="175387" y="69087"/>
                </a:lnTo>
                <a:lnTo>
                  <a:pt x="173609" y="69087"/>
                </a:lnTo>
                <a:lnTo>
                  <a:pt x="171831" y="69087"/>
                </a:lnTo>
                <a:lnTo>
                  <a:pt x="169163" y="67944"/>
                </a:lnTo>
                <a:lnTo>
                  <a:pt x="165353" y="65785"/>
                </a:lnTo>
                <a:lnTo>
                  <a:pt x="161544" y="63626"/>
                </a:lnTo>
                <a:lnTo>
                  <a:pt x="132334" y="51562"/>
                </a:lnTo>
                <a:lnTo>
                  <a:pt x="125095" y="49402"/>
                </a:lnTo>
                <a:lnTo>
                  <a:pt x="117221" y="48387"/>
                </a:lnTo>
                <a:lnTo>
                  <a:pt x="108458" y="48387"/>
                </a:lnTo>
                <a:lnTo>
                  <a:pt x="101726" y="48387"/>
                </a:lnTo>
                <a:lnTo>
                  <a:pt x="95885" y="49148"/>
                </a:lnTo>
                <a:lnTo>
                  <a:pt x="90805" y="50800"/>
                </a:lnTo>
                <a:lnTo>
                  <a:pt x="85725" y="52450"/>
                </a:lnTo>
                <a:lnTo>
                  <a:pt x="81534" y="54737"/>
                </a:lnTo>
                <a:lnTo>
                  <a:pt x="78232" y="57657"/>
                </a:lnTo>
                <a:lnTo>
                  <a:pt x="74802" y="60578"/>
                </a:lnTo>
                <a:lnTo>
                  <a:pt x="72262" y="64007"/>
                </a:lnTo>
                <a:lnTo>
                  <a:pt x="70612" y="68198"/>
                </a:lnTo>
                <a:lnTo>
                  <a:pt x="68961" y="72262"/>
                </a:lnTo>
                <a:lnTo>
                  <a:pt x="68199" y="76580"/>
                </a:lnTo>
                <a:lnTo>
                  <a:pt x="68199" y="81152"/>
                </a:lnTo>
                <a:lnTo>
                  <a:pt x="68199" y="87883"/>
                </a:lnTo>
                <a:lnTo>
                  <a:pt x="94742" y="115696"/>
                </a:lnTo>
                <a:lnTo>
                  <a:pt x="115657" y="125333"/>
                </a:lnTo>
                <a:lnTo>
                  <a:pt x="121634" y="127952"/>
                </a:lnTo>
                <a:lnTo>
                  <a:pt x="157861" y="146303"/>
                </a:lnTo>
                <a:lnTo>
                  <a:pt x="187102" y="174482"/>
                </a:lnTo>
                <a:lnTo>
                  <a:pt x="199389" y="219075"/>
                </a:lnTo>
                <a:lnTo>
                  <a:pt x="198820" y="230772"/>
                </a:lnTo>
                <a:lnTo>
                  <a:pt x="185493" y="270053"/>
                </a:lnTo>
                <a:lnTo>
                  <a:pt x="158089" y="297306"/>
                </a:lnTo>
                <a:lnTo>
                  <a:pt x="119774" y="312620"/>
                </a:lnTo>
                <a:lnTo>
                  <a:pt x="86360" y="316102"/>
                </a:lnTo>
                <a:lnTo>
                  <a:pt x="78597" y="315936"/>
                </a:lnTo>
                <a:lnTo>
                  <a:pt x="40005" y="309625"/>
                </a:lnTo>
                <a:lnTo>
                  <a:pt x="15748" y="299592"/>
                </a:lnTo>
                <a:lnTo>
                  <a:pt x="11049" y="296925"/>
                </a:lnTo>
                <a:lnTo>
                  <a:pt x="7747" y="294513"/>
                </a:lnTo>
                <a:lnTo>
                  <a:pt x="5714" y="292480"/>
                </a:lnTo>
                <a:lnTo>
                  <a:pt x="3556" y="290448"/>
                </a:lnTo>
                <a:lnTo>
                  <a:pt x="2159" y="287527"/>
                </a:lnTo>
                <a:lnTo>
                  <a:pt x="1270" y="283590"/>
                </a:lnTo>
                <a:lnTo>
                  <a:pt x="381" y="279780"/>
                </a:lnTo>
                <a:lnTo>
                  <a:pt x="0" y="274192"/>
                </a:lnTo>
                <a:lnTo>
                  <a:pt x="0" y="266953"/>
                </a:lnTo>
                <a:lnTo>
                  <a:pt x="0" y="262127"/>
                </a:lnTo>
                <a:lnTo>
                  <a:pt x="126" y="258063"/>
                </a:lnTo>
                <a:lnTo>
                  <a:pt x="508" y="254762"/>
                </a:lnTo>
                <a:lnTo>
                  <a:pt x="762" y="251459"/>
                </a:lnTo>
                <a:lnTo>
                  <a:pt x="1270" y="248792"/>
                </a:lnTo>
                <a:lnTo>
                  <a:pt x="2032" y="246760"/>
                </a:lnTo>
                <a:lnTo>
                  <a:pt x="2667" y="244728"/>
                </a:lnTo>
                <a:lnTo>
                  <a:pt x="3683" y="243204"/>
                </a:lnTo>
                <a:lnTo>
                  <a:pt x="4825" y="242315"/>
                </a:lnTo>
                <a:lnTo>
                  <a:pt x="5969" y="241426"/>
                </a:lnTo>
                <a:lnTo>
                  <a:pt x="7365" y="241045"/>
                </a:lnTo>
                <a:lnTo>
                  <a:pt x="9017" y="241045"/>
                </a:lnTo>
                <a:lnTo>
                  <a:pt x="11175" y="241045"/>
                </a:lnTo>
                <a:lnTo>
                  <a:pt x="14224" y="242315"/>
                </a:lnTo>
                <a:lnTo>
                  <a:pt x="18287" y="244982"/>
                </a:lnTo>
                <a:lnTo>
                  <a:pt x="22351" y="247522"/>
                </a:lnTo>
                <a:lnTo>
                  <a:pt x="63075" y="263868"/>
                </a:lnTo>
                <a:lnTo>
                  <a:pt x="86613" y="266064"/>
                </a:lnTo>
                <a:lnTo>
                  <a:pt x="94107" y="266064"/>
                </a:lnTo>
                <a:lnTo>
                  <a:pt x="129412" y="248284"/>
                </a:lnTo>
                <a:lnTo>
                  <a:pt x="131572" y="243458"/>
                </a:lnTo>
                <a:lnTo>
                  <a:pt x="133858" y="238505"/>
                </a:lnTo>
                <a:lnTo>
                  <a:pt x="134874" y="233171"/>
                </a:lnTo>
                <a:lnTo>
                  <a:pt x="134874" y="227075"/>
                </a:lnTo>
                <a:lnTo>
                  <a:pt x="134874" y="220217"/>
                </a:lnTo>
                <a:lnTo>
                  <a:pt x="133096" y="214248"/>
                </a:lnTo>
                <a:lnTo>
                  <a:pt x="129286" y="209295"/>
                </a:lnTo>
                <a:lnTo>
                  <a:pt x="125475" y="204342"/>
                </a:lnTo>
                <a:lnTo>
                  <a:pt x="93852" y="185292"/>
                </a:lnTo>
                <a:lnTo>
                  <a:pt x="88070" y="182695"/>
                </a:lnTo>
                <a:lnTo>
                  <a:pt x="52066" y="165193"/>
                </a:lnTo>
                <a:lnTo>
                  <a:pt x="21296" y="139207"/>
                </a:lnTo>
                <a:lnTo>
                  <a:pt x="5562" y="97202"/>
                </a:lnTo>
                <a:lnTo>
                  <a:pt x="5207" y="88010"/>
                </a:lnTo>
                <a:lnTo>
                  <a:pt x="5709" y="77317"/>
                </a:lnTo>
                <a:lnTo>
                  <a:pt x="22891" y="34194"/>
                </a:lnTo>
                <a:lnTo>
                  <a:pt x="58773" y="8431"/>
                </a:lnTo>
                <a:lnTo>
                  <a:pt x="97214" y="333"/>
                </a:lnTo>
                <a:lnTo>
                  <a:pt x="107569" y="0"/>
                </a:lnTo>
                <a:close/>
              </a:path>
            </a:pathLst>
          </a:custGeom>
          <a:ln w="3175">
            <a:solidFill>
              <a:srgbClr val="446A1C"/>
            </a:solidFill>
          </a:ln>
        </p:spPr>
        <p:txBody>
          <a:bodyPr wrap="square" lIns="0" tIns="0" rIns="0" bIns="0" rtlCol="0"/>
          <a:lstStyle/>
          <a:p>
            <a:endParaRPr sz="3800"/>
          </a:p>
        </p:txBody>
      </p:sp>
      <p:sp>
        <p:nvSpPr>
          <p:cNvPr id="29" name="object 29"/>
          <p:cNvSpPr/>
          <p:nvPr/>
        </p:nvSpPr>
        <p:spPr>
          <a:xfrm>
            <a:off x="4740783" y="1024382"/>
            <a:ext cx="199390" cy="316230"/>
          </a:xfrm>
          <a:custGeom>
            <a:avLst/>
            <a:gdLst/>
            <a:ahLst/>
            <a:cxnLst/>
            <a:rect l="l" t="t" r="r" b="b"/>
            <a:pathLst>
              <a:path w="199389" h="316230">
                <a:moveTo>
                  <a:pt x="107568" y="0"/>
                </a:moveTo>
                <a:lnTo>
                  <a:pt x="114807" y="0"/>
                </a:lnTo>
                <a:lnTo>
                  <a:pt x="122046" y="507"/>
                </a:lnTo>
                <a:lnTo>
                  <a:pt x="129286" y="1650"/>
                </a:lnTo>
                <a:lnTo>
                  <a:pt x="136525" y="2666"/>
                </a:lnTo>
                <a:lnTo>
                  <a:pt x="174370" y="16763"/>
                </a:lnTo>
                <a:lnTo>
                  <a:pt x="176021" y="18414"/>
                </a:lnTo>
                <a:lnTo>
                  <a:pt x="177545" y="19938"/>
                </a:lnTo>
                <a:lnTo>
                  <a:pt x="180594" y="26796"/>
                </a:lnTo>
                <a:lnTo>
                  <a:pt x="180975" y="28575"/>
                </a:lnTo>
                <a:lnTo>
                  <a:pt x="181229" y="30860"/>
                </a:lnTo>
                <a:lnTo>
                  <a:pt x="181356" y="33527"/>
                </a:lnTo>
                <a:lnTo>
                  <a:pt x="181609" y="36321"/>
                </a:lnTo>
                <a:lnTo>
                  <a:pt x="181609" y="39750"/>
                </a:lnTo>
                <a:lnTo>
                  <a:pt x="181609" y="43814"/>
                </a:lnTo>
                <a:lnTo>
                  <a:pt x="181609" y="48387"/>
                </a:lnTo>
                <a:lnTo>
                  <a:pt x="181482" y="52323"/>
                </a:lnTo>
                <a:lnTo>
                  <a:pt x="181229" y="55371"/>
                </a:lnTo>
                <a:lnTo>
                  <a:pt x="181102" y="58546"/>
                </a:lnTo>
                <a:lnTo>
                  <a:pt x="180594" y="61087"/>
                </a:lnTo>
                <a:lnTo>
                  <a:pt x="175387" y="69087"/>
                </a:lnTo>
                <a:lnTo>
                  <a:pt x="173608" y="69087"/>
                </a:lnTo>
                <a:lnTo>
                  <a:pt x="171831" y="69087"/>
                </a:lnTo>
                <a:lnTo>
                  <a:pt x="169164" y="67944"/>
                </a:lnTo>
                <a:lnTo>
                  <a:pt x="165354" y="65785"/>
                </a:lnTo>
                <a:lnTo>
                  <a:pt x="161544" y="63626"/>
                </a:lnTo>
                <a:lnTo>
                  <a:pt x="132333" y="51562"/>
                </a:lnTo>
                <a:lnTo>
                  <a:pt x="125094" y="49402"/>
                </a:lnTo>
                <a:lnTo>
                  <a:pt x="117220" y="48387"/>
                </a:lnTo>
                <a:lnTo>
                  <a:pt x="108457" y="48387"/>
                </a:lnTo>
                <a:lnTo>
                  <a:pt x="101727" y="48387"/>
                </a:lnTo>
                <a:lnTo>
                  <a:pt x="95884" y="49148"/>
                </a:lnTo>
                <a:lnTo>
                  <a:pt x="90805" y="50800"/>
                </a:lnTo>
                <a:lnTo>
                  <a:pt x="85725" y="52450"/>
                </a:lnTo>
                <a:lnTo>
                  <a:pt x="81533" y="54737"/>
                </a:lnTo>
                <a:lnTo>
                  <a:pt x="78231" y="57657"/>
                </a:lnTo>
                <a:lnTo>
                  <a:pt x="74803" y="60578"/>
                </a:lnTo>
                <a:lnTo>
                  <a:pt x="72263" y="64007"/>
                </a:lnTo>
                <a:lnTo>
                  <a:pt x="70612" y="68198"/>
                </a:lnTo>
                <a:lnTo>
                  <a:pt x="68961" y="72262"/>
                </a:lnTo>
                <a:lnTo>
                  <a:pt x="68199" y="76580"/>
                </a:lnTo>
                <a:lnTo>
                  <a:pt x="68199" y="81152"/>
                </a:lnTo>
                <a:lnTo>
                  <a:pt x="68199" y="87883"/>
                </a:lnTo>
                <a:lnTo>
                  <a:pt x="94742" y="115696"/>
                </a:lnTo>
                <a:lnTo>
                  <a:pt x="115657" y="125333"/>
                </a:lnTo>
                <a:lnTo>
                  <a:pt x="121634" y="127952"/>
                </a:lnTo>
                <a:lnTo>
                  <a:pt x="157861" y="146303"/>
                </a:lnTo>
                <a:lnTo>
                  <a:pt x="187102" y="174482"/>
                </a:lnTo>
                <a:lnTo>
                  <a:pt x="199390" y="219075"/>
                </a:lnTo>
                <a:lnTo>
                  <a:pt x="198820" y="230772"/>
                </a:lnTo>
                <a:lnTo>
                  <a:pt x="185493" y="270053"/>
                </a:lnTo>
                <a:lnTo>
                  <a:pt x="158089" y="297306"/>
                </a:lnTo>
                <a:lnTo>
                  <a:pt x="119774" y="312620"/>
                </a:lnTo>
                <a:lnTo>
                  <a:pt x="86359" y="316102"/>
                </a:lnTo>
                <a:lnTo>
                  <a:pt x="78597" y="315936"/>
                </a:lnTo>
                <a:lnTo>
                  <a:pt x="40005" y="309625"/>
                </a:lnTo>
                <a:lnTo>
                  <a:pt x="15748" y="299592"/>
                </a:lnTo>
                <a:lnTo>
                  <a:pt x="11049" y="296925"/>
                </a:lnTo>
                <a:lnTo>
                  <a:pt x="7747" y="294513"/>
                </a:lnTo>
                <a:lnTo>
                  <a:pt x="5715" y="292480"/>
                </a:lnTo>
                <a:lnTo>
                  <a:pt x="3556" y="290448"/>
                </a:lnTo>
                <a:lnTo>
                  <a:pt x="2159" y="287527"/>
                </a:lnTo>
                <a:lnTo>
                  <a:pt x="1269" y="283590"/>
                </a:lnTo>
                <a:lnTo>
                  <a:pt x="381" y="279780"/>
                </a:lnTo>
                <a:lnTo>
                  <a:pt x="0" y="274192"/>
                </a:lnTo>
                <a:lnTo>
                  <a:pt x="0" y="266953"/>
                </a:lnTo>
                <a:lnTo>
                  <a:pt x="0" y="262127"/>
                </a:lnTo>
                <a:lnTo>
                  <a:pt x="127" y="258063"/>
                </a:lnTo>
                <a:lnTo>
                  <a:pt x="508" y="254762"/>
                </a:lnTo>
                <a:lnTo>
                  <a:pt x="762" y="251459"/>
                </a:lnTo>
                <a:lnTo>
                  <a:pt x="1269" y="248792"/>
                </a:lnTo>
                <a:lnTo>
                  <a:pt x="2031" y="246760"/>
                </a:lnTo>
                <a:lnTo>
                  <a:pt x="2667" y="244728"/>
                </a:lnTo>
                <a:lnTo>
                  <a:pt x="3683" y="243204"/>
                </a:lnTo>
                <a:lnTo>
                  <a:pt x="4825" y="242315"/>
                </a:lnTo>
                <a:lnTo>
                  <a:pt x="5968" y="241426"/>
                </a:lnTo>
                <a:lnTo>
                  <a:pt x="7366" y="241045"/>
                </a:lnTo>
                <a:lnTo>
                  <a:pt x="9017" y="241045"/>
                </a:lnTo>
                <a:lnTo>
                  <a:pt x="11175" y="241045"/>
                </a:lnTo>
                <a:lnTo>
                  <a:pt x="14224" y="242315"/>
                </a:lnTo>
                <a:lnTo>
                  <a:pt x="18287" y="244982"/>
                </a:lnTo>
                <a:lnTo>
                  <a:pt x="22352" y="247522"/>
                </a:lnTo>
                <a:lnTo>
                  <a:pt x="63075" y="263868"/>
                </a:lnTo>
                <a:lnTo>
                  <a:pt x="86614" y="266064"/>
                </a:lnTo>
                <a:lnTo>
                  <a:pt x="94106" y="266064"/>
                </a:lnTo>
                <a:lnTo>
                  <a:pt x="129413" y="248284"/>
                </a:lnTo>
                <a:lnTo>
                  <a:pt x="131571" y="243458"/>
                </a:lnTo>
                <a:lnTo>
                  <a:pt x="133857" y="238505"/>
                </a:lnTo>
                <a:lnTo>
                  <a:pt x="134874" y="233171"/>
                </a:lnTo>
                <a:lnTo>
                  <a:pt x="134874" y="227075"/>
                </a:lnTo>
                <a:lnTo>
                  <a:pt x="134874" y="220217"/>
                </a:lnTo>
                <a:lnTo>
                  <a:pt x="108457" y="192277"/>
                </a:lnTo>
                <a:lnTo>
                  <a:pt x="93853" y="185292"/>
                </a:lnTo>
                <a:lnTo>
                  <a:pt x="88070" y="182695"/>
                </a:lnTo>
                <a:lnTo>
                  <a:pt x="52066" y="165193"/>
                </a:lnTo>
                <a:lnTo>
                  <a:pt x="21296" y="139207"/>
                </a:lnTo>
                <a:lnTo>
                  <a:pt x="5562" y="97202"/>
                </a:lnTo>
                <a:lnTo>
                  <a:pt x="5206" y="88010"/>
                </a:lnTo>
                <a:lnTo>
                  <a:pt x="5709" y="77317"/>
                </a:lnTo>
                <a:lnTo>
                  <a:pt x="22891" y="34194"/>
                </a:lnTo>
                <a:lnTo>
                  <a:pt x="58773" y="8431"/>
                </a:lnTo>
                <a:lnTo>
                  <a:pt x="97214" y="333"/>
                </a:lnTo>
                <a:lnTo>
                  <a:pt x="107568" y="0"/>
                </a:lnTo>
                <a:close/>
              </a:path>
            </a:pathLst>
          </a:custGeom>
          <a:ln w="3175">
            <a:solidFill>
              <a:srgbClr val="446A1C"/>
            </a:solidFill>
          </a:ln>
        </p:spPr>
        <p:txBody>
          <a:bodyPr wrap="square" lIns="0" tIns="0" rIns="0" bIns="0" rtlCol="0"/>
          <a:lstStyle/>
          <a:p>
            <a:endParaRPr sz="3800"/>
          </a:p>
        </p:txBody>
      </p:sp>
      <p:sp>
        <p:nvSpPr>
          <p:cNvPr id="30" name="object 30"/>
          <p:cNvSpPr/>
          <p:nvPr/>
        </p:nvSpPr>
        <p:spPr>
          <a:xfrm>
            <a:off x="2971800" y="1828800"/>
            <a:ext cx="5257800" cy="4745736"/>
          </a:xfrm>
          <a:prstGeom prst="rect">
            <a:avLst/>
          </a:prstGeom>
          <a:blipFill>
            <a:blip r:embed="rId10" cstate="print"/>
            <a:stretch>
              <a:fillRect/>
            </a:stretch>
          </a:blipFill>
        </p:spPr>
        <p:txBody>
          <a:bodyPr wrap="square" lIns="0" tIns="0" rIns="0" bIns="0" rtlCol="0"/>
          <a:lstStyle/>
          <a:p>
            <a:endParaRPr sz="3800"/>
          </a:p>
        </p:txBody>
      </p:sp>
    </p:spTree>
    <p:extLst>
      <p:ext uri="{BB962C8B-B14F-4D97-AF65-F5344CB8AC3E}">
        <p14:creationId xmlns:p14="http://schemas.microsoft.com/office/powerpoint/2010/main" val="3340023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60182" y="1024382"/>
            <a:ext cx="3440823" cy="316102"/>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3826002" y="1088009"/>
            <a:ext cx="86995" cy="130175"/>
          </a:xfrm>
          <a:custGeom>
            <a:avLst/>
            <a:gdLst/>
            <a:ahLst/>
            <a:cxnLst/>
            <a:rect l="l" t="t" r="r" b="b"/>
            <a:pathLst>
              <a:path w="86994" h="130175">
                <a:moveTo>
                  <a:pt x="43180" y="0"/>
                </a:moveTo>
                <a:lnTo>
                  <a:pt x="0" y="129793"/>
                </a:lnTo>
                <a:lnTo>
                  <a:pt x="86487" y="129793"/>
                </a:lnTo>
                <a:lnTo>
                  <a:pt x="43306" y="0"/>
                </a:lnTo>
                <a:close/>
              </a:path>
            </a:pathLst>
          </a:custGeom>
          <a:ln w="3175">
            <a:solidFill>
              <a:srgbClr val="446A1C"/>
            </a:solidFill>
          </a:ln>
        </p:spPr>
        <p:txBody>
          <a:bodyPr wrap="square" lIns="0" tIns="0" rIns="0" bIns="0" rtlCol="0"/>
          <a:lstStyle/>
          <a:p>
            <a:endParaRPr sz="3800"/>
          </a:p>
        </p:txBody>
      </p:sp>
      <p:sp>
        <p:nvSpPr>
          <p:cNvPr id="4" name="object 4"/>
          <p:cNvSpPr/>
          <p:nvPr/>
        </p:nvSpPr>
        <p:spPr>
          <a:xfrm>
            <a:off x="2655531" y="1088009"/>
            <a:ext cx="86995" cy="130175"/>
          </a:xfrm>
          <a:custGeom>
            <a:avLst/>
            <a:gdLst/>
            <a:ahLst/>
            <a:cxnLst/>
            <a:rect l="l" t="t" r="r" b="b"/>
            <a:pathLst>
              <a:path w="86994" h="130175">
                <a:moveTo>
                  <a:pt x="43167" y="0"/>
                </a:moveTo>
                <a:lnTo>
                  <a:pt x="0" y="129793"/>
                </a:lnTo>
                <a:lnTo>
                  <a:pt x="86575" y="129793"/>
                </a:lnTo>
                <a:lnTo>
                  <a:pt x="43408" y="0"/>
                </a:lnTo>
                <a:lnTo>
                  <a:pt x="43167" y="0"/>
                </a:lnTo>
                <a:close/>
              </a:path>
            </a:pathLst>
          </a:custGeom>
          <a:ln w="3175">
            <a:solidFill>
              <a:srgbClr val="446A1C"/>
            </a:solidFill>
          </a:ln>
        </p:spPr>
        <p:txBody>
          <a:bodyPr wrap="square" lIns="0" tIns="0" rIns="0" bIns="0" rtlCol="0"/>
          <a:lstStyle/>
          <a:p>
            <a:endParaRPr sz="3800"/>
          </a:p>
        </p:txBody>
      </p:sp>
      <p:sp>
        <p:nvSpPr>
          <p:cNvPr id="5" name="object 5"/>
          <p:cNvSpPr/>
          <p:nvPr/>
        </p:nvSpPr>
        <p:spPr>
          <a:xfrm>
            <a:off x="5123561" y="1076833"/>
            <a:ext cx="83947" cy="105282"/>
          </a:xfrm>
          <a:prstGeom prst="rect">
            <a:avLst/>
          </a:prstGeom>
          <a:blipFill>
            <a:blip r:embed="rId3" cstate="print"/>
            <a:stretch>
              <a:fillRect/>
            </a:stretch>
          </a:blipFill>
        </p:spPr>
        <p:txBody>
          <a:bodyPr wrap="square" lIns="0" tIns="0" rIns="0" bIns="0" rtlCol="0"/>
          <a:lstStyle/>
          <a:p>
            <a:endParaRPr sz="3800"/>
          </a:p>
        </p:txBody>
      </p:sp>
      <p:sp>
        <p:nvSpPr>
          <p:cNvPr id="6" name="object 6"/>
          <p:cNvSpPr/>
          <p:nvPr/>
        </p:nvSpPr>
        <p:spPr>
          <a:xfrm>
            <a:off x="2121331" y="1076833"/>
            <a:ext cx="83870" cy="105282"/>
          </a:xfrm>
          <a:prstGeom prst="rect">
            <a:avLst/>
          </a:prstGeom>
          <a:blipFill>
            <a:blip r:embed="rId4" cstate="print"/>
            <a:stretch>
              <a:fillRect/>
            </a:stretch>
          </a:blipFill>
        </p:spPr>
        <p:txBody>
          <a:bodyPr wrap="square" lIns="0" tIns="0" rIns="0" bIns="0" rtlCol="0"/>
          <a:lstStyle/>
          <a:p>
            <a:endParaRPr sz="3800"/>
          </a:p>
        </p:txBody>
      </p:sp>
      <p:sp>
        <p:nvSpPr>
          <p:cNvPr id="7" name="object 7"/>
          <p:cNvSpPr/>
          <p:nvPr/>
        </p:nvSpPr>
        <p:spPr>
          <a:xfrm>
            <a:off x="2378887" y="1076326"/>
            <a:ext cx="86232" cy="88391"/>
          </a:xfrm>
          <a:prstGeom prst="rect">
            <a:avLst/>
          </a:prstGeom>
          <a:blipFill>
            <a:blip r:embed="rId5" cstate="print"/>
            <a:stretch>
              <a:fillRect/>
            </a:stretch>
          </a:blipFill>
        </p:spPr>
        <p:txBody>
          <a:bodyPr wrap="square" lIns="0" tIns="0" rIns="0" bIns="0" rtlCol="0"/>
          <a:lstStyle/>
          <a:p>
            <a:endParaRPr sz="3800"/>
          </a:p>
        </p:txBody>
      </p:sp>
      <p:sp>
        <p:nvSpPr>
          <p:cNvPr id="8" name="object 8"/>
          <p:cNvSpPr/>
          <p:nvPr/>
        </p:nvSpPr>
        <p:spPr>
          <a:xfrm>
            <a:off x="5062474" y="1029717"/>
            <a:ext cx="209550" cy="306705"/>
          </a:xfrm>
          <a:custGeom>
            <a:avLst/>
            <a:gdLst/>
            <a:ahLst/>
            <a:cxnLst/>
            <a:rect l="l" t="t" r="r" b="b"/>
            <a:pathLst>
              <a:path w="209550" h="306705">
                <a:moveTo>
                  <a:pt x="20954" y="0"/>
                </a:moveTo>
                <a:lnTo>
                  <a:pt x="92963" y="0"/>
                </a:lnTo>
                <a:lnTo>
                  <a:pt x="100202" y="0"/>
                </a:lnTo>
                <a:lnTo>
                  <a:pt x="107061" y="381"/>
                </a:lnTo>
                <a:lnTo>
                  <a:pt x="113537" y="888"/>
                </a:lnTo>
                <a:lnTo>
                  <a:pt x="120141" y="1397"/>
                </a:lnTo>
                <a:lnTo>
                  <a:pt x="127888" y="2667"/>
                </a:lnTo>
                <a:lnTo>
                  <a:pt x="164718" y="14478"/>
                </a:lnTo>
                <a:lnTo>
                  <a:pt x="197421" y="45100"/>
                </a:lnTo>
                <a:lnTo>
                  <a:pt x="208710" y="83667"/>
                </a:lnTo>
                <a:lnTo>
                  <a:pt x="209041" y="92710"/>
                </a:lnTo>
                <a:lnTo>
                  <a:pt x="208539" y="105209"/>
                </a:lnTo>
                <a:lnTo>
                  <a:pt x="196461" y="147826"/>
                </a:lnTo>
                <a:lnTo>
                  <a:pt x="169529" y="178061"/>
                </a:lnTo>
                <a:lnTo>
                  <a:pt x="128329" y="195371"/>
                </a:lnTo>
                <a:lnTo>
                  <a:pt x="87502" y="199389"/>
                </a:lnTo>
                <a:lnTo>
                  <a:pt x="61975" y="199389"/>
                </a:lnTo>
                <a:lnTo>
                  <a:pt x="61975" y="296799"/>
                </a:lnTo>
                <a:lnTo>
                  <a:pt x="61975" y="298450"/>
                </a:lnTo>
                <a:lnTo>
                  <a:pt x="61467" y="299847"/>
                </a:lnTo>
                <a:lnTo>
                  <a:pt x="60451" y="301117"/>
                </a:lnTo>
                <a:lnTo>
                  <a:pt x="59436" y="302260"/>
                </a:lnTo>
                <a:lnTo>
                  <a:pt x="57785" y="303403"/>
                </a:lnTo>
                <a:lnTo>
                  <a:pt x="55372" y="304164"/>
                </a:lnTo>
                <a:lnTo>
                  <a:pt x="53086" y="304926"/>
                </a:lnTo>
                <a:lnTo>
                  <a:pt x="49911" y="305562"/>
                </a:lnTo>
                <a:lnTo>
                  <a:pt x="45974" y="306070"/>
                </a:lnTo>
                <a:lnTo>
                  <a:pt x="42037" y="306450"/>
                </a:lnTo>
                <a:lnTo>
                  <a:pt x="37084" y="306705"/>
                </a:lnTo>
                <a:lnTo>
                  <a:pt x="30861" y="306705"/>
                </a:lnTo>
                <a:lnTo>
                  <a:pt x="24891" y="306705"/>
                </a:lnTo>
                <a:lnTo>
                  <a:pt x="6350" y="304164"/>
                </a:lnTo>
                <a:lnTo>
                  <a:pt x="3937" y="303403"/>
                </a:lnTo>
                <a:lnTo>
                  <a:pt x="2286" y="302260"/>
                </a:lnTo>
                <a:lnTo>
                  <a:pt x="1397" y="301117"/>
                </a:lnTo>
                <a:lnTo>
                  <a:pt x="508" y="299847"/>
                </a:lnTo>
                <a:lnTo>
                  <a:pt x="0" y="298450"/>
                </a:lnTo>
                <a:lnTo>
                  <a:pt x="0" y="296799"/>
                </a:lnTo>
                <a:lnTo>
                  <a:pt x="0" y="22225"/>
                </a:lnTo>
                <a:lnTo>
                  <a:pt x="0" y="14859"/>
                </a:lnTo>
                <a:lnTo>
                  <a:pt x="1904" y="9271"/>
                </a:lnTo>
                <a:lnTo>
                  <a:pt x="5714" y="5587"/>
                </a:lnTo>
                <a:lnTo>
                  <a:pt x="9651" y="1905"/>
                </a:lnTo>
                <a:lnTo>
                  <a:pt x="14731" y="0"/>
                </a:lnTo>
                <a:lnTo>
                  <a:pt x="20954" y="0"/>
                </a:lnTo>
                <a:close/>
              </a:path>
            </a:pathLst>
          </a:custGeom>
          <a:ln w="3175">
            <a:solidFill>
              <a:srgbClr val="446A1C"/>
            </a:solidFill>
          </a:ln>
        </p:spPr>
        <p:txBody>
          <a:bodyPr wrap="square" lIns="0" tIns="0" rIns="0" bIns="0" rtlCol="0"/>
          <a:lstStyle/>
          <a:p>
            <a:endParaRPr sz="3800"/>
          </a:p>
        </p:txBody>
      </p:sp>
      <p:sp>
        <p:nvSpPr>
          <p:cNvPr id="9" name="object 9"/>
          <p:cNvSpPr/>
          <p:nvPr/>
        </p:nvSpPr>
        <p:spPr>
          <a:xfrm>
            <a:off x="4826254" y="1029717"/>
            <a:ext cx="180975" cy="305435"/>
          </a:xfrm>
          <a:custGeom>
            <a:avLst/>
            <a:gdLst/>
            <a:ahLst/>
            <a:cxnLst/>
            <a:rect l="l" t="t" r="r" b="b"/>
            <a:pathLst>
              <a:path w="180975" h="305434">
                <a:moveTo>
                  <a:pt x="18415" y="0"/>
                </a:moveTo>
                <a:lnTo>
                  <a:pt x="170815" y="0"/>
                </a:lnTo>
                <a:lnTo>
                  <a:pt x="172212" y="0"/>
                </a:lnTo>
                <a:lnTo>
                  <a:pt x="173482" y="508"/>
                </a:lnTo>
                <a:lnTo>
                  <a:pt x="174498" y="1270"/>
                </a:lnTo>
                <a:lnTo>
                  <a:pt x="175641" y="2032"/>
                </a:lnTo>
                <a:lnTo>
                  <a:pt x="176530" y="3429"/>
                </a:lnTo>
                <a:lnTo>
                  <a:pt x="177419" y="5334"/>
                </a:lnTo>
                <a:lnTo>
                  <a:pt x="178181" y="7366"/>
                </a:lnTo>
                <a:lnTo>
                  <a:pt x="178816" y="9906"/>
                </a:lnTo>
                <a:lnTo>
                  <a:pt x="179197" y="12954"/>
                </a:lnTo>
                <a:lnTo>
                  <a:pt x="179578" y="16001"/>
                </a:lnTo>
                <a:lnTo>
                  <a:pt x="179705" y="19938"/>
                </a:lnTo>
                <a:lnTo>
                  <a:pt x="179705" y="24637"/>
                </a:lnTo>
                <a:lnTo>
                  <a:pt x="179705" y="28956"/>
                </a:lnTo>
                <a:lnTo>
                  <a:pt x="179578" y="32766"/>
                </a:lnTo>
                <a:lnTo>
                  <a:pt x="179197" y="35813"/>
                </a:lnTo>
                <a:lnTo>
                  <a:pt x="178816" y="38862"/>
                </a:lnTo>
                <a:lnTo>
                  <a:pt x="174498" y="47371"/>
                </a:lnTo>
                <a:lnTo>
                  <a:pt x="173482" y="48260"/>
                </a:lnTo>
                <a:lnTo>
                  <a:pt x="172212" y="48641"/>
                </a:lnTo>
                <a:lnTo>
                  <a:pt x="170815" y="48641"/>
                </a:lnTo>
                <a:lnTo>
                  <a:pt x="61849" y="48641"/>
                </a:lnTo>
                <a:lnTo>
                  <a:pt x="61849" y="123189"/>
                </a:lnTo>
                <a:lnTo>
                  <a:pt x="154050" y="123189"/>
                </a:lnTo>
                <a:lnTo>
                  <a:pt x="155448" y="123189"/>
                </a:lnTo>
                <a:lnTo>
                  <a:pt x="156718" y="123571"/>
                </a:lnTo>
                <a:lnTo>
                  <a:pt x="157861" y="124460"/>
                </a:lnTo>
                <a:lnTo>
                  <a:pt x="159131" y="125349"/>
                </a:lnTo>
                <a:lnTo>
                  <a:pt x="163195" y="142621"/>
                </a:lnTo>
                <a:lnTo>
                  <a:pt x="163195" y="147066"/>
                </a:lnTo>
                <a:lnTo>
                  <a:pt x="163195" y="151637"/>
                </a:lnTo>
                <a:lnTo>
                  <a:pt x="157861" y="169418"/>
                </a:lnTo>
                <a:lnTo>
                  <a:pt x="156718" y="170180"/>
                </a:lnTo>
                <a:lnTo>
                  <a:pt x="155448" y="170561"/>
                </a:lnTo>
                <a:lnTo>
                  <a:pt x="154050" y="170561"/>
                </a:lnTo>
                <a:lnTo>
                  <a:pt x="61849" y="170561"/>
                </a:lnTo>
                <a:lnTo>
                  <a:pt x="61849" y="256667"/>
                </a:lnTo>
                <a:lnTo>
                  <a:pt x="171704" y="256667"/>
                </a:lnTo>
                <a:lnTo>
                  <a:pt x="173100" y="256667"/>
                </a:lnTo>
                <a:lnTo>
                  <a:pt x="174371" y="257175"/>
                </a:lnTo>
                <a:lnTo>
                  <a:pt x="175641" y="258063"/>
                </a:lnTo>
                <a:lnTo>
                  <a:pt x="176784" y="258825"/>
                </a:lnTo>
                <a:lnTo>
                  <a:pt x="177800" y="260223"/>
                </a:lnTo>
                <a:lnTo>
                  <a:pt x="178562" y="262128"/>
                </a:lnTo>
                <a:lnTo>
                  <a:pt x="179324" y="264033"/>
                </a:lnTo>
                <a:lnTo>
                  <a:pt x="179959" y="266446"/>
                </a:lnTo>
                <a:lnTo>
                  <a:pt x="180340" y="269621"/>
                </a:lnTo>
                <a:lnTo>
                  <a:pt x="180721" y="272669"/>
                </a:lnTo>
                <a:lnTo>
                  <a:pt x="180975" y="276479"/>
                </a:lnTo>
                <a:lnTo>
                  <a:pt x="180975" y="281050"/>
                </a:lnTo>
                <a:lnTo>
                  <a:pt x="180975" y="285623"/>
                </a:lnTo>
                <a:lnTo>
                  <a:pt x="178562" y="299847"/>
                </a:lnTo>
                <a:lnTo>
                  <a:pt x="177800" y="301751"/>
                </a:lnTo>
                <a:lnTo>
                  <a:pt x="176784" y="303149"/>
                </a:lnTo>
                <a:lnTo>
                  <a:pt x="175641" y="304038"/>
                </a:lnTo>
                <a:lnTo>
                  <a:pt x="174371" y="304926"/>
                </a:lnTo>
                <a:lnTo>
                  <a:pt x="173100" y="305308"/>
                </a:lnTo>
                <a:lnTo>
                  <a:pt x="171704" y="305308"/>
                </a:lnTo>
                <a:lnTo>
                  <a:pt x="18415" y="305308"/>
                </a:lnTo>
                <a:lnTo>
                  <a:pt x="13208" y="305308"/>
                </a:lnTo>
                <a:lnTo>
                  <a:pt x="8890" y="303784"/>
                </a:lnTo>
                <a:lnTo>
                  <a:pt x="5334" y="300736"/>
                </a:lnTo>
                <a:lnTo>
                  <a:pt x="1778" y="297688"/>
                </a:lnTo>
                <a:lnTo>
                  <a:pt x="0" y="292608"/>
                </a:lnTo>
                <a:lnTo>
                  <a:pt x="0" y="285750"/>
                </a:lnTo>
                <a:lnTo>
                  <a:pt x="0" y="19685"/>
                </a:lnTo>
                <a:lnTo>
                  <a:pt x="0" y="12700"/>
                </a:lnTo>
                <a:lnTo>
                  <a:pt x="1778" y="7747"/>
                </a:lnTo>
                <a:lnTo>
                  <a:pt x="5334" y="4699"/>
                </a:lnTo>
                <a:lnTo>
                  <a:pt x="8890" y="1650"/>
                </a:lnTo>
                <a:lnTo>
                  <a:pt x="13208" y="0"/>
                </a:lnTo>
                <a:lnTo>
                  <a:pt x="18415" y="0"/>
                </a:lnTo>
                <a:close/>
              </a:path>
            </a:pathLst>
          </a:custGeom>
          <a:ln w="3175">
            <a:solidFill>
              <a:srgbClr val="446A1C"/>
            </a:solidFill>
          </a:ln>
        </p:spPr>
        <p:txBody>
          <a:bodyPr wrap="square" lIns="0" tIns="0" rIns="0" bIns="0" rtlCol="0"/>
          <a:lstStyle/>
          <a:p>
            <a:endParaRPr sz="3800"/>
          </a:p>
        </p:txBody>
      </p:sp>
      <p:sp>
        <p:nvSpPr>
          <p:cNvPr id="10" name="object 10"/>
          <p:cNvSpPr/>
          <p:nvPr/>
        </p:nvSpPr>
        <p:spPr>
          <a:xfrm>
            <a:off x="4556506" y="1029717"/>
            <a:ext cx="233679" cy="306705"/>
          </a:xfrm>
          <a:custGeom>
            <a:avLst/>
            <a:gdLst/>
            <a:ahLst/>
            <a:cxnLst/>
            <a:rect l="l" t="t" r="r" b="b"/>
            <a:pathLst>
              <a:path w="233679" h="306705">
                <a:moveTo>
                  <a:pt x="9270" y="0"/>
                </a:moveTo>
                <a:lnTo>
                  <a:pt x="224408" y="0"/>
                </a:lnTo>
                <a:lnTo>
                  <a:pt x="225806" y="0"/>
                </a:lnTo>
                <a:lnTo>
                  <a:pt x="227076" y="508"/>
                </a:lnTo>
                <a:lnTo>
                  <a:pt x="228219" y="1397"/>
                </a:lnTo>
                <a:lnTo>
                  <a:pt x="229489" y="2286"/>
                </a:lnTo>
                <a:lnTo>
                  <a:pt x="230378" y="3683"/>
                </a:lnTo>
                <a:lnTo>
                  <a:pt x="231267" y="5587"/>
                </a:lnTo>
                <a:lnTo>
                  <a:pt x="232029" y="7620"/>
                </a:lnTo>
                <a:lnTo>
                  <a:pt x="232536" y="10160"/>
                </a:lnTo>
                <a:lnTo>
                  <a:pt x="232918" y="13462"/>
                </a:lnTo>
                <a:lnTo>
                  <a:pt x="233426" y="16763"/>
                </a:lnTo>
                <a:lnTo>
                  <a:pt x="233553" y="20828"/>
                </a:lnTo>
                <a:lnTo>
                  <a:pt x="233553" y="25526"/>
                </a:lnTo>
                <a:lnTo>
                  <a:pt x="233553" y="30099"/>
                </a:lnTo>
                <a:lnTo>
                  <a:pt x="233426" y="34036"/>
                </a:lnTo>
                <a:lnTo>
                  <a:pt x="232918" y="37211"/>
                </a:lnTo>
                <a:lnTo>
                  <a:pt x="232536" y="40386"/>
                </a:lnTo>
                <a:lnTo>
                  <a:pt x="225806" y="50800"/>
                </a:lnTo>
                <a:lnTo>
                  <a:pt x="224408" y="50800"/>
                </a:lnTo>
                <a:lnTo>
                  <a:pt x="147955" y="50800"/>
                </a:lnTo>
                <a:lnTo>
                  <a:pt x="147955" y="296799"/>
                </a:lnTo>
                <a:lnTo>
                  <a:pt x="147955" y="298450"/>
                </a:lnTo>
                <a:lnTo>
                  <a:pt x="147446" y="299847"/>
                </a:lnTo>
                <a:lnTo>
                  <a:pt x="122808" y="306705"/>
                </a:lnTo>
                <a:lnTo>
                  <a:pt x="116839" y="306705"/>
                </a:lnTo>
                <a:lnTo>
                  <a:pt x="110870" y="306705"/>
                </a:lnTo>
                <a:lnTo>
                  <a:pt x="92329" y="304164"/>
                </a:lnTo>
                <a:lnTo>
                  <a:pt x="89916" y="303403"/>
                </a:lnTo>
                <a:lnTo>
                  <a:pt x="88264" y="302260"/>
                </a:lnTo>
                <a:lnTo>
                  <a:pt x="87249" y="301117"/>
                </a:lnTo>
                <a:lnTo>
                  <a:pt x="86232" y="299847"/>
                </a:lnTo>
                <a:lnTo>
                  <a:pt x="85725" y="298450"/>
                </a:lnTo>
                <a:lnTo>
                  <a:pt x="85725" y="296799"/>
                </a:lnTo>
                <a:lnTo>
                  <a:pt x="85725" y="50800"/>
                </a:lnTo>
                <a:lnTo>
                  <a:pt x="9270" y="50800"/>
                </a:lnTo>
                <a:lnTo>
                  <a:pt x="7619" y="50800"/>
                </a:lnTo>
                <a:lnTo>
                  <a:pt x="6350" y="50292"/>
                </a:lnTo>
                <a:lnTo>
                  <a:pt x="5206" y="49403"/>
                </a:lnTo>
                <a:lnTo>
                  <a:pt x="4063" y="48387"/>
                </a:lnTo>
                <a:lnTo>
                  <a:pt x="3175" y="46989"/>
                </a:lnTo>
                <a:lnTo>
                  <a:pt x="2412" y="44958"/>
                </a:lnTo>
                <a:lnTo>
                  <a:pt x="1650" y="43053"/>
                </a:lnTo>
                <a:lnTo>
                  <a:pt x="1016" y="40386"/>
                </a:lnTo>
                <a:lnTo>
                  <a:pt x="635" y="37211"/>
                </a:lnTo>
                <a:lnTo>
                  <a:pt x="254" y="34036"/>
                </a:lnTo>
                <a:lnTo>
                  <a:pt x="0" y="30099"/>
                </a:lnTo>
                <a:lnTo>
                  <a:pt x="0" y="25526"/>
                </a:lnTo>
                <a:lnTo>
                  <a:pt x="0" y="20828"/>
                </a:lnTo>
                <a:lnTo>
                  <a:pt x="254" y="16763"/>
                </a:lnTo>
                <a:lnTo>
                  <a:pt x="635" y="13462"/>
                </a:lnTo>
                <a:lnTo>
                  <a:pt x="1016" y="10160"/>
                </a:lnTo>
                <a:lnTo>
                  <a:pt x="5206" y="1397"/>
                </a:lnTo>
                <a:lnTo>
                  <a:pt x="6350" y="508"/>
                </a:lnTo>
                <a:lnTo>
                  <a:pt x="7619" y="0"/>
                </a:lnTo>
                <a:lnTo>
                  <a:pt x="9270" y="0"/>
                </a:lnTo>
                <a:close/>
              </a:path>
            </a:pathLst>
          </a:custGeom>
          <a:ln w="3175">
            <a:solidFill>
              <a:srgbClr val="446A1C"/>
            </a:solidFill>
          </a:ln>
        </p:spPr>
        <p:txBody>
          <a:bodyPr wrap="square" lIns="0" tIns="0" rIns="0" bIns="0" rtlCol="0"/>
          <a:lstStyle/>
          <a:p>
            <a:endParaRPr sz="3800"/>
          </a:p>
        </p:txBody>
      </p:sp>
      <p:sp>
        <p:nvSpPr>
          <p:cNvPr id="11" name="object 11"/>
          <p:cNvSpPr/>
          <p:nvPr/>
        </p:nvSpPr>
        <p:spPr>
          <a:xfrm>
            <a:off x="3104134" y="1029717"/>
            <a:ext cx="233679" cy="306705"/>
          </a:xfrm>
          <a:custGeom>
            <a:avLst/>
            <a:gdLst/>
            <a:ahLst/>
            <a:cxnLst/>
            <a:rect l="l" t="t" r="r" b="b"/>
            <a:pathLst>
              <a:path w="233680" h="306705">
                <a:moveTo>
                  <a:pt x="9271" y="0"/>
                </a:moveTo>
                <a:lnTo>
                  <a:pt x="224409" y="0"/>
                </a:lnTo>
                <a:lnTo>
                  <a:pt x="225805" y="0"/>
                </a:lnTo>
                <a:lnTo>
                  <a:pt x="227076" y="508"/>
                </a:lnTo>
                <a:lnTo>
                  <a:pt x="228218" y="1397"/>
                </a:lnTo>
                <a:lnTo>
                  <a:pt x="229489" y="2286"/>
                </a:lnTo>
                <a:lnTo>
                  <a:pt x="230378" y="3683"/>
                </a:lnTo>
                <a:lnTo>
                  <a:pt x="231266" y="5587"/>
                </a:lnTo>
                <a:lnTo>
                  <a:pt x="232028" y="7620"/>
                </a:lnTo>
                <a:lnTo>
                  <a:pt x="232536" y="10160"/>
                </a:lnTo>
                <a:lnTo>
                  <a:pt x="232917" y="13462"/>
                </a:lnTo>
                <a:lnTo>
                  <a:pt x="233426" y="16763"/>
                </a:lnTo>
                <a:lnTo>
                  <a:pt x="233553" y="20828"/>
                </a:lnTo>
                <a:lnTo>
                  <a:pt x="233553" y="25526"/>
                </a:lnTo>
                <a:lnTo>
                  <a:pt x="233553" y="30099"/>
                </a:lnTo>
                <a:lnTo>
                  <a:pt x="233426" y="34036"/>
                </a:lnTo>
                <a:lnTo>
                  <a:pt x="232917" y="37211"/>
                </a:lnTo>
                <a:lnTo>
                  <a:pt x="232536" y="40386"/>
                </a:lnTo>
                <a:lnTo>
                  <a:pt x="225805" y="50800"/>
                </a:lnTo>
                <a:lnTo>
                  <a:pt x="224409" y="50800"/>
                </a:lnTo>
                <a:lnTo>
                  <a:pt x="147954" y="50800"/>
                </a:lnTo>
                <a:lnTo>
                  <a:pt x="147954" y="296799"/>
                </a:lnTo>
                <a:lnTo>
                  <a:pt x="147954" y="298450"/>
                </a:lnTo>
                <a:lnTo>
                  <a:pt x="147447" y="299847"/>
                </a:lnTo>
                <a:lnTo>
                  <a:pt x="122809" y="306705"/>
                </a:lnTo>
                <a:lnTo>
                  <a:pt x="116840" y="306705"/>
                </a:lnTo>
                <a:lnTo>
                  <a:pt x="110871" y="306705"/>
                </a:lnTo>
                <a:lnTo>
                  <a:pt x="92328" y="304164"/>
                </a:lnTo>
                <a:lnTo>
                  <a:pt x="89915" y="303403"/>
                </a:lnTo>
                <a:lnTo>
                  <a:pt x="88265" y="302260"/>
                </a:lnTo>
                <a:lnTo>
                  <a:pt x="87248" y="301117"/>
                </a:lnTo>
                <a:lnTo>
                  <a:pt x="86233" y="299847"/>
                </a:lnTo>
                <a:lnTo>
                  <a:pt x="85724" y="298450"/>
                </a:lnTo>
                <a:lnTo>
                  <a:pt x="85724" y="296799"/>
                </a:lnTo>
                <a:lnTo>
                  <a:pt x="85724" y="50800"/>
                </a:lnTo>
                <a:lnTo>
                  <a:pt x="9271" y="50800"/>
                </a:lnTo>
                <a:lnTo>
                  <a:pt x="7619" y="50800"/>
                </a:lnTo>
                <a:lnTo>
                  <a:pt x="6350" y="50292"/>
                </a:lnTo>
                <a:lnTo>
                  <a:pt x="5206" y="49403"/>
                </a:lnTo>
                <a:lnTo>
                  <a:pt x="4063" y="48387"/>
                </a:lnTo>
                <a:lnTo>
                  <a:pt x="3175" y="46989"/>
                </a:lnTo>
                <a:lnTo>
                  <a:pt x="2412" y="44958"/>
                </a:lnTo>
                <a:lnTo>
                  <a:pt x="1650" y="43053"/>
                </a:lnTo>
                <a:lnTo>
                  <a:pt x="1015" y="40386"/>
                </a:lnTo>
                <a:lnTo>
                  <a:pt x="634" y="37211"/>
                </a:lnTo>
                <a:lnTo>
                  <a:pt x="253" y="34036"/>
                </a:lnTo>
                <a:lnTo>
                  <a:pt x="0" y="30099"/>
                </a:lnTo>
                <a:lnTo>
                  <a:pt x="0" y="25526"/>
                </a:lnTo>
                <a:lnTo>
                  <a:pt x="0" y="20828"/>
                </a:lnTo>
                <a:lnTo>
                  <a:pt x="253" y="16763"/>
                </a:lnTo>
                <a:lnTo>
                  <a:pt x="634" y="13462"/>
                </a:lnTo>
                <a:lnTo>
                  <a:pt x="1015" y="10160"/>
                </a:lnTo>
                <a:lnTo>
                  <a:pt x="5206" y="1397"/>
                </a:lnTo>
                <a:lnTo>
                  <a:pt x="6350" y="508"/>
                </a:lnTo>
                <a:lnTo>
                  <a:pt x="7619" y="0"/>
                </a:lnTo>
                <a:lnTo>
                  <a:pt x="9271" y="0"/>
                </a:lnTo>
                <a:close/>
              </a:path>
            </a:pathLst>
          </a:custGeom>
          <a:ln w="3175">
            <a:solidFill>
              <a:srgbClr val="446A1C"/>
            </a:solidFill>
          </a:ln>
        </p:spPr>
        <p:txBody>
          <a:bodyPr wrap="square" lIns="0" tIns="0" rIns="0" bIns="0" rtlCol="0"/>
          <a:lstStyle/>
          <a:p>
            <a:endParaRPr sz="3800"/>
          </a:p>
        </p:txBody>
      </p:sp>
      <p:sp>
        <p:nvSpPr>
          <p:cNvPr id="12" name="object 12"/>
          <p:cNvSpPr/>
          <p:nvPr/>
        </p:nvSpPr>
        <p:spPr>
          <a:xfrm>
            <a:off x="2317738" y="1029717"/>
            <a:ext cx="226695" cy="306705"/>
          </a:xfrm>
          <a:custGeom>
            <a:avLst/>
            <a:gdLst/>
            <a:ahLst/>
            <a:cxnLst/>
            <a:rect l="l" t="t" r="r" b="b"/>
            <a:pathLst>
              <a:path w="226694" h="306705">
                <a:moveTo>
                  <a:pt x="18402" y="0"/>
                </a:moveTo>
                <a:lnTo>
                  <a:pt x="97421" y="0"/>
                </a:lnTo>
                <a:lnTo>
                  <a:pt x="105448" y="0"/>
                </a:lnTo>
                <a:lnTo>
                  <a:pt x="112052" y="254"/>
                </a:lnTo>
                <a:lnTo>
                  <a:pt x="156934" y="7741"/>
                </a:lnTo>
                <a:lnTo>
                  <a:pt x="194366" y="32684"/>
                </a:lnTo>
                <a:lnTo>
                  <a:pt x="210314" y="75011"/>
                </a:lnTo>
                <a:lnTo>
                  <a:pt x="210654" y="83820"/>
                </a:lnTo>
                <a:lnTo>
                  <a:pt x="210411" y="91293"/>
                </a:lnTo>
                <a:lnTo>
                  <a:pt x="195313" y="134238"/>
                </a:lnTo>
                <a:lnTo>
                  <a:pt x="164831" y="158083"/>
                </a:lnTo>
                <a:lnTo>
                  <a:pt x="151447" y="163322"/>
                </a:lnTo>
                <a:lnTo>
                  <a:pt x="156006" y="165481"/>
                </a:lnTo>
                <a:lnTo>
                  <a:pt x="175615" y="182753"/>
                </a:lnTo>
                <a:lnTo>
                  <a:pt x="179158" y="187198"/>
                </a:lnTo>
                <a:lnTo>
                  <a:pt x="194843" y="217550"/>
                </a:lnTo>
                <a:lnTo>
                  <a:pt x="220560" y="277749"/>
                </a:lnTo>
                <a:lnTo>
                  <a:pt x="222923" y="283718"/>
                </a:lnTo>
                <a:lnTo>
                  <a:pt x="224485" y="288036"/>
                </a:lnTo>
                <a:lnTo>
                  <a:pt x="225272" y="290830"/>
                </a:lnTo>
                <a:lnTo>
                  <a:pt x="226060" y="293497"/>
                </a:lnTo>
                <a:lnTo>
                  <a:pt x="226453" y="295656"/>
                </a:lnTo>
                <a:lnTo>
                  <a:pt x="226453" y="297307"/>
                </a:lnTo>
                <a:lnTo>
                  <a:pt x="226453" y="298958"/>
                </a:lnTo>
                <a:lnTo>
                  <a:pt x="221030" y="304546"/>
                </a:lnTo>
                <a:lnTo>
                  <a:pt x="218668" y="305435"/>
                </a:lnTo>
                <a:lnTo>
                  <a:pt x="215214" y="305943"/>
                </a:lnTo>
                <a:lnTo>
                  <a:pt x="210654" y="306197"/>
                </a:lnTo>
                <a:lnTo>
                  <a:pt x="206095" y="306578"/>
                </a:lnTo>
                <a:lnTo>
                  <a:pt x="199885" y="306705"/>
                </a:lnTo>
                <a:lnTo>
                  <a:pt x="192011" y="306705"/>
                </a:lnTo>
                <a:lnTo>
                  <a:pt x="185407" y="306705"/>
                </a:lnTo>
                <a:lnTo>
                  <a:pt x="180136" y="306578"/>
                </a:lnTo>
                <a:lnTo>
                  <a:pt x="176212" y="306197"/>
                </a:lnTo>
                <a:lnTo>
                  <a:pt x="172275" y="305943"/>
                </a:lnTo>
                <a:lnTo>
                  <a:pt x="169176" y="305308"/>
                </a:lnTo>
                <a:lnTo>
                  <a:pt x="166890" y="304419"/>
                </a:lnTo>
                <a:lnTo>
                  <a:pt x="164617" y="303657"/>
                </a:lnTo>
                <a:lnTo>
                  <a:pt x="163004" y="302513"/>
                </a:lnTo>
                <a:lnTo>
                  <a:pt x="162051" y="301117"/>
                </a:lnTo>
                <a:lnTo>
                  <a:pt x="161112" y="299847"/>
                </a:lnTo>
                <a:lnTo>
                  <a:pt x="160324" y="298196"/>
                </a:lnTo>
                <a:lnTo>
                  <a:pt x="159702" y="296291"/>
                </a:lnTo>
                <a:lnTo>
                  <a:pt x="132333" y="228219"/>
                </a:lnTo>
                <a:lnTo>
                  <a:pt x="112166" y="192659"/>
                </a:lnTo>
                <a:lnTo>
                  <a:pt x="98844" y="183642"/>
                </a:lnTo>
                <a:lnTo>
                  <a:pt x="93802" y="181483"/>
                </a:lnTo>
                <a:lnTo>
                  <a:pt x="87985" y="180467"/>
                </a:lnTo>
                <a:lnTo>
                  <a:pt x="81381" y="180467"/>
                </a:lnTo>
                <a:lnTo>
                  <a:pt x="62039" y="180467"/>
                </a:lnTo>
                <a:lnTo>
                  <a:pt x="62039" y="296799"/>
                </a:lnTo>
                <a:lnTo>
                  <a:pt x="62039" y="298450"/>
                </a:lnTo>
                <a:lnTo>
                  <a:pt x="61531" y="299847"/>
                </a:lnTo>
                <a:lnTo>
                  <a:pt x="60502" y="301117"/>
                </a:lnTo>
                <a:lnTo>
                  <a:pt x="59486" y="302260"/>
                </a:lnTo>
                <a:lnTo>
                  <a:pt x="57797" y="303403"/>
                </a:lnTo>
                <a:lnTo>
                  <a:pt x="55435" y="304164"/>
                </a:lnTo>
                <a:lnTo>
                  <a:pt x="53073" y="304926"/>
                </a:lnTo>
                <a:lnTo>
                  <a:pt x="49936" y="305562"/>
                </a:lnTo>
                <a:lnTo>
                  <a:pt x="45999" y="306070"/>
                </a:lnTo>
                <a:lnTo>
                  <a:pt x="42062" y="306450"/>
                </a:lnTo>
                <a:lnTo>
                  <a:pt x="37033" y="306705"/>
                </a:lnTo>
                <a:lnTo>
                  <a:pt x="30899" y="306705"/>
                </a:lnTo>
                <a:lnTo>
                  <a:pt x="24930" y="306705"/>
                </a:lnTo>
                <a:lnTo>
                  <a:pt x="0" y="298450"/>
                </a:lnTo>
                <a:lnTo>
                  <a:pt x="0" y="296799"/>
                </a:lnTo>
                <a:lnTo>
                  <a:pt x="0" y="19685"/>
                </a:lnTo>
                <a:lnTo>
                  <a:pt x="0" y="12700"/>
                </a:lnTo>
                <a:lnTo>
                  <a:pt x="1765" y="7747"/>
                </a:lnTo>
                <a:lnTo>
                  <a:pt x="5308" y="4699"/>
                </a:lnTo>
                <a:lnTo>
                  <a:pt x="8839" y="1650"/>
                </a:lnTo>
                <a:lnTo>
                  <a:pt x="13207" y="0"/>
                </a:lnTo>
                <a:lnTo>
                  <a:pt x="18402" y="0"/>
                </a:lnTo>
                <a:close/>
              </a:path>
            </a:pathLst>
          </a:custGeom>
          <a:ln w="3175">
            <a:solidFill>
              <a:srgbClr val="446A1C"/>
            </a:solidFill>
          </a:ln>
        </p:spPr>
        <p:txBody>
          <a:bodyPr wrap="square" lIns="0" tIns="0" rIns="0" bIns="0" rtlCol="0"/>
          <a:lstStyle/>
          <a:p>
            <a:endParaRPr sz="3800"/>
          </a:p>
        </p:txBody>
      </p:sp>
      <p:sp>
        <p:nvSpPr>
          <p:cNvPr id="13" name="object 13"/>
          <p:cNvSpPr/>
          <p:nvPr/>
        </p:nvSpPr>
        <p:spPr>
          <a:xfrm>
            <a:off x="2060181" y="1029717"/>
            <a:ext cx="209550" cy="306705"/>
          </a:xfrm>
          <a:custGeom>
            <a:avLst/>
            <a:gdLst/>
            <a:ahLst/>
            <a:cxnLst/>
            <a:rect l="l" t="t" r="r" b="b"/>
            <a:pathLst>
              <a:path w="209550" h="306705">
                <a:moveTo>
                  <a:pt x="20993" y="0"/>
                </a:moveTo>
                <a:lnTo>
                  <a:pt x="92938" y="0"/>
                </a:lnTo>
                <a:lnTo>
                  <a:pt x="100177" y="0"/>
                </a:lnTo>
                <a:lnTo>
                  <a:pt x="107061" y="381"/>
                </a:lnTo>
                <a:lnTo>
                  <a:pt x="113576" y="888"/>
                </a:lnTo>
                <a:lnTo>
                  <a:pt x="120103" y="1397"/>
                </a:lnTo>
                <a:lnTo>
                  <a:pt x="127927" y="2667"/>
                </a:lnTo>
                <a:lnTo>
                  <a:pt x="164769" y="14478"/>
                </a:lnTo>
                <a:lnTo>
                  <a:pt x="197440" y="45100"/>
                </a:lnTo>
                <a:lnTo>
                  <a:pt x="208679" y="83667"/>
                </a:lnTo>
                <a:lnTo>
                  <a:pt x="209003" y="92710"/>
                </a:lnTo>
                <a:lnTo>
                  <a:pt x="208501" y="105209"/>
                </a:lnTo>
                <a:lnTo>
                  <a:pt x="196510" y="147826"/>
                </a:lnTo>
                <a:lnTo>
                  <a:pt x="169520" y="178061"/>
                </a:lnTo>
                <a:lnTo>
                  <a:pt x="128365" y="195371"/>
                </a:lnTo>
                <a:lnTo>
                  <a:pt x="87515" y="199389"/>
                </a:lnTo>
                <a:lnTo>
                  <a:pt x="62039" y="199389"/>
                </a:lnTo>
                <a:lnTo>
                  <a:pt x="62039" y="296799"/>
                </a:lnTo>
                <a:lnTo>
                  <a:pt x="62039" y="298450"/>
                </a:lnTo>
                <a:lnTo>
                  <a:pt x="61531" y="299847"/>
                </a:lnTo>
                <a:lnTo>
                  <a:pt x="60502" y="301117"/>
                </a:lnTo>
                <a:lnTo>
                  <a:pt x="59486" y="302260"/>
                </a:lnTo>
                <a:lnTo>
                  <a:pt x="57797" y="303403"/>
                </a:lnTo>
                <a:lnTo>
                  <a:pt x="55435" y="304164"/>
                </a:lnTo>
                <a:lnTo>
                  <a:pt x="53073" y="304926"/>
                </a:lnTo>
                <a:lnTo>
                  <a:pt x="49936" y="305562"/>
                </a:lnTo>
                <a:lnTo>
                  <a:pt x="45999" y="306070"/>
                </a:lnTo>
                <a:lnTo>
                  <a:pt x="42062" y="306450"/>
                </a:lnTo>
                <a:lnTo>
                  <a:pt x="37033" y="306705"/>
                </a:lnTo>
                <a:lnTo>
                  <a:pt x="30899" y="306705"/>
                </a:lnTo>
                <a:lnTo>
                  <a:pt x="24930" y="306705"/>
                </a:lnTo>
                <a:lnTo>
                  <a:pt x="0" y="298450"/>
                </a:lnTo>
                <a:lnTo>
                  <a:pt x="0" y="296799"/>
                </a:lnTo>
                <a:lnTo>
                  <a:pt x="0" y="22225"/>
                </a:lnTo>
                <a:lnTo>
                  <a:pt x="0" y="14859"/>
                </a:lnTo>
                <a:lnTo>
                  <a:pt x="1930" y="9271"/>
                </a:lnTo>
                <a:lnTo>
                  <a:pt x="5778" y="5587"/>
                </a:lnTo>
                <a:lnTo>
                  <a:pt x="9626" y="1905"/>
                </a:lnTo>
                <a:lnTo>
                  <a:pt x="14706" y="0"/>
                </a:lnTo>
                <a:lnTo>
                  <a:pt x="20993" y="0"/>
                </a:lnTo>
                <a:close/>
              </a:path>
            </a:pathLst>
          </a:custGeom>
          <a:ln w="3175">
            <a:solidFill>
              <a:srgbClr val="446A1C"/>
            </a:solidFill>
          </a:ln>
        </p:spPr>
        <p:txBody>
          <a:bodyPr wrap="square" lIns="0" tIns="0" rIns="0" bIns="0" rtlCol="0"/>
          <a:lstStyle/>
          <a:p>
            <a:endParaRPr sz="3800"/>
          </a:p>
        </p:txBody>
      </p:sp>
      <p:sp>
        <p:nvSpPr>
          <p:cNvPr id="14" name="object 14"/>
          <p:cNvSpPr/>
          <p:nvPr/>
        </p:nvSpPr>
        <p:spPr>
          <a:xfrm>
            <a:off x="4052061" y="1028320"/>
            <a:ext cx="168275" cy="306705"/>
          </a:xfrm>
          <a:custGeom>
            <a:avLst/>
            <a:gdLst/>
            <a:ahLst/>
            <a:cxnLst/>
            <a:rect l="l" t="t" r="r" b="b"/>
            <a:pathLst>
              <a:path w="168275" h="306705">
                <a:moveTo>
                  <a:pt x="31114" y="0"/>
                </a:moveTo>
                <a:lnTo>
                  <a:pt x="37211" y="0"/>
                </a:lnTo>
                <a:lnTo>
                  <a:pt x="42290" y="253"/>
                </a:lnTo>
                <a:lnTo>
                  <a:pt x="46227" y="761"/>
                </a:lnTo>
                <a:lnTo>
                  <a:pt x="50164" y="1269"/>
                </a:lnTo>
                <a:lnTo>
                  <a:pt x="53339" y="1904"/>
                </a:lnTo>
                <a:lnTo>
                  <a:pt x="55625" y="2666"/>
                </a:lnTo>
                <a:lnTo>
                  <a:pt x="58038" y="3428"/>
                </a:lnTo>
                <a:lnTo>
                  <a:pt x="59689" y="4444"/>
                </a:lnTo>
                <a:lnTo>
                  <a:pt x="60706" y="5714"/>
                </a:lnTo>
                <a:lnTo>
                  <a:pt x="61721" y="6984"/>
                </a:lnTo>
                <a:lnTo>
                  <a:pt x="62230" y="8381"/>
                </a:lnTo>
                <a:lnTo>
                  <a:pt x="62230" y="9905"/>
                </a:lnTo>
                <a:lnTo>
                  <a:pt x="62230" y="255523"/>
                </a:lnTo>
                <a:lnTo>
                  <a:pt x="158242" y="255523"/>
                </a:lnTo>
                <a:lnTo>
                  <a:pt x="159893" y="255523"/>
                </a:lnTo>
                <a:lnTo>
                  <a:pt x="161162" y="255904"/>
                </a:lnTo>
                <a:lnTo>
                  <a:pt x="162432" y="256793"/>
                </a:lnTo>
                <a:lnTo>
                  <a:pt x="163575" y="257682"/>
                </a:lnTo>
                <a:lnTo>
                  <a:pt x="164592" y="259079"/>
                </a:lnTo>
                <a:lnTo>
                  <a:pt x="165354" y="261111"/>
                </a:lnTo>
                <a:lnTo>
                  <a:pt x="166115" y="263016"/>
                </a:lnTo>
                <a:lnTo>
                  <a:pt x="166750" y="265556"/>
                </a:lnTo>
                <a:lnTo>
                  <a:pt x="167131" y="268858"/>
                </a:lnTo>
                <a:lnTo>
                  <a:pt x="167512" y="272033"/>
                </a:lnTo>
                <a:lnTo>
                  <a:pt x="167767" y="276097"/>
                </a:lnTo>
                <a:lnTo>
                  <a:pt x="167767" y="280796"/>
                </a:lnTo>
                <a:lnTo>
                  <a:pt x="167767" y="285495"/>
                </a:lnTo>
                <a:lnTo>
                  <a:pt x="167512" y="289432"/>
                </a:lnTo>
                <a:lnTo>
                  <a:pt x="167131" y="292607"/>
                </a:lnTo>
                <a:lnTo>
                  <a:pt x="166750" y="295909"/>
                </a:lnTo>
                <a:lnTo>
                  <a:pt x="159893" y="306704"/>
                </a:lnTo>
                <a:lnTo>
                  <a:pt x="158242" y="306704"/>
                </a:lnTo>
                <a:lnTo>
                  <a:pt x="18414" y="306704"/>
                </a:lnTo>
                <a:lnTo>
                  <a:pt x="13207" y="306704"/>
                </a:lnTo>
                <a:lnTo>
                  <a:pt x="8889" y="305180"/>
                </a:lnTo>
                <a:lnTo>
                  <a:pt x="5333" y="302132"/>
                </a:lnTo>
                <a:lnTo>
                  <a:pt x="1777" y="299084"/>
                </a:lnTo>
                <a:lnTo>
                  <a:pt x="0" y="294004"/>
                </a:lnTo>
                <a:lnTo>
                  <a:pt x="0" y="287146"/>
                </a:lnTo>
                <a:lnTo>
                  <a:pt x="0" y="9905"/>
                </a:lnTo>
                <a:lnTo>
                  <a:pt x="0" y="8381"/>
                </a:lnTo>
                <a:lnTo>
                  <a:pt x="507" y="6984"/>
                </a:lnTo>
                <a:lnTo>
                  <a:pt x="1524" y="5714"/>
                </a:lnTo>
                <a:lnTo>
                  <a:pt x="2539" y="4444"/>
                </a:lnTo>
                <a:lnTo>
                  <a:pt x="4190" y="3428"/>
                </a:lnTo>
                <a:lnTo>
                  <a:pt x="6604" y="2666"/>
                </a:lnTo>
                <a:lnTo>
                  <a:pt x="8889" y="1904"/>
                </a:lnTo>
                <a:lnTo>
                  <a:pt x="12192" y="1269"/>
                </a:lnTo>
                <a:lnTo>
                  <a:pt x="16129" y="761"/>
                </a:lnTo>
                <a:lnTo>
                  <a:pt x="20193" y="253"/>
                </a:lnTo>
                <a:lnTo>
                  <a:pt x="25145" y="0"/>
                </a:lnTo>
                <a:lnTo>
                  <a:pt x="31114" y="0"/>
                </a:lnTo>
                <a:close/>
              </a:path>
            </a:pathLst>
          </a:custGeom>
          <a:ln w="3175">
            <a:solidFill>
              <a:srgbClr val="446A1C"/>
            </a:solidFill>
          </a:ln>
        </p:spPr>
        <p:txBody>
          <a:bodyPr wrap="square" lIns="0" tIns="0" rIns="0" bIns="0" rtlCol="0"/>
          <a:lstStyle/>
          <a:p>
            <a:endParaRPr sz="3800"/>
          </a:p>
        </p:txBody>
      </p:sp>
      <p:sp>
        <p:nvSpPr>
          <p:cNvPr id="15" name="object 15"/>
          <p:cNvSpPr/>
          <p:nvPr/>
        </p:nvSpPr>
        <p:spPr>
          <a:xfrm>
            <a:off x="3731896" y="1028319"/>
            <a:ext cx="281940" cy="308610"/>
          </a:xfrm>
          <a:custGeom>
            <a:avLst/>
            <a:gdLst/>
            <a:ahLst/>
            <a:cxnLst/>
            <a:rect l="l" t="t" r="r" b="b"/>
            <a:pathLst>
              <a:path w="281939" h="308609">
                <a:moveTo>
                  <a:pt x="138175" y="0"/>
                </a:moveTo>
                <a:lnTo>
                  <a:pt x="147447" y="0"/>
                </a:lnTo>
                <a:lnTo>
                  <a:pt x="154812" y="126"/>
                </a:lnTo>
                <a:lnTo>
                  <a:pt x="183261" y="13080"/>
                </a:lnTo>
                <a:lnTo>
                  <a:pt x="277622" y="283590"/>
                </a:lnTo>
                <a:lnTo>
                  <a:pt x="279527" y="289305"/>
                </a:lnTo>
                <a:lnTo>
                  <a:pt x="280669" y="293750"/>
                </a:lnTo>
                <a:lnTo>
                  <a:pt x="281178" y="297052"/>
                </a:lnTo>
                <a:lnTo>
                  <a:pt x="281559" y="300354"/>
                </a:lnTo>
                <a:lnTo>
                  <a:pt x="280924" y="302767"/>
                </a:lnTo>
                <a:lnTo>
                  <a:pt x="279273" y="304418"/>
                </a:lnTo>
                <a:lnTo>
                  <a:pt x="277494" y="306069"/>
                </a:lnTo>
                <a:lnTo>
                  <a:pt x="274447" y="307085"/>
                </a:lnTo>
                <a:lnTo>
                  <a:pt x="270002" y="307466"/>
                </a:lnTo>
                <a:lnTo>
                  <a:pt x="265684" y="307975"/>
                </a:lnTo>
                <a:lnTo>
                  <a:pt x="259587" y="308101"/>
                </a:lnTo>
                <a:lnTo>
                  <a:pt x="251841" y="308101"/>
                </a:lnTo>
                <a:lnTo>
                  <a:pt x="243840" y="308101"/>
                </a:lnTo>
                <a:lnTo>
                  <a:pt x="237617" y="307975"/>
                </a:lnTo>
                <a:lnTo>
                  <a:pt x="233172" y="307720"/>
                </a:lnTo>
                <a:lnTo>
                  <a:pt x="228600" y="307466"/>
                </a:lnTo>
                <a:lnTo>
                  <a:pt x="225171" y="307085"/>
                </a:lnTo>
                <a:lnTo>
                  <a:pt x="222885" y="306323"/>
                </a:lnTo>
                <a:lnTo>
                  <a:pt x="220472" y="305688"/>
                </a:lnTo>
                <a:lnTo>
                  <a:pt x="218821" y="304672"/>
                </a:lnTo>
                <a:lnTo>
                  <a:pt x="217931" y="303402"/>
                </a:lnTo>
                <a:lnTo>
                  <a:pt x="216916" y="302132"/>
                </a:lnTo>
                <a:lnTo>
                  <a:pt x="216154" y="300481"/>
                </a:lnTo>
                <a:lnTo>
                  <a:pt x="215519" y="298450"/>
                </a:lnTo>
                <a:lnTo>
                  <a:pt x="195072" y="237108"/>
                </a:lnTo>
                <a:lnTo>
                  <a:pt x="80391" y="237108"/>
                </a:lnTo>
                <a:lnTo>
                  <a:pt x="61087" y="296798"/>
                </a:lnTo>
                <a:lnTo>
                  <a:pt x="60452" y="298957"/>
                </a:lnTo>
                <a:lnTo>
                  <a:pt x="59562" y="300863"/>
                </a:lnTo>
                <a:lnTo>
                  <a:pt x="58547" y="302386"/>
                </a:lnTo>
                <a:lnTo>
                  <a:pt x="57531" y="303783"/>
                </a:lnTo>
                <a:lnTo>
                  <a:pt x="55880" y="305053"/>
                </a:lnTo>
                <a:lnTo>
                  <a:pt x="53593" y="305815"/>
                </a:lnTo>
                <a:lnTo>
                  <a:pt x="51307" y="306704"/>
                </a:lnTo>
                <a:lnTo>
                  <a:pt x="48132" y="307339"/>
                </a:lnTo>
                <a:lnTo>
                  <a:pt x="43942" y="307593"/>
                </a:lnTo>
                <a:lnTo>
                  <a:pt x="39750" y="307975"/>
                </a:lnTo>
                <a:lnTo>
                  <a:pt x="34290" y="308101"/>
                </a:lnTo>
                <a:lnTo>
                  <a:pt x="27559" y="308101"/>
                </a:lnTo>
                <a:lnTo>
                  <a:pt x="20319" y="308101"/>
                </a:lnTo>
                <a:lnTo>
                  <a:pt x="0" y="299592"/>
                </a:lnTo>
                <a:lnTo>
                  <a:pt x="381" y="296290"/>
                </a:lnTo>
                <a:lnTo>
                  <a:pt x="98043" y="12318"/>
                </a:lnTo>
                <a:lnTo>
                  <a:pt x="101346" y="5841"/>
                </a:lnTo>
                <a:lnTo>
                  <a:pt x="102616" y="4190"/>
                </a:lnTo>
                <a:lnTo>
                  <a:pt x="104648" y="2920"/>
                </a:lnTo>
                <a:lnTo>
                  <a:pt x="107442" y="2031"/>
                </a:lnTo>
                <a:lnTo>
                  <a:pt x="110109" y="1142"/>
                </a:lnTo>
                <a:lnTo>
                  <a:pt x="113918" y="634"/>
                </a:lnTo>
                <a:lnTo>
                  <a:pt x="118872" y="380"/>
                </a:lnTo>
                <a:lnTo>
                  <a:pt x="123698" y="126"/>
                </a:lnTo>
                <a:lnTo>
                  <a:pt x="130175" y="0"/>
                </a:lnTo>
                <a:lnTo>
                  <a:pt x="138175" y="0"/>
                </a:lnTo>
                <a:close/>
              </a:path>
            </a:pathLst>
          </a:custGeom>
          <a:ln w="3175">
            <a:solidFill>
              <a:srgbClr val="446A1C"/>
            </a:solidFill>
          </a:ln>
        </p:spPr>
        <p:txBody>
          <a:bodyPr wrap="square" lIns="0" tIns="0" rIns="0" bIns="0" rtlCol="0"/>
          <a:lstStyle/>
          <a:p>
            <a:endParaRPr sz="3800"/>
          </a:p>
        </p:txBody>
      </p:sp>
      <p:sp>
        <p:nvSpPr>
          <p:cNvPr id="16" name="object 16"/>
          <p:cNvSpPr/>
          <p:nvPr/>
        </p:nvSpPr>
        <p:spPr>
          <a:xfrm>
            <a:off x="3373882" y="1028319"/>
            <a:ext cx="62230" cy="308610"/>
          </a:xfrm>
          <a:custGeom>
            <a:avLst/>
            <a:gdLst/>
            <a:ahLst/>
            <a:cxnLst/>
            <a:rect l="l" t="t" r="r" b="b"/>
            <a:pathLst>
              <a:path w="62230" h="308609">
                <a:moveTo>
                  <a:pt x="31115" y="0"/>
                </a:moveTo>
                <a:lnTo>
                  <a:pt x="37211" y="0"/>
                </a:lnTo>
                <a:lnTo>
                  <a:pt x="42291" y="253"/>
                </a:lnTo>
                <a:lnTo>
                  <a:pt x="46228" y="761"/>
                </a:lnTo>
                <a:lnTo>
                  <a:pt x="50165" y="1269"/>
                </a:lnTo>
                <a:lnTo>
                  <a:pt x="53340" y="1904"/>
                </a:lnTo>
                <a:lnTo>
                  <a:pt x="55625" y="2666"/>
                </a:lnTo>
                <a:lnTo>
                  <a:pt x="58038" y="3428"/>
                </a:lnTo>
                <a:lnTo>
                  <a:pt x="59690" y="4444"/>
                </a:lnTo>
                <a:lnTo>
                  <a:pt x="60706" y="5714"/>
                </a:lnTo>
                <a:lnTo>
                  <a:pt x="61722" y="6984"/>
                </a:lnTo>
                <a:lnTo>
                  <a:pt x="62230" y="8381"/>
                </a:lnTo>
                <a:lnTo>
                  <a:pt x="62230" y="9905"/>
                </a:lnTo>
                <a:lnTo>
                  <a:pt x="62230" y="298195"/>
                </a:lnTo>
                <a:lnTo>
                  <a:pt x="62230" y="299846"/>
                </a:lnTo>
                <a:lnTo>
                  <a:pt x="61722" y="301243"/>
                </a:lnTo>
                <a:lnTo>
                  <a:pt x="60706" y="302513"/>
                </a:lnTo>
                <a:lnTo>
                  <a:pt x="59690" y="303656"/>
                </a:lnTo>
                <a:lnTo>
                  <a:pt x="58038" y="304800"/>
                </a:lnTo>
                <a:lnTo>
                  <a:pt x="55625" y="305561"/>
                </a:lnTo>
                <a:lnTo>
                  <a:pt x="53340" y="306323"/>
                </a:lnTo>
                <a:lnTo>
                  <a:pt x="50165" y="306958"/>
                </a:lnTo>
                <a:lnTo>
                  <a:pt x="46228" y="307466"/>
                </a:lnTo>
                <a:lnTo>
                  <a:pt x="42291" y="307847"/>
                </a:lnTo>
                <a:lnTo>
                  <a:pt x="37211" y="308101"/>
                </a:lnTo>
                <a:lnTo>
                  <a:pt x="31115" y="308101"/>
                </a:lnTo>
                <a:lnTo>
                  <a:pt x="25145" y="308101"/>
                </a:lnTo>
                <a:lnTo>
                  <a:pt x="6604" y="305561"/>
                </a:lnTo>
                <a:lnTo>
                  <a:pt x="4191" y="304800"/>
                </a:lnTo>
                <a:lnTo>
                  <a:pt x="2540" y="303656"/>
                </a:lnTo>
                <a:lnTo>
                  <a:pt x="1524" y="302513"/>
                </a:lnTo>
                <a:lnTo>
                  <a:pt x="507" y="301243"/>
                </a:lnTo>
                <a:lnTo>
                  <a:pt x="0" y="299846"/>
                </a:lnTo>
                <a:lnTo>
                  <a:pt x="0" y="298195"/>
                </a:lnTo>
                <a:lnTo>
                  <a:pt x="0" y="9905"/>
                </a:lnTo>
                <a:lnTo>
                  <a:pt x="0" y="8381"/>
                </a:lnTo>
                <a:lnTo>
                  <a:pt x="507" y="6984"/>
                </a:lnTo>
                <a:lnTo>
                  <a:pt x="1524" y="5714"/>
                </a:lnTo>
                <a:lnTo>
                  <a:pt x="2540" y="4444"/>
                </a:lnTo>
                <a:lnTo>
                  <a:pt x="4318" y="3428"/>
                </a:lnTo>
                <a:lnTo>
                  <a:pt x="6731" y="2666"/>
                </a:lnTo>
                <a:lnTo>
                  <a:pt x="9143" y="1904"/>
                </a:lnTo>
                <a:lnTo>
                  <a:pt x="12318" y="1269"/>
                </a:lnTo>
                <a:lnTo>
                  <a:pt x="16256" y="761"/>
                </a:lnTo>
                <a:lnTo>
                  <a:pt x="20193" y="253"/>
                </a:lnTo>
                <a:lnTo>
                  <a:pt x="25145" y="0"/>
                </a:lnTo>
                <a:lnTo>
                  <a:pt x="31115"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2561413" y="1028319"/>
            <a:ext cx="281940" cy="308610"/>
          </a:xfrm>
          <a:custGeom>
            <a:avLst/>
            <a:gdLst/>
            <a:ahLst/>
            <a:cxnLst/>
            <a:rect l="l" t="t" r="r" b="b"/>
            <a:pathLst>
              <a:path w="281940" h="308609">
                <a:moveTo>
                  <a:pt x="138226" y="0"/>
                </a:moveTo>
                <a:lnTo>
                  <a:pt x="147510" y="0"/>
                </a:lnTo>
                <a:lnTo>
                  <a:pt x="154901" y="126"/>
                </a:lnTo>
                <a:lnTo>
                  <a:pt x="160400" y="380"/>
                </a:lnTo>
                <a:lnTo>
                  <a:pt x="165912" y="634"/>
                </a:lnTo>
                <a:lnTo>
                  <a:pt x="179870" y="5968"/>
                </a:lnTo>
                <a:lnTo>
                  <a:pt x="181203" y="7619"/>
                </a:lnTo>
                <a:lnTo>
                  <a:pt x="182346" y="10032"/>
                </a:lnTo>
                <a:lnTo>
                  <a:pt x="183286" y="13080"/>
                </a:lnTo>
                <a:lnTo>
                  <a:pt x="277672" y="283590"/>
                </a:lnTo>
                <a:lnTo>
                  <a:pt x="279577" y="289305"/>
                </a:lnTo>
                <a:lnTo>
                  <a:pt x="280720" y="293750"/>
                </a:lnTo>
                <a:lnTo>
                  <a:pt x="281228" y="297052"/>
                </a:lnTo>
                <a:lnTo>
                  <a:pt x="281609" y="300354"/>
                </a:lnTo>
                <a:lnTo>
                  <a:pt x="280974" y="302767"/>
                </a:lnTo>
                <a:lnTo>
                  <a:pt x="279323" y="304418"/>
                </a:lnTo>
                <a:lnTo>
                  <a:pt x="277545" y="306069"/>
                </a:lnTo>
                <a:lnTo>
                  <a:pt x="274497" y="307085"/>
                </a:lnTo>
                <a:lnTo>
                  <a:pt x="270052" y="307466"/>
                </a:lnTo>
                <a:lnTo>
                  <a:pt x="265734" y="307975"/>
                </a:lnTo>
                <a:lnTo>
                  <a:pt x="259638" y="308101"/>
                </a:lnTo>
                <a:lnTo>
                  <a:pt x="251891" y="308101"/>
                </a:lnTo>
                <a:lnTo>
                  <a:pt x="243890" y="308101"/>
                </a:lnTo>
                <a:lnTo>
                  <a:pt x="237667" y="307975"/>
                </a:lnTo>
                <a:lnTo>
                  <a:pt x="233222" y="307720"/>
                </a:lnTo>
                <a:lnTo>
                  <a:pt x="228688" y="307466"/>
                </a:lnTo>
                <a:lnTo>
                  <a:pt x="225272" y="307085"/>
                </a:lnTo>
                <a:lnTo>
                  <a:pt x="222910" y="306323"/>
                </a:lnTo>
                <a:lnTo>
                  <a:pt x="220560" y="305688"/>
                </a:lnTo>
                <a:lnTo>
                  <a:pt x="215607" y="298450"/>
                </a:lnTo>
                <a:lnTo>
                  <a:pt x="195084" y="237108"/>
                </a:lnTo>
                <a:lnTo>
                  <a:pt x="80441" y="237108"/>
                </a:lnTo>
                <a:lnTo>
                  <a:pt x="61099" y="296798"/>
                </a:lnTo>
                <a:lnTo>
                  <a:pt x="60464" y="298957"/>
                </a:lnTo>
                <a:lnTo>
                  <a:pt x="59639" y="300863"/>
                </a:lnTo>
                <a:lnTo>
                  <a:pt x="58610" y="302386"/>
                </a:lnTo>
                <a:lnTo>
                  <a:pt x="57594" y="303783"/>
                </a:lnTo>
                <a:lnTo>
                  <a:pt x="55943" y="305053"/>
                </a:lnTo>
                <a:lnTo>
                  <a:pt x="53657" y="305815"/>
                </a:lnTo>
                <a:lnTo>
                  <a:pt x="51384" y="306704"/>
                </a:lnTo>
                <a:lnTo>
                  <a:pt x="48158" y="307339"/>
                </a:lnTo>
                <a:lnTo>
                  <a:pt x="43992" y="307593"/>
                </a:lnTo>
                <a:lnTo>
                  <a:pt x="39827" y="307975"/>
                </a:lnTo>
                <a:lnTo>
                  <a:pt x="34353" y="308101"/>
                </a:lnTo>
                <a:lnTo>
                  <a:pt x="27597" y="308101"/>
                </a:lnTo>
                <a:lnTo>
                  <a:pt x="20358" y="308101"/>
                </a:lnTo>
                <a:lnTo>
                  <a:pt x="0" y="299592"/>
                </a:lnTo>
                <a:lnTo>
                  <a:pt x="469" y="296290"/>
                </a:lnTo>
                <a:lnTo>
                  <a:pt x="98132" y="12318"/>
                </a:lnTo>
                <a:lnTo>
                  <a:pt x="101434" y="5841"/>
                </a:lnTo>
                <a:lnTo>
                  <a:pt x="102692" y="4190"/>
                </a:lnTo>
                <a:lnTo>
                  <a:pt x="118884" y="380"/>
                </a:lnTo>
                <a:lnTo>
                  <a:pt x="123761" y="126"/>
                </a:lnTo>
                <a:lnTo>
                  <a:pt x="130213" y="0"/>
                </a:lnTo>
                <a:lnTo>
                  <a:pt x="138226" y="0"/>
                </a:lnTo>
                <a:close/>
              </a:path>
            </a:pathLst>
          </a:custGeom>
          <a:ln w="3175">
            <a:solidFill>
              <a:srgbClr val="446A1C"/>
            </a:solidFill>
          </a:ln>
        </p:spPr>
        <p:txBody>
          <a:bodyPr wrap="square" lIns="0" tIns="0" rIns="0" bIns="0" rtlCol="0"/>
          <a:lstStyle/>
          <a:p>
            <a:endParaRPr sz="3800"/>
          </a:p>
        </p:txBody>
      </p:sp>
      <p:sp>
        <p:nvSpPr>
          <p:cNvPr id="18" name="object 18"/>
          <p:cNvSpPr/>
          <p:nvPr/>
        </p:nvSpPr>
        <p:spPr>
          <a:xfrm>
            <a:off x="3488817" y="1024764"/>
            <a:ext cx="226060" cy="315595"/>
          </a:xfrm>
          <a:custGeom>
            <a:avLst/>
            <a:gdLst/>
            <a:ahLst/>
            <a:cxnLst/>
            <a:rect l="l" t="t" r="r" b="b"/>
            <a:pathLst>
              <a:path w="226060" h="315594">
                <a:moveTo>
                  <a:pt x="141477" y="0"/>
                </a:moveTo>
                <a:lnTo>
                  <a:pt x="149987" y="0"/>
                </a:lnTo>
                <a:lnTo>
                  <a:pt x="158114" y="762"/>
                </a:lnTo>
                <a:lnTo>
                  <a:pt x="165988" y="2159"/>
                </a:lnTo>
                <a:lnTo>
                  <a:pt x="173862" y="3556"/>
                </a:lnTo>
                <a:lnTo>
                  <a:pt x="181228" y="5461"/>
                </a:lnTo>
                <a:lnTo>
                  <a:pt x="187832" y="7747"/>
                </a:lnTo>
                <a:lnTo>
                  <a:pt x="194563" y="10033"/>
                </a:lnTo>
                <a:lnTo>
                  <a:pt x="221487" y="28575"/>
                </a:lnTo>
                <a:lnTo>
                  <a:pt x="222250" y="29972"/>
                </a:lnTo>
                <a:lnTo>
                  <a:pt x="224789" y="48513"/>
                </a:lnTo>
                <a:lnTo>
                  <a:pt x="224789" y="52959"/>
                </a:lnTo>
                <a:lnTo>
                  <a:pt x="224789" y="57658"/>
                </a:lnTo>
                <a:lnTo>
                  <a:pt x="224662" y="61595"/>
                </a:lnTo>
                <a:lnTo>
                  <a:pt x="224281" y="64897"/>
                </a:lnTo>
                <a:lnTo>
                  <a:pt x="224027" y="68199"/>
                </a:lnTo>
                <a:lnTo>
                  <a:pt x="223393" y="70865"/>
                </a:lnTo>
                <a:lnTo>
                  <a:pt x="222631" y="72898"/>
                </a:lnTo>
                <a:lnTo>
                  <a:pt x="221869" y="75057"/>
                </a:lnTo>
                <a:lnTo>
                  <a:pt x="220980" y="76453"/>
                </a:lnTo>
                <a:lnTo>
                  <a:pt x="219837" y="77470"/>
                </a:lnTo>
                <a:lnTo>
                  <a:pt x="218694" y="78359"/>
                </a:lnTo>
                <a:lnTo>
                  <a:pt x="217424" y="78866"/>
                </a:lnTo>
                <a:lnTo>
                  <a:pt x="216026" y="78866"/>
                </a:lnTo>
                <a:lnTo>
                  <a:pt x="213740" y="78866"/>
                </a:lnTo>
                <a:lnTo>
                  <a:pt x="210693" y="77470"/>
                </a:lnTo>
                <a:lnTo>
                  <a:pt x="207137" y="74675"/>
                </a:lnTo>
                <a:lnTo>
                  <a:pt x="203453" y="72009"/>
                </a:lnTo>
                <a:lnTo>
                  <a:pt x="198755" y="68961"/>
                </a:lnTo>
                <a:lnTo>
                  <a:pt x="193039" y="65532"/>
                </a:lnTo>
                <a:lnTo>
                  <a:pt x="187325" y="62102"/>
                </a:lnTo>
                <a:lnTo>
                  <a:pt x="144144" y="52197"/>
                </a:lnTo>
                <a:lnTo>
                  <a:pt x="135260" y="52651"/>
                </a:lnTo>
                <a:lnTo>
                  <a:pt x="98456" y="68611"/>
                </a:lnTo>
                <a:lnTo>
                  <a:pt x="75017" y="104794"/>
                </a:lnTo>
                <a:lnTo>
                  <a:pt x="67260" y="146391"/>
                </a:lnTo>
                <a:lnTo>
                  <a:pt x="66928" y="158369"/>
                </a:lnTo>
                <a:lnTo>
                  <a:pt x="67284" y="171348"/>
                </a:lnTo>
                <a:lnTo>
                  <a:pt x="75566" y="214360"/>
                </a:lnTo>
                <a:lnTo>
                  <a:pt x="99599" y="248507"/>
                </a:lnTo>
                <a:lnTo>
                  <a:pt x="136907" y="262235"/>
                </a:lnTo>
                <a:lnTo>
                  <a:pt x="145795" y="262636"/>
                </a:lnTo>
                <a:lnTo>
                  <a:pt x="153723" y="262395"/>
                </a:lnTo>
                <a:lnTo>
                  <a:pt x="194944" y="250062"/>
                </a:lnTo>
                <a:lnTo>
                  <a:pt x="200659" y="247014"/>
                </a:lnTo>
                <a:lnTo>
                  <a:pt x="205358" y="244094"/>
                </a:lnTo>
                <a:lnTo>
                  <a:pt x="209041" y="241553"/>
                </a:lnTo>
                <a:lnTo>
                  <a:pt x="212725" y="239140"/>
                </a:lnTo>
                <a:lnTo>
                  <a:pt x="215645" y="237871"/>
                </a:lnTo>
                <a:lnTo>
                  <a:pt x="217677" y="237871"/>
                </a:lnTo>
                <a:lnTo>
                  <a:pt x="219328" y="237871"/>
                </a:lnTo>
                <a:lnTo>
                  <a:pt x="225678" y="258317"/>
                </a:lnTo>
                <a:lnTo>
                  <a:pt x="225678" y="264033"/>
                </a:lnTo>
                <a:lnTo>
                  <a:pt x="225678" y="267970"/>
                </a:lnTo>
                <a:lnTo>
                  <a:pt x="208660" y="297941"/>
                </a:lnTo>
                <a:lnTo>
                  <a:pt x="203707" y="300863"/>
                </a:lnTo>
                <a:lnTo>
                  <a:pt x="165862" y="312674"/>
                </a:lnTo>
                <a:lnTo>
                  <a:pt x="136016" y="315213"/>
                </a:lnTo>
                <a:lnTo>
                  <a:pt x="120757" y="314616"/>
                </a:lnTo>
                <a:lnTo>
                  <a:pt x="79501" y="305562"/>
                </a:lnTo>
                <a:lnTo>
                  <a:pt x="45890" y="285630"/>
                </a:lnTo>
                <a:lnTo>
                  <a:pt x="20939" y="254984"/>
                </a:lnTo>
                <a:lnTo>
                  <a:pt x="5304" y="213623"/>
                </a:lnTo>
                <a:lnTo>
                  <a:pt x="0" y="161671"/>
                </a:lnTo>
                <a:lnTo>
                  <a:pt x="642" y="142767"/>
                </a:lnTo>
                <a:lnTo>
                  <a:pt x="10287" y="92583"/>
                </a:lnTo>
                <a:lnTo>
                  <a:pt x="30557" y="52667"/>
                </a:lnTo>
                <a:lnTo>
                  <a:pt x="59864" y="23796"/>
                </a:lnTo>
                <a:lnTo>
                  <a:pt x="97436" y="6000"/>
                </a:lnTo>
                <a:lnTo>
                  <a:pt x="126114" y="666"/>
                </a:lnTo>
                <a:lnTo>
                  <a:pt x="141477" y="0"/>
                </a:lnTo>
                <a:close/>
              </a:path>
            </a:pathLst>
          </a:custGeom>
          <a:ln w="3175">
            <a:solidFill>
              <a:srgbClr val="446A1C"/>
            </a:solidFill>
          </a:ln>
        </p:spPr>
        <p:txBody>
          <a:bodyPr wrap="square" lIns="0" tIns="0" rIns="0" bIns="0" rtlCol="0"/>
          <a:lstStyle/>
          <a:p>
            <a:endParaRPr sz="3800"/>
          </a:p>
        </p:txBody>
      </p:sp>
      <p:sp>
        <p:nvSpPr>
          <p:cNvPr id="19" name="object 19"/>
          <p:cNvSpPr/>
          <p:nvPr/>
        </p:nvSpPr>
        <p:spPr>
          <a:xfrm>
            <a:off x="2860928" y="1024764"/>
            <a:ext cx="226060" cy="315595"/>
          </a:xfrm>
          <a:custGeom>
            <a:avLst/>
            <a:gdLst/>
            <a:ahLst/>
            <a:cxnLst/>
            <a:rect l="l" t="t" r="r" b="b"/>
            <a:pathLst>
              <a:path w="226059" h="315594">
                <a:moveTo>
                  <a:pt x="141478" y="0"/>
                </a:moveTo>
                <a:lnTo>
                  <a:pt x="149987" y="0"/>
                </a:lnTo>
                <a:lnTo>
                  <a:pt x="158115" y="762"/>
                </a:lnTo>
                <a:lnTo>
                  <a:pt x="165989" y="2159"/>
                </a:lnTo>
                <a:lnTo>
                  <a:pt x="173862" y="3556"/>
                </a:lnTo>
                <a:lnTo>
                  <a:pt x="181229" y="5461"/>
                </a:lnTo>
                <a:lnTo>
                  <a:pt x="187833" y="7747"/>
                </a:lnTo>
                <a:lnTo>
                  <a:pt x="194564" y="10033"/>
                </a:lnTo>
                <a:lnTo>
                  <a:pt x="221487" y="28575"/>
                </a:lnTo>
                <a:lnTo>
                  <a:pt x="222250" y="29972"/>
                </a:lnTo>
                <a:lnTo>
                  <a:pt x="224790" y="48513"/>
                </a:lnTo>
                <a:lnTo>
                  <a:pt x="224790" y="52959"/>
                </a:lnTo>
                <a:lnTo>
                  <a:pt x="224790" y="57658"/>
                </a:lnTo>
                <a:lnTo>
                  <a:pt x="224662" y="61595"/>
                </a:lnTo>
                <a:lnTo>
                  <a:pt x="224282" y="64897"/>
                </a:lnTo>
                <a:lnTo>
                  <a:pt x="224028" y="68199"/>
                </a:lnTo>
                <a:lnTo>
                  <a:pt x="223393" y="70865"/>
                </a:lnTo>
                <a:lnTo>
                  <a:pt x="222631" y="72898"/>
                </a:lnTo>
                <a:lnTo>
                  <a:pt x="221869" y="75057"/>
                </a:lnTo>
                <a:lnTo>
                  <a:pt x="220980" y="76453"/>
                </a:lnTo>
                <a:lnTo>
                  <a:pt x="219837" y="77470"/>
                </a:lnTo>
                <a:lnTo>
                  <a:pt x="218694" y="78359"/>
                </a:lnTo>
                <a:lnTo>
                  <a:pt x="217424" y="78866"/>
                </a:lnTo>
                <a:lnTo>
                  <a:pt x="216027" y="78866"/>
                </a:lnTo>
                <a:lnTo>
                  <a:pt x="213740" y="78866"/>
                </a:lnTo>
                <a:lnTo>
                  <a:pt x="210693" y="77470"/>
                </a:lnTo>
                <a:lnTo>
                  <a:pt x="207137" y="74675"/>
                </a:lnTo>
                <a:lnTo>
                  <a:pt x="203454" y="72009"/>
                </a:lnTo>
                <a:lnTo>
                  <a:pt x="198755" y="68961"/>
                </a:lnTo>
                <a:lnTo>
                  <a:pt x="193040" y="65532"/>
                </a:lnTo>
                <a:lnTo>
                  <a:pt x="187325" y="62102"/>
                </a:lnTo>
                <a:lnTo>
                  <a:pt x="144145" y="52197"/>
                </a:lnTo>
                <a:lnTo>
                  <a:pt x="135260" y="52651"/>
                </a:lnTo>
                <a:lnTo>
                  <a:pt x="98456" y="68611"/>
                </a:lnTo>
                <a:lnTo>
                  <a:pt x="75017" y="104794"/>
                </a:lnTo>
                <a:lnTo>
                  <a:pt x="67260" y="146391"/>
                </a:lnTo>
                <a:lnTo>
                  <a:pt x="66929" y="158369"/>
                </a:lnTo>
                <a:lnTo>
                  <a:pt x="67284" y="171348"/>
                </a:lnTo>
                <a:lnTo>
                  <a:pt x="75566" y="214360"/>
                </a:lnTo>
                <a:lnTo>
                  <a:pt x="99599" y="248507"/>
                </a:lnTo>
                <a:lnTo>
                  <a:pt x="136907" y="262235"/>
                </a:lnTo>
                <a:lnTo>
                  <a:pt x="145796" y="262636"/>
                </a:lnTo>
                <a:lnTo>
                  <a:pt x="153723" y="262395"/>
                </a:lnTo>
                <a:lnTo>
                  <a:pt x="194945" y="250062"/>
                </a:lnTo>
                <a:lnTo>
                  <a:pt x="200659" y="247014"/>
                </a:lnTo>
                <a:lnTo>
                  <a:pt x="205359" y="244094"/>
                </a:lnTo>
                <a:lnTo>
                  <a:pt x="209042" y="241553"/>
                </a:lnTo>
                <a:lnTo>
                  <a:pt x="212725" y="239140"/>
                </a:lnTo>
                <a:lnTo>
                  <a:pt x="215646" y="237871"/>
                </a:lnTo>
                <a:lnTo>
                  <a:pt x="217678" y="237871"/>
                </a:lnTo>
                <a:lnTo>
                  <a:pt x="219329" y="237871"/>
                </a:lnTo>
                <a:lnTo>
                  <a:pt x="223774" y="242570"/>
                </a:lnTo>
                <a:lnTo>
                  <a:pt x="224409" y="244475"/>
                </a:lnTo>
                <a:lnTo>
                  <a:pt x="224917" y="247141"/>
                </a:lnTo>
                <a:lnTo>
                  <a:pt x="225298" y="250444"/>
                </a:lnTo>
                <a:lnTo>
                  <a:pt x="225552" y="253873"/>
                </a:lnTo>
                <a:lnTo>
                  <a:pt x="225679" y="258317"/>
                </a:lnTo>
                <a:lnTo>
                  <a:pt x="225679" y="264033"/>
                </a:lnTo>
                <a:lnTo>
                  <a:pt x="225679" y="267970"/>
                </a:lnTo>
                <a:lnTo>
                  <a:pt x="208661" y="297941"/>
                </a:lnTo>
                <a:lnTo>
                  <a:pt x="203708" y="300863"/>
                </a:lnTo>
                <a:lnTo>
                  <a:pt x="165862" y="312674"/>
                </a:lnTo>
                <a:lnTo>
                  <a:pt x="136017" y="315213"/>
                </a:lnTo>
                <a:lnTo>
                  <a:pt x="120757" y="314616"/>
                </a:lnTo>
                <a:lnTo>
                  <a:pt x="79502" y="305562"/>
                </a:lnTo>
                <a:lnTo>
                  <a:pt x="45890" y="285630"/>
                </a:lnTo>
                <a:lnTo>
                  <a:pt x="20939" y="254984"/>
                </a:lnTo>
                <a:lnTo>
                  <a:pt x="5250" y="213623"/>
                </a:lnTo>
                <a:lnTo>
                  <a:pt x="0" y="161671"/>
                </a:lnTo>
                <a:lnTo>
                  <a:pt x="642" y="142767"/>
                </a:lnTo>
                <a:lnTo>
                  <a:pt x="10287" y="92583"/>
                </a:lnTo>
                <a:lnTo>
                  <a:pt x="30557" y="52667"/>
                </a:lnTo>
                <a:lnTo>
                  <a:pt x="59864" y="23796"/>
                </a:lnTo>
                <a:lnTo>
                  <a:pt x="97436" y="6000"/>
                </a:lnTo>
                <a:lnTo>
                  <a:pt x="126114" y="666"/>
                </a:lnTo>
                <a:lnTo>
                  <a:pt x="141478" y="0"/>
                </a:lnTo>
                <a:close/>
              </a:path>
            </a:pathLst>
          </a:custGeom>
          <a:ln w="3175">
            <a:solidFill>
              <a:srgbClr val="446A1C"/>
            </a:solidFill>
          </a:ln>
        </p:spPr>
        <p:txBody>
          <a:bodyPr wrap="square" lIns="0" tIns="0" rIns="0" bIns="0" rtlCol="0"/>
          <a:lstStyle/>
          <a:p>
            <a:endParaRPr sz="3800"/>
          </a:p>
        </p:txBody>
      </p:sp>
      <p:sp>
        <p:nvSpPr>
          <p:cNvPr id="20" name="object 20"/>
          <p:cNvSpPr/>
          <p:nvPr/>
        </p:nvSpPr>
        <p:spPr>
          <a:xfrm>
            <a:off x="5301615" y="1024382"/>
            <a:ext cx="199390" cy="316230"/>
          </a:xfrm>
          <a:custGeom>
            <a:avLst/>
            <a:gdLst/>
            <a:ahLst/>
            <a:cxnLst/>
            <a:rect l="l" t="t" r="r" b="b"/>
            <a:pathLst>
              <a:path w="199389" h="316230">
                <a:moveTo>
                  <a:pt x="107569" y="0"/>
                </a:moveTo>
                <a:lnTo>
                  <a:pt x="114808" y="0"/>
                </a:lnTo>
                <a:lnTo>
                  <a:pt x="122047" y="507"/>
                </a:lnTo>
                <a:lnTo>
                  <a:pt x="129286" y="1650"/>
                </a:lnTo>
                <a:lnTo>
                  <a:pt x="136525" y="2666"/>
                </a:lnTo>
                <a:lnTo>
                  <a:pt x="174371" y="16763"/>
                </a:lnTo>
                <a:lnTo>
                  <a:pt x="176022" y="18414"/>
                </a:lnTo>
                <a:lnTo>
                  <a:pt x="177546" y="19938"/>
                </a:lnTo>
                <a:lnTo>
                  <a:pt x="180594" y="26796"/>
                </a:lnTo>
                <a:lnTo>
                  <a:pt x="180975" y="28575"/>
                </a:lnTo>
                <a:lnTo>
                  <a:pt x="181229" y="30860"/>
                </a:lnTo>
                <a:lnTo>
                  <a:pt x="181356" y="33527"/>
                </a:lnTo>
                <a:lnTo>
                  <a:pt x="181610" y="36321"/>
                </a:lnTo>
                <a:lnTo>
                  <a:pt x="181610" y="39750"/>
                </a:lnTo>
                <a:lnTo>
                  <a:pt x="181610" y="43814"/>
                </a:lnTo>
                <a:lnTo>
                  <a:pt x="181610" y="48387"/>
                </a:lnTo>
                <a:lnTo>
                  <a:pt x="181483" y="52323"/>
                </a:lnTo>
                <a:lnTo>
                  <a:pt x="181229" y="55371"/>
                </a:lnTo>
                <a:lnTo>
                  <a:pt x="181101" y="58546"/>
                </a:lnTo>
                <a:lnTo>
                  <a:pt x="180594" y="61087"/>
                </a:lnTo>
                <a:lnTo>
                  <a:pt x="175387" y="69087"/>
                </a:lnTo>
                <a:lnTo>
                  <a:pt x="173609" y="69087"/>
                </a:lnTo>
                <a:lnTo>
                  <a:pt x="171831" y="69087"/>
                </a:lnTo>
                <a:lnTo>
                  <a:pt x="169163" y="67944"/>
                </a:lnTo>
                <a:lnTo>
                  <a:pt x="165354" y="65785"/>
                </a:lnTo>
                <a:lnTo>
                  <a:pt x="161544" y="63626"/>
                </a:lnTo>
                <a:lnTo>
                  <a:pt x="132334" y="51562"/>
                </a:lnTo>
                <a:lnTo>
                  <a:pt x="125095" y="49402"/>
                </a:lnTo>
                <a:lnTo>
                  <a:pt x="117221" y="48387"/>
                </a:lnTo>
                <a:lnTo>
                  <a:pt x="108458" y="48387"/>
                </a:lnTo>
                <a:lnTo>
                  <a:pt x="101726" y="48387"/>
                </a:lnTo>
                <a:lnTo>
                  <a:pt x="95885" y="49148"/>
                </a:lnTo>
                <a:lnTo>
                  <a:pt x="90805" y="50800"/>
                </a:lnTo>
                <a:lnTo>
                  <a:pt x="85725" y="52450"/>
                </a:lnTo>
                <a:lnTo>
                  <a:pt x="81534" y="54737"/>
                </a:lnTo>
                <a:lnTo>
                  <a:pt x="78232" y="57657"/>
                </a:lnTo>
                <a:lnTo>
                  <a:pt x="74802" y="60578"/>
                </a:lnTo>
                <a:lnTo>
                  <a:pt x="72262" y="64007"/>
                </a:lnTo>
                <a:lnTo>
                  <a:pt x="70612" y="68198"/>
                </a:lnTo>
                <a:lnTo>
                  <a:pt x="68961" y="72262"/>
                </a:lnTo>
                <a:lnTo>
                  <a:pt x="68199" y="76580"/>
                </a:lnTo>
                <a:lnTo>
                  <a:pt x="68199" y="81152"/>
                </a:lnTo>
                <a:lnTo>
                  <a:pt x="68199" y="87883"/>
                </a:lnTo>
                <a:lnTo>
                  <a:pt x="94742" y="115696"/>
                </a:lnTo>
                <a:lnTo>
                  <a:pt x="115657" y="125333"/>
                </a:lnTo>
                <a:lnTo>
                  <a:pt x="121634" y="127952"/>
                </a:lnTo>
                <a:lnTo>
                  <a:pt x="157861" y="146303"/>
                </a:lnTo>
                <a:lnTo>
                  <a:pt x="187102" y="174482"/>
                </a:lnTo>
                <a:lnTo>
                  <a:pt x="199389" y="219075"/>
                </a:lnTo>
                <a:lnTo>
                  <a:pt x="198820" y="230772"/>
                </a:lnTo>
                <a:lnTo>
                  <a:pt x="185493" y="270053"/>
                </a:lnTo>
                <a:lnTo>
                  <a:pt x="158089" y="297306"/>
                </a:lnTo>
                <a:lnTo>
                  <a:pt x="119774" y="312620"/>
                </a:lnTo>
                <a:lnTo>
                  <a:pt x="86360" y="316102"/>
                </a:lnTo>
                <a:lnTo>
                  <a:pt x="78597" y="315936"/>
                </a:lnTo>
                <a:lnTo>
                  <a:pt x="40005" y="309625"/>
                </a:lnTo>
                <a:lnTo>
                  <a:pt x="15748" y="299592"/>
                </a:lnTo>
                <a:lnTo>
                  <a:pt x="11049" y="296925"/>
                </a:lnTo>
                <a:lnTo>
                  <a:pt x="7747" y="294513"/>
                </a:lnTo>
                <a:lnTo>
                  <a:pt x="5714" y="292480"/>
                </a:lnTo>
                <a:lnTo>
                  <a:pt x="3556" y="290448"/>
                </a:lnTo>
                <a:lnTo>
                  <a:pt x="2159" y="287527"/>
                </a:lnTo>
                <a:lnTo>
                  <a:pt x="1270" y="283590"/>
                </a:lnTo>
                <a:lnTo>
                  <a:pt x="381" y="279780"/>
                </a:lnTo>
                <a:lnTo>
                  <a:pt x="0" y="274192"/>
                </a:lnTo>
                <a:lnTo>
                  <a:pt x="0" y="266953"/>
                </a:lnTo>
                <a:lnTo>
                  <a:pt x="0" y="262127"/>
                </a:lnTo>
                <a:lnTo>
                  <a:pt x="126" y="258063"/>
                </a:lnTo>
                <a:lnTo>
                  <a:pt x="508" y="254762"/>
                </a:lnTo>
                <a:lnTo>
                  <a:pt x="762" y="251459"/>
                </a:lnTo>
                <a:lnTo>
                  <a:pt x="1270" y="248792"/>
                </a:lnTo>
                <a:lnTo>
                  <a:pt x="2032" y="246760"/>
                </a:lnTo>
                <a:lnTo>
                  <a:pt x="2667" y="244728"/>
                </a:lnTo>
                <a:lnTo>
                  <a:pt x="3683" y="243204"/>
                </a:lnTo>
                <a:lnTo>
                  <a:pt x="4825" y="242315"/>
                </a:lnTo>
                <a:lnTo>
                  <a:pt x="5969" y="241426"/>
                </a:lnTo>
                <a:lnTo>
                  <a:pt x="7365" y="241045"/>
                </a:lnTo>
                <a:lnTo>
                  <a:pt x="9017" y="241045"/>
                </a:lnTo>
                <a:lnTo>
                  <a:pt x="11175" y="241045"/>
                </a:lnTo>
                <a:lnTo>
                  <a:pt x="14224" y="242315"/>
                </a:lnTo>
                <a:lnTo>
                  <a:pt x="18287" y="244982"/>
                </a:lnTo>
                <a:lnTo>
                  <a:pt x="22351" y="247522"/>
                </a:lnTo>
                <a:lnTo>
                  <a:pt x="63075" y="263868"/>
                </a:lnTo>
                <a:lnTo>
                  <a:pt x="86613" y="266064"/>
                </a:lnTo>
                <a:lnTo>
                  <a:pt x="94107" y="266064"/>
                </a:lnTo>
                <a:lnTo>
                  <a:pt x="129412" y="248284"/>
                </a:lnTo>
                <a:lnTo>
                  <a:pt x="131572" y="243458"/>
                </a:lnTo>
                <a:lnTo>
                  <a:pt x="133858" y="238505"/>
                </a:lnTo>
                <a:lnTo>
                  <a:pt x="134874" y="233171"/>
                </a:lnTo>
                <a:lnTo>
                  <a:pt x="134874" y="227075"/>
                </a:lnTo>
                <a:lnTo>
                  <a:pt x="134874" y="220217"/>
                </a:lnTo>
                <a:lnTo>
                  <a:pt x="133096" y="214248"/>
                </a:lnTo>
                <a:lnTo>
                  <a:pt x="129286" y="209295"/>
                </a:lnTo>
                <a:lnTo>
                  <a:pt x="125475" y="204342"/>
                </a:lnTo>
                <a:lnTo>
                  <a:pt x="93852" y="185292"/>
                </a:lnTo>
                <a:lnTo>
                  <a:pt x="88070" y="182695"/>
                </a:lnTo>
                <a:lnTo>
                  <a:pt x="52066" y="165193"/>
                </a:lnTo>
                <a:lnTo>
                  <a:pt x="21296" y="139207"/>
                </a:lnTo>
                <a:lnTo>
                  <a:pt x="5562" y="97202"/>
                </a:lnTo>
                <a:lnTo>
                  <a:pt x="5207" y="88010"/>
                </a:lnTo>
                <a:lnTo>
                  <a:pt x="5709" y="77317"/>
                </a:lnTo>
                <a:lnTo>
                  <a:pt x="22891" y="34194"/>
                </a:lnTo>
                <a:lnTo>
                  <a:pt x="58773" y="8431"/>
                </a:lnTo>
                <a:lnTo>
                  <a:pt x="97214" y="333"/>
                </a:lnTo>
                <a:lnTo>
                  <a:pt x="107569" y="0"/>
                </a:lnTo>
                <a:close/>
              </a:path>
            </a:pathLst>
          </a:custGeom>
          <a:ln w="3175">
            <a:solidFill>
              <a:srgbClr val="446A1C"/>
            </a:solidFill>
          </a:ln>
        </p:spPr>
        <p:txBody>
          <a:bodyPr wrap="square" lIns="0" tIns="0" rIns="0" bIns="0" rtlCol="0"/>
          <a:lstStyle/>
          <a:p>
            <a:endParaRPr sz="3800"/>
          </a:p>
        </p:txBody>
      </p:sp>
      <p:sp>
        <p:nvSpPr>
          <p:cNvPr id="21" name="object 21"/>
          <p:cNvSpPr/>
          <p:nvPr/>
        </p:nvSpPr>
        <p:spPr>
          <a:xfrm>
            <a:off x="4344542" y="1024382"/>
            <a:ext cx="199390" cy="316230"/>
          </a:xfrm>
          <a:custGeom>
            <a:avLst/>
            <a:gdLst/>
            <a:ahLst/>
            <a:cxnLst/>
            <a:rect l="l" t="t" r="r" b="b"/>
            <a:pathLst>
              <a:path w="199389" h="316230">
                <a:moveTo>
                  <a:pt x="107568" y="0"/>
                </a:moveTo>
                <a:lnTo>
                  <a:pt x="114807" y="0"/>
                </a:lnTo>
                <a:lnTo>
                  <a:pt x="122046" y="507"/>
                </a:lnTo>
                <a:lnTo>
                  <a:pt x="129286" y="1650"/>
                </a:lnTo>
                <a:lnTo>
                  <a:pt x="136525" y="2666"/>
                </a:lnTo>
                <a:lnTo>
                  <a:pt x="174370" y="16763"/>
                </a:lnTo>
                <a:lnTo>
                  <a:pt x="176021" y="18414"/>
                </a:lnTo>
                <a:lnTo>
                  <a:pt x="177545" y="19938"/>
                </a:lnTo>
                <a:lnTo>
                  <a:pt x="180594" y="26796"/>
                </a:lnTo>
                <a:lnTo>
                  <a:pt x="180975" y="28575"/>
                </a:lnTo>
                <a:lnTo>
                  <a:pt x="181229" y="30860"/>
                </a:lnTo>
                <a:lnTo>
                  <a:pt x="181356" y="33527"/>
                </a:lnTo>
                <a:lnTo>
                  <a:pt x="181609" y="36321"/>
                </a:lnTo>
                <a:lnTo>
                  <a:pt x="181609" y="39750"/>
                </a:lnTo>
                <a:lnTo>
                  <a:pt x="181609" y="43814"/>
                </a:lnTo>
                <a:lnTo>
                  <a:pt x="181609" y="48387"/>
                </a:lnTo>
                <a:lnTo>
                  <a:pt x="181482" y="52323"/>
                </a:lnTo>
                <a:lnTo>
                  <a:pt x="181229" y="55371"/>
                </a:lnTo>
                <a:lnTo>
                  <a:pt x="181101" y="58546"/>
                </a:lnTo>
                <a:lnTo>
                  <a:pt x="180594" y="61087"/>
                </a:lnTo>
                <a:lnTo>
                  <a:pt x="175387" y="69087"/>
                </a:lnTo>
                <a:lnTo>
                  <a:pt x="173608" y="69087"/>
                </a:lnTo>
                <a:lnTo>
                  <a:pt x="171831" y="69087"/>
                </a:lnTo>
                <a:lnTo>
                  <a:pt x="169163" y="67944"/>
                </a:lnTo>
                <a:lnTo>
                  <a:pt x="165354" y="65785"/>
                </a:lnTo>
                <a:lnTo>
                  <a:pt x="161544" y="63626"/>
                </a:lnTo>
                <a:lnTo>
                  <a:pt x="132333" y="51562"/>
                </a:lnTo>
                <a:lnTo>
                  <a:pt x="125094" y="49402"/>
                </a:lnTo>
                <a:lnTo>
                  <a:pt x="117220" y="48387"/>
                </a:lnTo>
                <a:lnTo>
                  <a:pt x="108457" y="48387"/>
                </a:lnTo>
                <a:lnTo>
                  <a:pt x="101726" y="48387"/>
                </a:lnTo>
                <a:lnTo>
                  <a:pt x="95884" y="49148"/>
                </a:lnTo>
                <a:lnTo>
                  <a:pt x="90805" y="50800"/>
                </a:lnTo>
                <a:lnTo>
                  <a:pt x="85725" y="52450"/>
                </a:lnTo>
                <a:lnTo>
                  <a:pt x="81533" y="54737"/>
                </a:lnTo>
                <a:lnTo>
                  <a:pt x="78231" y="57657"/>
                </a:lnTo>
                <a:lnTo>
                  <a:pt x="74802" y="60578"/>
                </a:lnTo>
                <a:lnTo>
                  <a:pt x="72262" y="64007"/>
                </a:lnTo>
                <a:lnTo>
                  <a:pt x="70612" y="68198"/>
                </a:lnTo>
                <a:lnTo>
                  <a:pt x="68961" y="72262"/>
                </a:lnTo>
                <a:lnTo>
                  <a:pt x="68199" y="76580"/>
                </a:lnTo>
                <a:lnTo>
                  <a:pt x="68199" y="81152"/>
                </a:lnTo>
                <a:lnTo>
                  <a:pt x="68199" y="87883"/>
                </a:lnTo>
                <a:lnTo>
                  <a:pt x="94742" y="115696"/>
                </a:lnTo>
                <a:lnTo>
                  <a:pt x="115657" y="125333"/>
                </a:lnTo>
                <a:lnTo>
                  <a:pt x="121634" y="127952"/>
                </a:lnTo>
                <a:lnTo>
                  <a:pt x="157861" y="146303"/>
                </a:lnTo>
                <a:lnTo>
                  <a:pt x="187102" y="174482"/>
                </a:lnTo>
                <a:lnTo>
                  <a:pt x="199389" y="219075"/>
                </a:lnTo>
                <a:lnTo>
                  <a:pt x="198820" y="230772"/>
                </a:lnTo>
                <a:lnTo>
                  <a:pt x="185493" y="270053"/>
                </a:lnTo>
                <a:lnTo>
                  <a:pt x="158089" y="297306"/>
                </a:lnTo>
                <a:lnTo>
                  <a:pt x="119774" y="312620"/>
                </a:lnTo>
                <a:lnTo>
                  <a:pt x="86359" y="316102"/>
                </a:lnTo>
                <a:lnTo>
                  <a:pt x="78597" y="315936"/>
                </a:lnTo>
                <a:lnTo>
                  <a:pt x="40005" y="309625"/>
                </a:lnTo>
                <a:lnTo>
                  <a:pt x="15748" y="299592"/>
                </a:lnTo>
                <a:lnTo>
                  <a:pt x="11049" y="296925"/>
                </a:lnTo>
                <a:lnTo>
                  <a:pt x="7746" y="294513"/>
                </a:lnTo>
                <a:lnTo>
                  <a:pt x="5714" y="292480"/>
                </a:lnTo>
                <a:lnTo>
                  <a:pt x="3556" y="290448"/>
                </a:lnTo>
                <a:lnTo>
                  <a:pt x="2158" y="287527"/>
                </a:lnTo>
                <a:lnTo>
                  <a:pt x="1269" y="283590"/>
                </a:lnTo>
                <a:lnTo>
                  <a:pt x="381" y="279780"/>
                </a:lnTo>
                <a:lnTo>
                  <a:pt x="0" y="274192"/>
                </a:lnTo>
                <a:lnTo>
                  <a:pt x="0" y="266953"/>
                </a:lnTo>
                <a:lnTo>
                  <a:pt x="0" y="262127"/>
                </a:lnTo>
                <a:lnTo>
                  <a:pt x="126" y="258063"/>
                </a:lnTo>
                <a:lnTo>
                  <a:pt x="507" y="254762"/>
                </a:lnTo>
                <a:lnTo>
                  <a:pt x="762" y="251459"/>
                </a:lnTo>
                <a:lnTo>
                  <a:pt x="1269" y="248792"/>
                </a:lnTo>
                <a:lnTo>
                  <a:pt x="2031" y="246760"/>
                </a:lnTo>
                <a:lnTo>
                  <a:pt x="2667" y="244728"/>
                </a:lnTo>
                <a:lnTo>
                  <a:pt x="3682" y="243204"/>
                </a:lnTo>
                <a:lnTo>
                  <a:pt x="4825" y="242315"/>
                </a:lnTo>
                <a:lnTo>
                  <a:pt x="5968" y="241426"/>
                </a:lnTo>
                <a:lnTo>
                  <a:pt x="7365" y="241045"/>
                </a:lnTo>
                <a:lnTo>
                  <a:pt x="9017" y="241045"/>
                </a:lnTo>
                <a:lnTo>
                  <a:pt x="11175" y="241045"/>
                </a:lnTo>
                <a:lnTo>
                  <a:pt x="14224" y="242315"/>
                </a:lnTo>
                <a:lnTo>
                  <a:pt x="18287" y="244982"/>
                </a:lnTo>
                <a:lnTo>
                  <a:pt x="22351" y="247522"/>
                </a:lnTo>
                <a:lnTo>
                  <a:pt x="63075" y="263868"/>
                </a:lnTo>
                <a:lnTo>
                  <a:pt x="86613" y="266064"/>
                </a:lnTo>
                <a:lnTo>
                  <a:pt x="94106" y="266064"/>
                </a:lnTo>
                <a:lnTo>
                  <a:pt x="129412" y="248284"/>
                </a:lnTo>
                <a:lnTo>
                  <a:pt x="131571" y="243458"/>
                </a:lnTo>
                <a:lnTo>
                  <a:pt x="133857" y="238505"/>
                </a:lnTo>
                <a:lnTo>
                  <a:pt x="134874" y="233171"/>
                </a:lnTo>
                <a:lnTo>
                  <a:pt x="134874" y="227075"/>
                </a:lnTo>
                <a:lnTo>
                  <a:pt x="134874" y="220217"/>
                </a:lnTo>
                <a:lnTo>
                  <a:pt x="108457" y="192277"/>
                </a:lnTo>
                <a:lnTo>
                  <a:pt x="93852" y="185292"/>
                </a:lnTo>
                <a:lnTo>
                  <a:pt x="88070" y="182695"/>
                </a:lnTo>
                <a:lnTo>
                  <a:pt x="52066" y="165193"/>
                </a:lnTo>
                <a:lnTo>
                  <a:pt x="21296" y="139207"/>
                </a:lnTo>
                <a:lnTo>
                  <a:pt x="5562" y="97202"/>
                </a:lnTo>
                <a:lnTo>
                  <a:pt x="5206" y="88010"/>
                </a:lnTo>
                <a:lnTo>
                  <a:pt x="5709" y="77317"/>
                </a:lnTo>
                <a:lnTo>
                  <a:pt x="22891" y="34194"/>
                </a:lnTo>
                <a:lnTo>
                  <a:pt x="58773" y="8431"/>
                </a:lnTo>
                <a:lnTo>
                  <a:pt x="97214" y="333"/>
                </a:lnTo>
                <a:lnTo>
                  <a:pt x="107568" y="0"/>
                </a:lnTo>
                <a:close/>
              </a:path>
            </a:pathLst>
          </a:custGeom>
          <a:ln w="3175">
            <a:solidFill>
              <a:srgbClr val="446A1C"/>
            </a:solidFill>
          </a:ln>
        </p:spPr>
        <p:txBody>
          <a:bodyPr wrap="square" lIns="0" tIns="0" rIns="0" bIns="0" rtlCol="0"/>
          <a:lstStyle/>
          <a:p>
            <a:endParaRPr sz="3800"/>
          </a:p>
        </p:txBody>
      </p:sp>
      <p:sp>
        <p:nvSpPr>
          <p:cNvPr id="22" name="object 22"/>
          <p:cNvSpPr txBox="1">
            <a:spLocks noGrp="1"/>
          </p:cNvSpPr>
          <p:nvPr>
            <p:ph type="title"/>
          </p:nvPr>
        </p:nvSpPr>
        <p:spPr>
          <a:xfrm>
            <a:off x="2059941" y="1738958"/>
            <a:ext cx="6791325" cy="5652958"/>
          </a:xfrm>
          <a:prstGeom prst="rect">
            <a:avLst/>
          </a:prstGeom>
        </p:spPr>
        <p:txBody>
          <a:bodyPr vert="horz" wrap="square" lIns="0" tIns="12700" rIns="0" bIns="0" rtlCol="0" anchor="ctr">
            <a:spAutoFit/>
          </a:bodyPr>
          <a:lstStyle/>
          <a:p>
            <a:pPr marL="12699" marR="2130316">
              <a:lnSpc>
                <a:spcPct val="119200"/>
              </a:lnSpc>
              <a:spcBef>
                <a:spcPts val="100"/>
              </a:spcBef>
            </a:pPr>
            <a:r>
              <a:rPr spc="-165" dirty="0"/>
              <a:t>Step </a:t>
            </a:r>
            <a:r>
              <a:rPr spc="-100" dirty="0"/>
              <a:t>1:Already </a:t>
            </a:r>
            <a:r>
              <a:rPr spc="-70" dirty="0"/>
              <a:t>Install </a:t>
            </a:r>
            <a:r>
              <a:rPr spc="-105" dirty="0"/>
              <a:t>wamp</a:t>
            </a:r>
            <a:r>
              <a:rPr spc="-330" dirty="0"/>
              <a:t> </a:t>
            </a:r>
            <a:r>
              <a:rPr spc="-110" dirty="0"/>
              <a:t>server  </a:t>
            </a:r>
            <a:r>
              <a:rPr spc="-165" dirty="0"/>
              <a:t>Step </a:t>
            </a:r>
            <a:r>
              <a:rPr spc="-80" dirty="0"/>
              <a:t>2: </a:t>
            </a:r>
            <a:r>
              <a:rPr spc="-90" dirty="0"/>
              <a:t>Start</a:t>
            </a:r>
            <a:r>
              <a:rPr spc="-185" dirty="0"/>
              <a:t> </a:t>
            </a:r>
            <a:r>
              <a:rPr spc="-150" dirty="0"/>
              <a:t>Server</a:t>
            </a:r>
          </a:p>
          <a:p>
            <a:pPr marL="12699" marR="5080">
              <a:lnSpc>
                <a:spcPct val="119200"/>
              </a:lnSpc>
            </a:pPr>
            <a:r>
              <a:rPr spc="-165" dirty="0"/>
              <a:t>Step </a:t>
            </a:r>
            <a:r>
              <a:rPr spc="-114" dirty="0"/>
              <a:t>3:copy </a:t>
            </a:r>
            <a:r>
              <a:rPr spc="-170" dirty="0"/>
              <a:t>WordPress </a:t>
            </a:r>
            <a:r>
              <a:rPr spc="-180" dirty="0"/>
              <a:t>package </a:t>
            </a:r>
            <a:r>
              <a:rPr spc="-30" dirty="0"/>
              <a:t>in</a:t>
            </a:r>
            <a:r>
              <a:rPr spc="-135" dirty="0"/>
              <a:t> </a:t>
            </a:r>
            <a:r>
              <a:rPr spc="-45" dirty="0"/>
              <a:t>directory(www)  </a:t>
            </a:r>
            <a:r>
              <a:rPr spc="-160" dirty="0"/>
              <a:t>Step </a:t>
            </a:r>
            <a:r>
              <a:rPr spc="-95" dirty="0"/>
              <a:t>4:Goto </a:t>
            </a:r>
            <a:r>
              <a:rPr spc="-180" dirty="0"/>
              <a:t>PHPmyadmin </a:t>
            </a:r>
            <a:r>
              <a:rPr spc="-120" dirty="0"/>
              <a:t>and </a:t>
            </a:r>
            <a:r>
              <a:rPr spc="-150" dirty="0"/>
              <a:t>Create</a:t>
            </a:r>
            <a:r>
              <a:rPr spc="-195" dirty="0"/>
              <a:t> </a:t>
            </a:r>
            <a:r>
              <a:rPr spc="-165" dirty="0"/>
              <a:t>Database</a:t>
            </a:r>
          </a:p>
        </p:txBody>
      </p:sp>
    </p:spTree>
    <p:extLst>
      <p:ext uri="{BB962C8B-B14F-4D97-AF65-F5344CB8AC3E}">
        <p14:creationId xmlns:p14="http://schemas.microsoft.com/office/powerpoint/2010/main" val="2002241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45550" y="1024382"/>
            <a:ext cx="3620046" cy="316102"/>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4756658" y="1199897"/>
            <a:ext cx="97535" cy="88645"/>
          </a:xfrm>
          <a:prstGeom prst="rect">
            <a:avLst/>
          </a:prstGeom>
          <a:blipFill>
            <a:blip r:embed="rId3" cstate="print"/>
            <a:stretch>
              <a:fillRect/>
            </a:stretch>
          </a:blipFill>
        </p:spPr>
        <p:txBody>
          <a:bodyPr wrap="square" lIns="0" tIns="0" rIns="0" bIns="0" rtlCol="0"/>
          <a:lstStyle/>
          <a:p>
            <a:endParaRPr sz="3800"/>
          </a:p>
        </p:txBody>
      </p:sp>
      <p:sp>
        <p:nvSpPr>
          <p:cNvPr id="4" name="object 4"/>
          <p:cNvSpPr/>
          <p:nvPr/>
        </p:nvSpPr>
        <p:spPr>
          <a:xfrm>
            <a:off x="5029961" y="1088009"/>
            <a:ext cx="86995" cy="130175"/>
          </a:xfrm>
          <a:custGeom>
            <a:avLst/>
            <a:gdLst/>
            <a:ahLst/>
            <a:cxnLst/>
            <a:rect l="l" t="t" r="r" b="b"/>
            <a:pathLst>
              <a:path w="86995" h="130175">
                <a:moveTo>
                  <a:pt x="43179" y="0"/>
                </a:moveTo>
                <a:lnTo>
                  <a:pt x="0" y="129793"/>
                </a:lnTo>
                <a:lnTo>
                  <a:pt x="86487" y="129793"/>
                </a:lnTo>
                <a:lnTo>
                  <a:pt x="43307" y="0"/>
                </a:lnTo>
                <a:lnTo>
                  <a:pt x="43179" y="0"/>
                </a:lnTo>
                <a:close/>
              </a:path>
            </a:pathLst>
          </a:custGeom>
          <a:ln w="3175">
            <a:solidFill>
              <a:srgbClr val="446A1C"/>
            </a:solidFill>
          </a:ln>
        </p:spPr>
        <p:txBody>
          <a:bodyPr wrap="square" lIns="0" tIns="0" rIns="0" bIns="0" rtlCol="0"/>
          <a:lstStyle/>
          <a:p>
            <a:endParaRPr sz="3800"/>
          </a:p>
        </p:txBody>
      </p:sp>
      <p:sp>
        <p:nvSpPr>
          <p:cNvPr id="5" name="object 5"/>
          <p:cNvSpPr/>
          <p:nvPr/>
        </p:nvSpPr>
        <p:spPr>
          <a:xfrm>
            <a:off x="4470655" y="1088009"/>
            <a:ext cx="86995" cy="130175"/>
          </a:xfrm>
          <a:custGeom>
            <a:avLst/>
            <a:gdLst/>
            <a:ahLst/>
            <a:cxnLst/>
            <a:rect l="l" t="t" r="r" b="b"/>
            <a:pathLst>
              <a:path w="86994" h="130175">
                <a:moveTo>
                  <a:pt x="43179" y="0"/>
                </a:moveTo>
                <a:lnTo>
                  <a:pt x="0" y="129793"/>
                </a:lnTo>
                <a:lnTo>
                  <a:pt x="86487" y="129793"/>
                </a:lnTo>
                <a:lnTo>
                  <a:pt x="43306" y="0"/>
                </a:lnTo>
                <a:lnTo>
                  <a:pt x="43179" y="0"/>
                </a:lnTo>
                <a:close/>
              </a:path>
            </a:pathLst>
          </a:custGeom>
          <a:ln w="3175">
            <a:solidFill>
              <a:srgbClr val="446A1C"/>
            </a:solidFill>
          </a:ln>
        </p:spPr>
        <p:txBody>
          <a:bodyPr wrap="square" lIns="0" tIns="0" rIns="0" bIns="0" rtlCol="0"/>
          <a:lstStyle/>
          <a:p>
            <a:endParaRPr sz="3800"/>
          </a:p>
        </p:txBody>
      </p:sp>
      <p:sp>
        <p:nvSpPr>
          <p:cNvPr id="6" name="object 6"/>
          <p:cNvSpPr/>
          <p:nvPr/>
        </p:nvSpPr>
        <p:spPr>
          <a:xfrm>
            <a:off x="4014978" y="1088009"/>
            <a:ext cx="86995" cy="130175"/>
          </a:xfrm>
          <a:custGeom>
            <a:avLst/>
            <a:gdLst/>
            <a:ahLst/>
            <a:cxnLst/>
            <a:rect l="l" t="t" r="r" b="b"/>
            <a:pathLst>
              <a:path w="86994" h="130175">
                <a:moveTo>
                  <a:pt x="43180" y="0"/>
                </a:moveTo>
                <a:lnTo>
                  <a:pt x="0" y="129793"/>
                </a:lnTo>
                <a:lnTo>
                  <a:pt x="86487" y="129793"/>
                </a:lnTo>
                <a:lnTo>
                  <a:pt x="43307" y="0"/>
                </a:lnTo>
                <a:lnTo>
                  <a:pt x="43180" y="0"/>
                </a:lnTo>
                <a:close/>
              </a:path>
            </a:pathLst>
          </a:custGeom>
          <a:ln w="3175">
            <a:solidFill>
              <a:srgbClr val="446A1C"/>
            </a:solidFill>
          </a:ln>
        </p:spPr>
        <p:txBody>
          <a:bodyPr wrap="square" lIns="0" tIns="0" rIns="0" bIns="0" rtlCol="0"/>
          <a:lstStyle/>
          <a:p>
            <a:endParaRPr sz="3800"/>
          </a:p>
        </p:txBody>
      </p:sp>
      <p:sp>
        <p:nvSpPr>
          <p:cNvPr id="7" name="object 7"/>
          <p:cNvSpPr/>
          <p:nvPr/>
        </p:nvSpPr>
        <p:spPr>
          <a:xfrm>
            <a:off x="2884169" y="1088009"/>
            <a:ext cx="86995" cy="130175"/>
          </a:xfrm>
          <a:custGeom>
            <a:avLst/>
            <a:gdLst/>
            <a:ahLst/>
            <a:cxnLst/>
            <a:rect l="l" t="t" r="r" b="b"/>
            <a:pathLst>
              <a:path w="86994" h="130175">
                <a:moveTo>
                  <a:pt x="43180" y="0"/>
                </a:moveTo>
                <a:lnTo>
                  <a:pt x="0" y="129793"/>
                </a:lnTo>
                <a:lnTo>
                  <a:pt x="86487" y="129793"/>
                </a:lnTo>
                <a:lnTo>
                  <a:pt x="43307" y="0"/>
                </a:lnTo>
                <a:lnTo>
                  <a:pt x="43180" y="0"/>
                </a:lnTo>
                <a:close/>
              </a:path>
            </a:pathLst>
          </a:custGeom>
          <a:ln w="3175">
            <a:solidFill>
              <a:srgbClr val="446A1C"/>
            </a:solidFill>
          </a:ln>
        </p:spPr>
        <p:txBody>
          <a:bodyPr wrap="square" lIns="0" tIns="0" rIns="0" bIns="0" rtlCol="0"/>
          <a:lstStyle/>
          <a:p>
            <a:endParaRPr sz="3800"/>
          </a:p>
        </p:txBody>
      </p:sp>
      <p:sp>
        <p:nvSpPr>
          <p:cNvPr id="8" name="object 8"/>
          <p:cNvSpPr/>
          <p:nvPr/>
        </p:nvSpPr>
        <p:spPr>
          <a:xfrm>
            <a:off x="3715257" y="1077467"/>
            <a:ext cx="129285" cy="209422"/>
          </a:xfrm>
          <a:prstGeom prst="rect">
            <a:avLst/>
          </a:prstGeom>
          <a:blipFill>
            <a:blip r:embed="rId4" cstate="print"/>
            <a:stretch>
              <a:fillRect/>
            </a:stretch>
          </a:blipFill>
        </p:spPr>
        <p:txBody>
          <a:bodyPr wrap="square" lIns="0" tIns="0" rIns="0" bIns="0" rtlCol="0"/>
          <a:lstStyle/>
          <a:p>
            <a:endParaRPr sz="3800"/>
          </a:p>
        </p:txBody>
      </p:sp>
      <p:sp>
        <p:nvSpPr>
          <p:cNvPr id="9" name="object 9"/>
          <p:cNvSpPr/>
          <p:nvPr/>
        </p:nvSpPr>
        <p:spPr>
          <a:xfrm>
            <a:off x="2377363" y="1076326"/>
            <a:ext cx="86232" cy="88391"/>
          </a:xfrm>
          <a:prstGeom prst="rect">
            <a:avLst/>
          </a:prstGeom>
          <a:blipFill>
            <a:blip r:embed="rId5" cstate="print"/>
            <a:stretch>
              <a:fillRect/>
            </a:stretch>
          </a:blipFill>
        </p:spPr>
        <p:txBody>
          <a:bodyPr wrap="square" lIns="0" tIns="0" rIns="0" bIns="0" rtlCol="0"/>
          <a:lstStyle/>
          <a:p>
            <a:endParaRPr sz="3800"/>
          </a:p>
        </p:txBody>
      </p:sp>
      <p:sp>
        <p:nvSpPr>
          <p:cNvPr id="10" name="object 10"/>
          <p:cNvSpPr/>
          <p:nvPr/>
        </p:nvSpPr>
        <p:spPr>
          <a:xfrm>
            <a:off x="4756658" y="1075308"/>
            <a:ext cx="81787" cy="81152"/>
          </a:xfrm>
          <a:prstGeom prst="rect">
            <a:avLst/>
          </a:prstGeom>
          <a:blipFill>
            <a:blip r:embed="rId6" cstate="print"/>
            <a:stretch>
              <a:fillRect/>
            </a:stretch>
          </a:blipFill>
        </p:spPr>
        <p:txBody>
          <a:bodyPr wrap="square" lIns="0" tIns="0" rIns="0" bIns="0" rtlCol="0"/>
          <a:lstStyle/>
          <a:p>
            <a:endParaRPr sz="3800"/>
          </a:p>
        </p:txBody>
      </p:sp>
      <p:sp>
        <p:nvSpPr>
          <p:cNvPr id="11" name="object 11"/>
          <p:cNvSpPr/>
          <p:nvPr/>
        </p:nvSpPr>
        <p:spPr>
          <a:xfrm>
            <a:off x="5484622" y="1029717"/>
            <a:ext cx="180975" cy="305435"/>
          </a:xfrm>
          <a:custGeom>
            <a:avLst/>
            <a:gdLst/>
            <a:ahLst/>
            <a:cxnLst/>
            <a:rect l="l" t="t" r="r" b="b"/>
            <a:pathLst>
              <a:path w="180975" h="305434">
                <a:moveTo>
                  <a:pt x="18414" y="0"/>
                </a:moveTo>
                <a:lnTo>
                  <a:pt x="170814" y="0"/>
                </a:lnTo>
                <a:lnTo>
                  <a:pt x="172212" y="0"/>
                </a:lnTo>
                <a:lnTo>
                  <a:pt x="173481" y="508"/>
                </a:lnTo>
                <a:lnTo>
                  <a:pt x="174498" y="1270"/>
                </a:lnTo>
                <a:lnTo>
                  <a:pt x="175640" y="2032"/>
                </a:lnTo>
                <a:lnTo>
                  <a:pt x="176529" y="3429"/>
                </a:lnTo>
                <a:lnTo>
                  <a:pt x="179704" y="19938"/>
                </a:lnTo>
                <a:lnTo>
                  <a:pt x="179704" y="24637"/>
                </a:lnTo>
                <a:lnTo>
                  <a:pt x="179704" y="28956"/>
                </a:lnTo>
                <a:lnTo>
                  <a:pt x="174498" y="47371"/>
                </a:lnTo>
                <a:lnTo>
                  <a:pt x="173481" y="48260"/>
                </a:lnTo>
                <a:lnTo>
                  <a:pt x="172212" y="48641"/>
                </a:lnTo>
                <a:lnTo>
                  <a:pt x="170814" y="48641"/>
                </a:lnTo>
                <a:lnTo>
                  <a:pt x="61849" y="48641"/>
                </a:lnTo>
                <a:lnTo>
                  <a:pt x="61849" y="123189"/>
                </a:lnTo>
                <a:lnTo>
                  <a:pt x="154050" y="123189"/>
                </a:lnTo>
                <a:lnTo>
                  <a:pt x="155448" y="123189"/>
                </a:lnTo>
                <a:lnTo>
                  <a:pt x="156717" y="123571"/>
                </a:lnTo>
                <a:lnTo>
                  <a:pt x="157861" y="124460"/>
                </a:lnTo>
                <a:lnTo>
                  <a:pt x="159130" y="125349"/>
                </a:lnTo>
                <a:lnTo>
                  <a:pt x="163194" y="142621"/>
                </a:lnTo>
                <a:lnTo>
                  <a:pt x="163194" y="147066"/>
                </a:lnTo>
                <a:lnTo>
                  <a:pt x="163194" y="151637"/>
                </a:lnTo>
                <a:lnTo>
                  <a:pt x="157861" y="169418"/>
                </a:lnTo>
                <a:lnTo>
                  <a:pt x="156717" y="170180"/>
                </a:lnTo>
                <a:lnTo>
                  <a:pt x="155448" y="170561"/>
                </a:lnTo>
                <a:lnTo>
                  <a:pt x="154050" y="170561"/>
                </a:lnTo>
                <a:lnTo>
                  <a:pt x="61849" y="170561"/>
                </a:lnTo>
                <a:lnTo>
                  <a:pt x="61849" y="256667"/>
                </a:lnTo>
                <a:lnTo>
                  <a:pt x="171703" y="256667"/>
                </a:lnTo>
                <a:lnTo>
                  <a:pt x="173100" y="256667"/>
                </a:lnTo>
                <a:lnTo>
                  <a:pt x="174370" y="257175"/>
                </a:lnTo>
                <a:lnTo>
                  <a:pt x="175640" y="258063"/>
                </a:lnTo>
                <a:lnTo>
                  <a:pt x="176783" y="258825"/>
                </a:lnTo>
                <a:lnTo>
                  <a:pt x="177800" y="260223"/>
                </a:lnTo>
                <a:lnTo>
                  <a:pt x="178562" y="262128"/>
                </a:lnTo>
                <a:lnTo>
                  <a:pt x="179324" y="264033"/>
                </a:lnTo>
                <a:lnTo>
                  <a:pt x="179958" y="266446"/>
                </a:lnTo>
                <a:lnTo>
                  <a:pt x="180339" y="269621"/>
                </a:lnTo>
                <a:lnTo>
                  <a:pt x="180720" y="272669"/>
                </a:lnTo>
                <a:lnTo>
                  <a:pt x="180975" y="276479"/>
                </a:lnTo>
                <a:lnTo>
                  <a:pt x="180975" y="281050"/>
                </a:lnTo>
                <a:lnTo>
                  <a:pt x="180975" y="285623"/>
                </a:lnTo>
                <a:lnTo>
                  <a:pt x="178562" y="299847"/>
                </a:lnTo>
                <a:lnTo>
                  <a:pt x="177800" y="301751"/>
                </a:lnTo>
                <a:lnTo>
                  <a:pt x="176783" y="303149"/>
                </a:lnTo>
                <a:lnTo>
                  <a:pt x="175640" y="304038"/>
                </a:lnTo>
                <a:lnTo>
                  <a:pt x="174370" y="304926"/>
                </a:lnTo>
                <a:lnTo>
                  <a:pt x="173100" y="305308"/>
                </a:lnTo>
                <a:lnTo>
                  <a:pt x="171703" y="305308"/>
                </a:lnTo>
                <a:lnTo>
                  <a:pt x="18414" y="305308"/>
                </a:lnTo>
                <a:lnTo>
                  <a:pt x="13207" y="305308"/>
                </a:lnTo>
                <a:lnTo>
                  <a:pt x="8889" y="303784"/>
                </a:lnTo>
                <a:lnTo>
                  <a:pt x="5333" y="300736"/>
                </a:lnTo>
                <a:lnTo>
                  <a:pt x="1777" y="297688"/>
                </a:lnTo>
                <a:lnTo>
                  <a:pt x="0" y="292608"/>
                </a:lnTo>
                <a:lnTo>
                  <a:pt x="0" y="285750"/>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12" name="object 12"/>
          <p:cNvSpPr/>
          <p:nvPr/>
        </p:nvSpPr>
        <p:spPr>
          <a:xfrm>
            <a:off x="4696715" y="1029717"/>
            <a:ext cx="220979" cy="305435"/>
          </a:xfrm>
          <a:custGeom>
            <a:avLst/>
            <a:gdLst/>
            <a:ahLst/>
            <a:cxnLst/>
            <a:rect l="l" t="t" r="r" b="b"/>
            <a:pathLst>
              <a:path w="220979" h="305434">
                <a:moveTo>
                  <a:pt x="18415" y="0"/>
                </a:moveTo>
                <a:lnTo>
                  <a:pt x="94996" y="0"/>
                </a:lnTo>
                <a:lnTo>
                  <a:pt x="108545" y="307"/>
                </a:lnTo>
                <a:lnTo>
                  <a:pt x="151955" y="7441"/>
                </a:lnTo>
                <a:lnTo>
                  <a:pt x="187134" y="29876"/>
                </a:lnTo>
                <a:lnTo>
                  <a:pt x="202388" y="68129"/>
                </a:lnTo>
                <a:lnTo>
                  <a:pt x="202819" y="77724"/>
                </a:lnTo>
                <a:lnTo>
                  <a:pt x="202819" y="85089"/>
                </a:lnTo>
                <a:lnTo>
                  <a:pt x="201930" y="92075"/>
                </a:lnTo>
                <a:lnTo>
                  <a:pt x="200025" y="98551"/>
                </a:lnTo>
                <a:lnTo>
                  <a:pt x="198120" y="105029"/>
                </a:lnTo>
                <a:lnTo>
                  <a:pt x="173227" y="134620"/>
                </a:lnTo>
                <a:lnTo>
                  <a:pt x="160400" y="140462"/>
                </a:lnTo>
                <a:lnTo>
                  <a:pt x="169037" y="141986"/>
                </a:lnTo>
                <a:lnTo>
                  <a:pt x="177037" y="144780"/>
                </a:lnTo>
                <a:lnTo>
                  <a:pt x="184276" y="148717"/>
                </a:lnTo>
                <a:lnTo>
                  <a:pt x="191643" y="152654"/>
                </a:lnTo>
                <a:lnTo>
                  <a:pt x="216281" y="185674"/>
                </a:lnTo>
                <a:lnTo>
                  <a:pt x="220980" y="213741"/>
                </a:lnTo>
                <a:lnTo>
                  <a:pt x="220714" y="221720"/>
                </a:lnTo>
                <a:lnTo>
                  <a:pt x="207855" y="261332"/>
                </a:lnTo>
                <a:lnTo>
                  <a:pt x="179647" y="287573"/>
                </a:lnTo>
                <a:lnTo>
                  <a:pt x="140303" y="301789"/>
                </a:lnTo>
                <a:lnTo>
                  <a:pt x="99568" y="305308"/>
                </a:lnTo>
                <a:lnTo>
                  <a:pt x="18415" y="305308"/>
                </a:lnTo>
                <a:lnTo>
                  <a:pt x="13208" y="305308"/>
                </a:lnTo>
                <a:lnTo>
                  <a:pt x="8890" y="303784"/>
                </a:lnTo>
                <a:lnTo>
                  <a:pt x="5334" y="300736"/>
                </a:lnTo>
                <a:lnTo>
                  <a:pt x="1778" y="297688"/>
                </a:lnTo>
                <a:lnTo>
                  <a:pt x="0" y="292608"/>
                </a:lnTo>
                <a:lnTo>
                  <a:pt x="0" y="285750"/>
                </a:lnTo>
                <a:lnTo>
                  <a:pt x="0" y="19685"/>
                </a:lnTo>
                <a:lnTo>
                  <a:pt x="0" y="12700"/>
                </a:lnTo>
                <a:lnTo>
                  <a:pt x="1778" y="7747"/>
                </a:lnTo>
                <a:lnTo>
                  <a:pt x="5334" y="4699"/>
                </a:lnTo>
                <a:lnTo>
                  <a:pt x="8890" y="1650"/>
                </a:lnTo>
                <a:lnTo>
                  <a:pt x="13208" y="0"/>
                </a:lnTo>
                <a:lnTo>
                  <a:pt x="18415" y="0"/>
                </a:lnTo>
                <a:close/>
              </a:path>
            </a:pathLst>
          </a:custGeom>
          <a:ln w="3175">
            <a:solidFill>
              <a:srgbClr val="446A1C"/>
            </a:solidFill>
          </a:ln>
        </p:spPr>
        <p:txBody>
          <a:bodyPr wrap="square" lIns="0" tIns="0" rIns="0" bIns="0" rtlCol="0"/>
          <a:lstStyle/>
          <a:p>
            <a:endParaRPr sz="3800"/>
          </a:p>
        </p:txBody>
      </p:sp>
      <p:sp>
        <p:nvSpPr>
          <p:cNvPr id="13" name="object 13"/>
          <p:cNvSpPr/>
          <p:nvPr/>
        </p:nvSpPr>
        <p:spPr>
          <a:xfrm>
            <a:off x="4172458" y="1029717"/>
            <a:ext cx="233679" cy="306705"/>
          </a:xfrm>
          <a:custGeom>
            <a:avLst/>
            <a:gdLst/>
            <a:ahLst/>
            <a:cxnLst/>
            <a:rect l="l" t="t" r="r" b="b"/>
            <a:pathLst>
              <a:path w="233680" h="306705">
                <a:moveTo>
                  <a:pt x="9271" y="0"/>
                </a:moveTo>
                <a:lnTo>
                  <a:pt x="224409" y="0"/>
                </a:lnTo>
                <a:lnTo>
                  <a:pt x="225806" y="0"/>
                </a:lnTo>
                <a:lnTo>
                  <a:pt x="227075" y="508"/>
                </a:lnTo>
                <a:lnTo>
                  <a:pt x="228219" y="1397"/>
                </a:lnTo>
                <a:lnTo>
                  <a:pt x="229489" y="2286"/>
                </a:lnTo>
                <a:lnTo>
                  <a:pt x="230378" y="3683"/>
                </a:lnTo>
                <a:lnTo>
                  <a:pt x="231267" y="5587"/>
                </a:lnTo>
                <a:lnTo>
                  <a:pt x="232029" y="7620"/>
                </a:lnTo>
                <a:lnTo>
                  <a:pt x="232537" y="10160"/>
                </a:lnTo>
                <a:lnTo>
                  <a:pt x="232918" y="13462"/>
                </a:lnTo>
                <a:lnTo>
                  <a:pt x="233425" y="16763"/>
                </a:lnTo>
                <a:lnTo>
                  <a:pt x="233553" y="20828"/>
                </a:lnTo>
                <a:lnTo>
                  <a:pt x="233553" y="25526"/>
                </a:lnTo>
                <a:lnTo>
                  <a:pt x="233553" y="30099"/>
                </a:lnTo>
                <a:lnTo>
                  <a:pt x="233425" y="34036"/>
                </a:lnTo>
                <a:lnTo>
                  <a:pt x="232918" y="37211"/>
                </a:lnTo>
                <a:lnTo>
                  <a:pt x="232537" y="40386"/>
                </a:lnTo>
                <a:lnTo>
                  <a:pt x="225806" y="50800"/>
                </a:lnTo>
                <a:lnTo>
                  <a:pt x="224409" y="50800"/>
                </a:lnTo>
                <a:lnTo>
                  <a:pt x="147955" y="50800"/>
                </a:lnTo>
                <a:lnTo>
                  <a:pt x="147955" y="296799"/>
                </a:lnTo>
                <a:lnTo>
                  <a:pt x="147955" y="298450"/>
                </a:lnTo>
                <a:lnTo>
                  <a:pt x="147447" y="299847"/>
                </a:lnTo>
                <a:lnTo>
                  <a:pt x="122809" y="306705"/>
                </a:lnTo>
                <a:lnTo>
                  <a:pt x="116840" y="306705"/>
                </a:lnTo>
                <a:lnTo>
                  <a:pt x="110871" y="306705"/>
                </a:lnTo>
                <a:lnTo>
                  <a:pt x="92329" y="304164"/>
                </a:lnTo>
                <a:lnTo>
                  <a:pt x="89916" y="303403"/>
                </a:lnTo>
                <a:lnTo>
                  <a:pt x="88265" y="302260"/>
                </a:lnTo>
                <a:lnTo>
                  <a:pt x="87249" y="301117"/>
                </a:lnTo>
                <a:lnTo>
                  <a:pt x="86233" y="299847"/>
                </a:lnTo>
                <a:lnTo>
                  <a:pt x="85725" y="298450"/>
                </a:lnTo>
                <a:lnTo>
                  <a:pt x="85725" y="296799"/>
                </a:lnTo>
                <a:lnTo>
                  <a:pt x="85725" y="50800"/>
                </a:lnTo>
                <a:lnTo>
                  <a:pt x="9271" y="50800"/>
                </a:lnTo>
                <a:lnTo>
                  <a:pt x="7619" y="50800"/>
                </a:lnTo>
                <a:lnTo>
                  <a:pt x="6350" y="50292"/>
                </a:lnTo>
                <a:lnTo>
                  <a:pt x="5206" y="49403"/>
                </a:lnTo>
                <a:lnTo>
                  <a:pt x="4064" y="48387"/>
                </a:lnTo>
                <a:lnTo>
                  <a:pt x="3175" y="46989"/>
                </a:lnTo>
                <a:lnTo>
                  <a:pt x="2412" y="44958"/>
                </a:lnTo>
                <a:lnTo>
                  <a:pt x="1650" y="43053"/>
                </a:lnTo>
                <a:lnTo>
                  <a:pt x="1016" y="40386"/>
                </a:lnTo>
                <a:lnTo>
                  <a:pt x="635" y="37211"/>
                </a:lnTo>
                <a:lnTo>
                  <a:pt x="254" y="34036"/>
                </a:lnTo>
                <a:lnTo>
                  <a:pt x="0" y="30099"/>
                </a:lnTo>
                <a:lnTo>
                  <a:pt x="0" y="25526"/>
                </a:lnTo>
                <a:lnTo>
                  <a:pt x="0" y="20828"/>
                </a:lnTo>
                <a:lnTo>
                  <a:pt x="254" y="16763"/>
                </a:lnTo>
                <a:lnTo>
                  <a:pt x="635" y="13462"/>
                </a:lnTo>
                <a:lnTo>
                  <a:pt x="1016" y="10160"/>
                </a:lnTo>
                <a:lnTo>
                  <a:pt x="7619" y="0"/>
                </a:lnTo>
                <a:lnTo>
                  <a:pt x="9271" y="0"/>
                </a:lnTo>
                <a:close/>
              </a:path>
            </a:pathLst>
          </a:custGeom>
          <a:ln w="3175">
            <a:solidFill>
              <a:srgbClr val="446A1C"/>
            </a:solidFill>
          </a:ln>
        </p:spPr>
        <p:txBody>
          <a:bodyPr wrap="square" lIns="0" tIns="0" rIns="0" bIns="0" rtlCol="0"/>
          <a:lstStyle/>
          <a:p>
            <a:endParaRPr sz="3800"/>
          </a:p>
        </p:txBody>
      </p:sp>
      <p:sp>
        <p:nvSpPr>
          <p:cNvPr id="14" name="object 14"/>
          <p:cNvSpPr/>
          <p:nvPr/>
        </p:nvSpPr>
        <p:spPr>
          <a:xfrm>
            <a:off x="3654298" y="1029717"/>
            <a:ext cx="254000" cy="305435"/>
          </a:xfrm>
          <a:custGeom>
            <a:avLst/>
            <a:gdLst/>
            <a:ahLst/>
            <a:cxnLst/>
            <a:rect l="l" t="t" r="r" b="b"/>
            <a:pathLst>
              <a:path w="254000" h="305434">
                <a:moveTo>
                  <a:pt x="18414" y="0"/>
                </a:moveTo>
                <a:lnTo>
                  <a:pt x="96646" y="0"/>
                </a:lnTo>
                <a:lnTo>
                  <a:pt x="116322" y="615"/>
                </a:lnTo>
                <a:lnTo>
                  <a:pt x="165988" y="9651"/>
                </a:lnTo>
                <a:lnTo>
                  <a:pt x="203529" y="29136"/>
                </a:lnTo>
                <a:lnTo>
                  <a:pt x="230997" y="58912"/>
                </a:lnTo>
                <a:lnTo>
                  <a:pt x="247886" y="98613"/>
                </a:lnTo>
                <a:lnTo>
                  <a:pt x="253619" y="148209"/>
                </a:lnTo>
                <a:lnTo>
                  <a:pt x="252928" y="168423"/>
                </a:lnTo>
                <a:lnTo>
                  <a:pt x="242569" y="220091"/>
                </a:lnTo>
                <a:lnTo>
                  <a:pt x="220763" y="258613"/>
                </a:lnTo>
                <a:lnTo>
                  <a:pt x="188404" y="285099"/>
                </a:lnTo>
                <a:lnTo>
                  <a:pt x="145801" y="300325"/>
                </a:lnTo>
                <a:lnTo>
                  <a:pt x="91312" y="305308"/>
                </a:lnTo>
                <a:lnTo>
                  <a:pt x="18414" y="305308"/>
                </a:lnTo>
                <a:lnTo>
                  <a:pt x="13207" y="305308"/>
                </a:lnTo>
                <a:lnTo>
                  <a:pt x="8889" y="303784"/>
                </a:lnTo>
                <a:lnTo>
                  <a:pt x="5333" y="300736"/>
                </a:lnTo>
                <a:lnTo>
                  <a:pt x="1777" y="297688"/>
                </a:lnTo>
                <a:lnTo>
                  <a:pt x="0" y="292608"/>
                </a:lnTo>
                <a:lnTo>
                  <a:pt x="0" y="285750"/>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15" name="object 15"/>
          <p:cNvSpPr/>
          <p:nvPr/>
        </p:nvSpPr>
        <p:spPr>
          <a:xfrm>
            <a:off x="3311399" y="1029717"/>
            <a:ext cx="180975" cy="305435"/>
          </a:xfrm>
          <a:custGeom>
            <a:avLst/>
            <a:gdLst/>
            <a:ahLst/>
            <a:cxnLst/>
            <a:rect l="l" t="t" r="r" b="b"/>
            <a:pathLst>
              <a:path w="180975" h="305434">
                <a:moveTo>
                  <a:pt x="18414" y="0"/>
                </a:moveTo>
                <a:lnTo>
                  <a:pt x="170814" y="0"/>
                </a:lnTo>
                <a:lnTo>
                  <a:pt x="172212" y="0"/>
                </a:lnTo>
                <a:lnTo>
                  <a:pt x="173481" y="508"/>
                </a:lnTo>
                <a:lnTo>
                  <a:pt x="174497" y="1270"/>
                </a:lnTo>
                <a:lnTo>
                  <a:pt x="175640" y="2032"/>
                </a:lnTo>
                <a:lnTo>
                  <a:pt x="176529" y="3429"/>
                </a:lnTo>
                <a:lnTo>
                  <a:pt x="177419" y="5334"/>
                </a:lnTo>
                <a:lnTo>
                  <a:pt x="178181" y="7366"/>
                </a:lnTo>
                <a:lnTo>
                  <a:pt x="178815" y="9906"/>
                </a:lnTo>
                <a:lnTo>
                  <a:pt x="179196" y="12954"/>
                </a:lnTo>
                <a:lnTo>
                  <a:pt x="179577" y="16001"/>
                </a:lnTo>
                <a:lnTo>
                  <a:pt x="179704" y="19938"/>
                </a:lnTo>
                <a:lnTo>
                  <a:pt x="179704" y="24637"/>
                </a:lnTo>
                <a:lnTo>
                  <a:pt x="179704" y="28956"/>
                </a:lnTo>
                <a:lnTo>
                  <a:pt x="179577" y="32766"/>
                </a:lnTo>
                <a:lnTo>
                  <a:pt x="179196" y="35813"/>
                </a:lnTo>
                <a:lnTo>
                  <a:pt x="178815" y="38862"/>
                </a:lnTo>
                <a:lnTo>
                  <a:pt x="174497" y="47371"/>
                </a:lnTo>
                <a:lnTo>
                  <a:pt x="173481" y="48260"/>
                </a:lnTo>
                <a:lnTo>
                  <a:pt x="172212" y="48641"/>
                </a:lnTo>
                <a:lnTo>
                  <a:pt x="170814" y="48641"/>
                </a:lnTo>
                <a:lnTo>
                  <a:pt x="61849" y="48641"/>
                </a:lnTo>
                <a:lnTo>
                  <a:pt x="61849" y="123189"/>
                </a:lnTo>
                <a:lnTo>
                  <a:pt x="154050" y="123189"/>
                </a:lnTo>
                <a:lnTo>
                  <a:pt x="155447" y="123189"/>
                </a:lnTo>
                <a:lnTo>
                  <a:pt x="156718" y="123571"/>
                </a:lnTo>
                <a:lnTo>
                  <a:pt x="157860" y="124460"/>
                </a:lnTo>
                <a:lnTo>
                  <a:pt x="159131" y="125349"/>
                </a:lnTo>
                <a:lnTo>
                  <a:pt x="163194" y="142621"/>
                </a:lnTo>
                <a:lnTo>
                  <a:pt x="163194" y="147066"/>
                </a:lnTo>
                <a:lnTo>
                  <a:pt x="163194" y="151637"/>
                </a:lnTo>
                <a:lnTo>
                  <a:pt x="157860" y="169418"/>
                </a:lnTo>
                <a:lnTo>
                  <a:pt x="156718" y="170180"/>
                </a:lnTo>
                <a:lnTo>
                  <a:pt x="155447" y="170561"/>
                </a:lnTo>
                <a:lnTo>
                  <a:pt x="154050" y="170561"/>
                </a:lnTo>
                <a:lnTo>
                  <a:pt x="61849" y="170561"/>
                </a:lnTo>
                <a:lnTo>
                  <a:pt x="61849" y="256667"/>
                </a:lnTo>
                <a:lnTo>
                  <a:pt x="171703" y="256667"/>
                </a:lnTo>
                <a:lnTo>
                  <a:pt x="173100" y="256667"/>
                </a:lnTo>
                <a:lnTo>
                  <a:pt x="174370" y="257175"/>
                </a:lnTo>
                <a:lnTo>
                  <a:pt x="175640" y="258063"/>
                </a:lnTo>
                <a:lnTo>
                  <a:pt x="176783" y="258825"/>
                </a:lnTo>
                <a:lnTo>
                  <a:pt x="177800" y="260223"/>
                </a:lnTo>
                <a:lnTo>
                  <a:pt x="178562" y="262128"/>
                </a:lnTo>
                <a:lnTo>
                  <a:pt x="179324" y="264033"/>
                </a:lnTo>
                <a:lnTo>
                  <a:pt x="179958" y="266446"/>
                </a:lnTo>
                <a:lnTo>
                  <a:pt x="180339" y="269621"/>
                </a:lnTo>
                <a:lnTo>
                  <a:pt x="180720" y="272669"/>
                </a:lnTo>
                <a:lnTo>
                  <a:pt x="180975" y="276479"/>
                </a:lnTo>
                <a:lnTo>
                  <a:pt x="180975" y="281050"/>
                </a:lnTo>
                <a:lnTo>
                  <a:pt x="180975" y="285623"/>
                </a:lnTo>
                <a:lnTo>
                  <a:pt x="180720" y="289433"/>
                </a:lnTo>
                <a:lnTo>
                  <a:pt x="180339" y="292481"/>
                </a:lnTo>
                <a:lnTo>
                  <a:pt x="179958" y="295529"/>
                </a:lnTo>
                <a:lnTo>
                  <a:pt x="179324" y="297942"/>
                </a:lnTo>
                <a:lnTo>
                  <a:pt x="178562" y="299847"/>
                </a:lnTo>
                <a:lnTo>
                  <a:pt x="177800" y="301751"/>
                </a:lnTo>
                <a:lnTo>
                  <a:pt x="176783" y="303149"/>
                </a:lnTo>
                <a:lnTo>
                  <a:pt x="175640" y="304038"/>
                </a:lnTo>
                <a:lnTo>
                  <a:pt x="174370" y="304926"/>
                </a:lnTo>
                <a:lnTo>
                  <a:pt x="173100" y="305308"/>
                </a:lnTo>
                <a:lnTo>
                  <a:pt x="171703" y="305308"/>
                </a:lnTo>
                <a:lnTo>
                  <a:pt x="18414" y="305308"/>
                </a:lnTo>
                <a:lnTo>
                  <a:pt x="13207" y="305308"/>
                </a:lnTo>
                <a:lnTo>
                  <a:pt x="8889" y="303784"/>
                </a:lnTo>
                <a:lnTo>
                  <a:pt x="5333" y="300736"/>
                </a:lnTo>
                <a:lnTo>
                  <a:pt x="1777" y="297688"/>
                </a:lnTo>
                <a:lnTo>
                  <a:pt x="0" y="292608"/>
                </a:lnTo>
                <a:lnTo>
                  <a:pt x="0" y="285750"/>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16" name="object 16"/>
          <p:cNvSpPr/>
          <p:nvPr/>
        </p:nvSpPr>
        <p:spPr>
          <a:xfrm>
            <a:off x="3041651" y="1029717"/>
            <a:ext cx="233679" cy="306705"/>
          </a:xfrm>
          <a:custGeom>
            <a:avLst/>
            <a:gdLst/>
            <a:ahLst/>
            <a:cxnLst/>
            <a:rect l="l" t="t" r="r" b="b"/>
            <a:pathLst>
              <a:path w="233680" h="306705">
                <a:moveTo>
                  <a:pt x="9271" y="0"/>
                </a:moveTo>
                <a:lnTo>
                  <a:pt x="224408" y="0"/>
                </a:lnTo>
                <a:lnTo>
                  <a:pt x="225806" y="0"/>
                </a:lnTo>
                <a:lnTo>
                  <a:pt x="227075" y="508"/>
                </a:lnTo>
                <a:lnTo>
                  <a:pt x="228219" y="1397"/>
                </a:lnTo>
                <a:lnTo>
                  <a:pt x="229488" y="2286"/>
                </a:lnTo>
                <a:lnTo>
                  <a:pt x="230377" y="3683"/>
                </a:lnTo>
                <a:lnTo>
                  <a:pt x="231267" y="5587"/>
                </a:lnTo>
                <a:lnTo>
                  <a:pt x="232029" y="7620"/>
                </a:lnTo>
                <a:lnTo>
                  <a:pt x="232537" y="10160"/>
                </a:lnTo>
                <a:lnTo>
                  <a:pt x="232918" y="13462"/>
                </a:lnTo>
                <a:lnTo>
                  <a:pt x="233425" y="16763"/>
                </a:lnTo>
                <a:lnTo>
                  <a:pt x="233552" y="20828"/>
                </a:lnTo>
                <a:lnTo>
                  <a:pt x="233552" y="25526"/>
                </a:lnTo>
                <a:lnTo>
                  <a:pt x="233552" y="30099"/>
                </a:lnTo>
                <a:lnTo>
                  <a:pt x="233425" y="34036"/>
                </a:lnTo>
                <a:lnTo>
                  <a:pt x="232918" y="37211"/>
                </a:lnTo>
                <a:lnTo>
                  <a:pt x="232537" y="40386"/>
                </a:lnTo>
                <a:lnTo>
                  <a:pt x="225806" y="50800"/>
                </a:lnTo>
                <a:lnTo>
                  <a:pt x="224408" y="50800"/>
                </a:lnTo>
                <a:lnTo>
                  <a:pt x="147955" y="50800"/>
                </a:lnTo>
                <a:lnTo>
                  <a:pt x="147955" y="296799"/>
                </a:lnTo>
                <a:lnTo>
                  <a:pt x="147955" y="298450"/>
                </a:lnTo>
                <a:lnTo>
                  <a:pt x="147447" y="299847"/>
                </a:lnTo>
                <a:lnTo>
                  <a:pt x="122808" y="306705"/>
                </a:lnTo>
                <a:lnTo>
                  <a:pt x="116839" y="306705"/>
                </a:lnTo>
                <a:lnTo>
                  <a:pt x="110870" y="306705"/>
                </a:lnTo>
                <a:lnTo>
                  <a:pt x="92328" y="304164"/>
                </a:lnTo>
                <a:lnTo>
                  <a:pt x="89915" y="303403"/>
                </a:lnTo>
                <a:lnTo>
                  <a:pt x="88265" y="302260"/>
                </a:lnTo>
                <a:lnTo>
                  <a:pt x="87249" y="301117"/>
                </a:lnTo>
                <a:lnTo>
                  <a:pt x="86233" y="299847"/>
                </a:lnTo>
                <a:lnTo>
                  <a:pt x="85725" y="298450"/>
                </a:lnTo>
                <a:lnTo>
                  <a:pt x="85725" y="296799"/>
                </a:lnTo>
                <a:lnTo>
                  <a:pt x="85725" y="50800"/>
                </a:lnTo>
                <a:lnTo>
                  <a:pt x="9271" y="50800"/>
                </a:lnTo>
                <a:lnTo>
                  <a:pt x="7619" y="50800"/>
                </a:lnTo>
                <a:lnTo>
                  <a:pt x="6350" y="50292"/>
                </a:lnTo>
                <a:lnTo>
                  <a:pt x="5206" y="49403"/>
                </a:lnTo>
                <a:lnTo>
                  <a:pt x="4063" y="48387"/>
                </a:lnTo>
                <a:lnTo>
                  <a:pt x="3175" y="46989"/>
                </a:lnTo>
                <a:lnTo>
                  <a:pt x="2412" y="44958"/>
                </a:lnTo>
                <a:lnTo>
                  <a:pt x="1650" y="43053"/>
                </a:lnTo>
                <a:lnTo>
                  <a:pt x="1015" y="40386"/>
                </a:lnTo>
                <a:lnTo>
                  <a:pt x="634" y="37211"/>
                </a:lnTo>
                <a:lnTo>
                  <a:pt x="253" y="34036"/>
                </a:lnTo>
                <a:lnTo>
                  <a:pt x="0" y="30099"/>
                </a:lnTo>
                <a:lnTo>
                  <a:pt x="0" y="25526"/>
                </a:lnTo>
                <a:lnTo>
                  <a:pt x="0" y="20828"/>
                </a:lnTo>
                <a:lnTo>
                  <a:pt x="253" y="16763"/>
                </a:lnTo>
                <a:lnTo>
                  <a:pt x="634" y="13462"/>
                </a:lnTo>
                <a:lnTo>
                  <a:pt x="1015" y="10160"/>
                </a:lnTo>
                <a:lnTo>
                  <a:pt x="5206" y="1397"/>
                </a:lnTo>
                <a:lnTo>
                  <a:pt x="6350" y="508"/>
                </a:lnTo>
                <a:lnTo>
                  <a:pt x="7619" y="0"/>
                </a:lnTo>
                <a:lnTo>
                  <a:pt x="9271"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2587486" y="1029717"/>
            <a:ext cx="180975" cy="305435"/>
          </a:xfrm>
          <a:custGeom>
            <a:avLst/>
            <a:gdLst/>
            <a:ahLst/>
            <a:cxnLst/>
            <a:rect l="l" t="t" r="r" b="b"/>
            <a:pathLst>
              <a:path w="180975" h="305434">
                <a:moveTo>
                  <a:pt x="18402" y="0"/>
                </a:moveTo>
                <a:lnTo>
                  <a:pt x="170789" y="0"/>
                </a:lnTo>
                <a:lnTo>
                  <a:pt x="172199" y="0"/>
                </a:lnTo>
                <a:lnTo>
                  <a:pt x="173456" y="508"/>
                </a:lnTo>
                <a:lnTo>
                  <a:pt x="174561" y="1270"/>
                </a:lnTo>
                <a:lnTo>
                  <a:pt x="175666" y="2032"/>
                </a:lnTo>
                <a:lnTo>
                  <a:pt x="176606" y="3429"/>
                </a:lnTo>
                <a:lnTo>
                  <a:pt x="179755" y="19938"/>
                </a:lnTo>
                <a:lnTo>
                  <a:pt x="179755" y="24637"/>
                </a:lnTo>
                <a:lnTo>
                  <a:pt x="179755" y="28956"/>
                </a:lnTo>
                <a:lnTo>
                  <a:pt x="177393" y="43180"/>
                </a:lnTo>
                <a:lnTo>
                  <a:pt x="176606" y="45085"/>
                </a:lnTo>
                <a:lnTo>
                  <a:pt x="175666" y="46482"/>
                </a:lnTo>
                <a:lnTo>
                  <a:pt x="174561" y="47371"/>
                </a:lnTo>
                <a:lnTo>
                  <a:pt x="173456" y="48260"/>
                </a:lnTo>
                <a:lnTo>
                  <a:pt x="172199" y="48641"/>
                </a:lnTo>
                <a:lnTo>
                  <a:pt x="170789" y="48641"/>
                </a:lnTo>
                <a:lnTo>
                  <a:pt x="61798" y="48641"/>
                </a:lnTo>
                <a:lnTo>
                  <a:pt x="61798" y="123189"/>
                </a:lnTo>
                <a:lnTo>
                  <a:pt x="154038" y="123189"/>
                </a:lnTo>
                <a:lnTo>
                  <a:pt x="155447" y="123189"/>
                </a:lnTo>
                <a:lnTo>
                  <a:pt x="156756" y="123571"/>
                </a:lnTo>
                <a:lnTo>
                  <a:pt x="157924" y="124460"/>
                </a:lnTo>
                <a:lnTo>
                  <a:pt x="159105" y="125349"/>
                </a:lnTo>
                <a:lnTo>
                  <a:pt x="163233" y="142621"/>
                </a:lnTo>
                <a:lnTo>
                  <a:pt x="163233" y="147066"/>
                </a:lnTo>
                <a:lnTo>
                  <a:pt x="163233" y="151637"/>
                </a:lnTo>
                <a:lnTo>
                  <a:pt x="160883" y="165481"/>
                </a:lnTo>
                <a:lnTo>
                  <a:pt x="160096" y="167386"/>
                </a:lnTo>
                <a:lnTo>
                  <a:pt x="159105" y="168656"/>
                </a:lnTo>
                <a:lnTo>
                  <a:pt x="157924" y="169418"/>
                </a:lnTo>
                <a:lnTo>
                  <a:pt x="156756" y="170180"/>
                </a:lnTo>
                <a:lnTo>
                  <a:pt x="155447" y="170561"/>
                </a:lnTo>
                <a:lnTo>
                  <a:pt x="154038" y="170561"/>
                </a:lnTo>
                <a:lnTo>
                  <a:pt x="61798" y="170561"/>
                </a:lnTo>
                <a:lnTo>
                  <a:pt x="61798" y="256667"/>
                </a:lnTo>
                <a:lnTo>
                  <a:pt x="171729" y="256667"/>
                </a:lnTo>
                <a:lnTo>
                  <a:pt x="173139" y="256667"/>
                </a:lnTo>
                <a:lnTo>
                  <a:pt x="174447" y="257175"/>
                </a:lnTo>
                <a:lnTo>
                  <a:pt x="175615" y="258063"/>
                </a:lnTo>
                <a:lnTo>
                  <a:pt x="176796" y="258825"/>
                </a:lnTo>
                <a:lnTo>
                  <a:pt x="177787" y="260223"/>
                </a:lnTo>
                <a:lnTo>
                  <a:pt x="178574" y="262128"/>
                </a:lnTo>
                <a:lnTo>
                  <a:pt x="179362" y="264033"/>
                </a:lnTo>
                <a:lnTo>
                  <a:pt x="179946" y="266446"/>
                </a:lnTo>
                <a:lnTo>
                  <a:pt x="180339" y="269621"/>
                </a:lnTo>
                <a:lnTo>
                  <a:pt x="180733" y="272669"/>
                </a:lnTo>
                <a:lnTo>
                  <a:pt x="180924" y="276479"/>
                </a:lnTo>
                <a:lnTo>
                  <a:pt x="180924" y="281050"/>
                </a:lnTo>
                <a:lnTo>
                  <a:pt x="180924" y="285623"/>
                </a:lnTo>
                <a:lnTo>
                  <a:pt x="180733" y="289433"/>
                </a:lnTo>
                <a:lnTo>
                  <a:pt x="180339" y="292481"/>
                </a:lnTo>
                <a:lnTo>
                  <a:pt x="179946" y="295529"/>
                </a:lnTo>
                <a:lnTo>
                  <a:pt x="179362" y="297942"/>
                </a:lnTo>
                <a:lnTo>
                  <a:pt x="178574" y="299847"/>
                </a:lnTo>
                <a:lnTo>
                  <a:pt x="177787" y="301751"/>
                </a:lnTo>
                <a:lnTo>
                  <a:pt x="176796" y="303149"/>
                </a:lnTo>
                <a:lnTo>
                  <a:pt x="175615" y="304038"/>
                </a:lnTo>
                <a:lnTo>
                  <a:pt x="174447" y="304926"/>
                </a:lnTo>
                <a:lnTo>
                  <a:pt x="173139" y="305308"/>
                </a:lnTo>
                <a:lnTo>
                  <a:pt x="171729" y="305308"/>
                </a:lnTo>
                <a:lnTo>
                  <a:pt x="18402" y="305308"/>
                </a:lnTo>
                <a:lnTo>
                  <a:pt x="13207" y="305308"/>
                </a:lnTo>
                <a:lnTo>
                  <a:pt x="8839" y="303784"/>
                </a:lnTo>
                <a:lnTo>
                  <a:pt x="5308" y="300736"/>
                </a:lnTo>
                <a:lnTo>
                  <a:pt x="1765" y="297688"/>
                </a:lnTo>
                <a:lnTo>
                  <a:pt x="0" y="292608"/>
                </a:lnTo>
                <a:lnTo>
                  <a:pt x="0" y="285750"/>
                </a:lnTo>
                <a:lnTo>
                  <a:pt x="0" y="19685"/>
                </a:lnTo>
                <a:lnTo>
                  <a:pt x="0" y="12700"/>
                </a:lnTo>
                <a:lnTo>
                  <a:pt x="1765" y="7747"/>
                </a:lnTo>
                <a:lnTo>
                  <a:pt x="5308" y="4699"/>
                </a:lnTo>
                <a:lnTo>
                  <a:pt x="8839" y="1650"/>
                </a:lnTo>
                <a:lnTo>
                  <a:pt x="13207" y="0"/>
                </a:lnTo>
                <a:lnTo>
                  <a:pt x="18402" y="0"/>
                </a:lnTo>
                <a:close/>
              </a:path>
            </a:pathLst>
          </a:custGeom>
          <a:ln w="3175">
            <a:solidFill>
              <a:srgbClr val="446A1C"/>
            </a:solidFill>
          </a:ln>
        </p:spPr>
        <p:txBody>
          <a:bodyPr wrap="square" lIns="0" tIns="0" rIns="0" bIns="0" rtlCol="0"/>
          <a:lstStyle/>
          <a:p>
            <a:endParaRPr sz="3800"/>
          </a:p>
        </p:txBody>
      </p:sp>
      <p:sp>
        <p:nvSpPr>
          <p:cNvPr id="18" name="object 18"/>
          <p:cNvSpPr/>
          <p:nvPr/>
        </p:nvSpPr>
        <p:spPr>
          <a:xfrm>
            <a:off x="2316214" y="1029717"/>
            <a:ext cx="226695" cy="306705"/>
          </a:xfrm>
          <a:custGeom>
            <a:avLst/>
            <a:gdLst/>
            <a:ahLst/>
            <a:cxnLst/>
            <a:rect l="l" t="t" r="r" b="b"/>
            <a:pathLst>
              <a:path w="226694" h="306705">
                <a:moveTo>
                  <a:pt x="18402" y="0"/>
                </a:moveTo>
                <a:lnTo>
                  <a:pt x="97421" y="0"/>
                </a:lnTo>
                <a:lnTo>
                  <a:pt x="105448" y="0"/>
                </a:lnTo>
                <a:lnTo>
                  <a:pt x="112052" y="254"/>
                </a:lnTo>
                <a:lnTo>
                  <a:pt x="156934" y="7741"/>
                </a:lnTo>
                <a:lnTo>
                  <a:pt x="194366" y="32684"/>
                </a:lnTo>
                <a:lnTo>
                  <a:pt x="210314" y="75011"/>
                </a:lnTo>
                <a:lnTo>
                  <a:pt x="210654" y="83820"/>
                </a:lnTo>
                <a:lnTo>
                  <a:pt x="210411" y="91293"/>
                </a:lnTo>
                <a:lnTo>
                  <a:pt x="195313" y="134238"/>
                </a:lnTo>
                <a:lnTo>
                  <a:pt x="164831" y="158083"/>
                </a:lnTo>
                <a:lnTo>
                  <a:pt x="151447" y="163322"/>
                </a:lnTo>
                <a:lnTo>
                  <a:pt x="156006" y="165481"/>
                </a:lnTo>
                <a:lnTo>
                  <a:pt x="160286" y="168148"/>
                </a:lnTo>
                <a:lnTo>
                  <a:pt x="164299" y="171323"/>
                </a:lnTo>
                <a:lnTo>
                  <a:pt x="168313" y="174498"/>
                </a:lnTo>
                <a:lnTo>
                  <a:pt x="172085" y="178308"/>
                </a:lnTo>
                <a:lnTo>
                  <a:pt x="175615" y="182753"/>
                </a:lnTo>
                <a:lnTo>
                  <a:pt x="179158" y="187198"/>
                </a:lnTo>
                <a:lnTo>
                  <a:pt x="182498" y="192405"/>
                </a:lnTo>
                <a:lnTo>
                  <a:pt x="185648" y="198120"/>
                </a:lnTo>
                <a:lnTo>
                  <a:pt x="188798" y="203835"/>
                </a:lnTo>
                <a:lnTo>
                  <a:pt x="191858" y="210312"/>
                </a:lnTo>
                <a:lnTo>
                  <a:pt x="194843" y="217550"/>
                </a:lnTo>
                <a:lnTo>
                  <a:pt x="220560" y="277749"/>
                </a:lnTo>
                <a:lnTo>
                  <a:pt x="222923" y="283718"/>
                </a:lnTo>
                <a:lnTo>
                  <a:pt x="224485" y="288036"/>
                </a:lnTo>
                <a:lnTo>
                  <a:pt x="225272" y="290830"/>
                </a:lnTo>
                <a:lnTo>
                  <a:pt x="226060" y="293497"/>
                </a:lnTo>
                <a:lnTo>
                  <a:pt x="226453" y="295656"/>
                </a:lnTo>
                <a:lnTo>
                  <a:pt x="226453" y="297307"/>
                </a:lnTo>
                <a:lnTo>
                  <a:pt x="226453" y="298958"/>
                </a:lnTo>
                <a:lnTo>
                  <a:pt x="221030" y="304546"/>
                </a:lnTo>
                <a:lnTo>
                  <a:pt x="218668" y="305435"/>
                </a:lnTo>
                <a:lnTo>
                  <a:pt x="215214" y="305943"/>
                </a:lnTo>
                <a:lnTo>
                  <a:pt x="210654" y="306197"/>
                </a:lnTo>
                <a:lnTo>
                  <a:pt x="206095" y="306578"/>
                </a:lnTo>
                <a:lnTo>
                  <a:pt x="199885" y="306705"/>
                </a:lnTo>
                <a:lnTo>
                  <a:pt x="192011" y="306705"/>
                </a:lnTo>
                <a:lnTo>
                  <a:pt x="185407" y="306705"/>
                </a:lnTo>
                <a:lnTo>
                  <a:pt x="180136" y="306578"/>
                </a:lnTo>
                <a:lnTo>
                  <a:pt x="176212" y="306197"/>
                </a:lnTo>
                <a:lnTo>
                  <a:pt x="172275" y="305943"/>
                </a:lnTo>
                <a:lnTo>
                  <a:pt x="169176" y="305308"/>
                </a:lnTo>
                <a:lnTo>
                  <a:pt x="166890" y="304419"/>
                </a:lnTo>
                <a:lnTo>
                  <a:pt x="164617" y="303657"/>
                </a:lnTo>
                <a:lnTo>
                  <a:pt x="163004" y="302513"/>
                </a:lnTo>
                <a:lnTo>
                  <a:pt x="162051" y="301117"/>
                </a:lnTo>
                <a:lnTo>
                  <a:pt x="161112" y="299847"/>
                </a:lnTo>
                <a:lnTo>
                  <a:pt x="160324" y="298196"/>
                </a:lnTo>
                <a:lnTo>
                  <a:pt x="159702" y="296291"/>
                </a:lnTo>
                <a:lnTo>
                  <a:pt x="132334" y="228219"/>
                </a:lnTo>
                <a:lnTo>
                  <a:pt x="112166" y="192659"/>
                </a:lnTo>
                <a:lnTo>
                  <a:pt x="98844" y="183642"/>
                </a:lnTo>
                <a:lnTo>
                  <a:pt x="93802" y="181483"/>
                </a:lnTo>
                <a:lnTo>
                  <a:pt x="87985" y="180467"/>
                </a:lnTo>
                <a:lnTo>
                  <a:pt x="81381" y="180467"/>
                </a:lnTo>
                <a:lnTo>
                  <a:pt x="62039" y="180467"/>
                </a:lnTo>
                <a:lnTo>
                  <a:pt x="62039" y="296799"/>
                </a:lnTo>
                <a:lnTo>
                  <a:pt x="62039" y="298450"/>
                </a:lnTo>
                <a:lnTo>
                  <a:pt x="61531" y="299847"/>
                </a:lnTo>
                <a:lnTo>
                  <a:pt x="60502" y="301117"/>
                </a:lnTo>
                <a:lnTo>
                  <a:pt x="59486" y="302260"/>
                </a:lnTo>
                <a:lnTo>
                  <a:pt x="57797" y="303403"/>
                </a:lnTo>
                <a:lnTo>
                  <a:pt x="55435" y="304164"/>
                </a:lnTo>
                <a:lnTo>
                  <a:pt x="53073" y="304926"/>
                </a:lnTo>
                <a:lnTo>
                  <a:pt x="49936" y="305562"/>
                </a:lnTo>
                <a:lnTo>
                  <a:pt x="45999" y="306070"/>
                </a:lnTo>
                <a:lnTo>
                  <a:pt x="42062" y="306450"/>
                </a:lnTo>
                <a:lnTo>
                  <a:pt x="37033" y="306705"/>
                </a:lnTo>
                <a:lnTo>
                  <a:pt x="30899" y="306705"/>
                </a:lnTo>
                <a:lnTo>
                  <a:pt x="24930" y="306705"/>
                </a:lnTo>
                <a:lnTo>
                  <a:pt x="0" y="298450"/>
                </a:lnTo>
                <a:lnTo>
                  <a:pt x="0" y="296799"/>
                </a:lnTo>
                <a:lnTo>
                  <a:pt x="0" y="19685"/>
                </a:lnTo>
                <a:lnTo>
                  <a:pt x="0" y="12700"/>
                </a:lnTo>
                <a:lnTo>
                  <a:pt x="1765" y="7747"/>
                </a:lnTo>
                <a:lnTo>
                  <a:pt x="5308" y="4699"/>
                </a:lnTo>
                <a:lnTo>
                  <a:pt x="8839" y="1650"/>
                </a:lnTo>
                <a:lnTo>
                  <a:pt x="13207" y="0"/>
                </a:lnTo>
                <a:lnTo>
                  <a:pt x="18402" y="0"/>
                </a:lnTo>
                <a:close/>
              </a:path>
            </a:pathLst>
          </a:custGeom>
          <a:ln w="3175">
            <a:solidFill>
              <a:srgbClr val="446A1C"/>
            </a:solidFill>
          </a:ln>
        </p:spPr>
        <p:txBody>
          <a:bodyPr wrap="square" lIns="0" tIns="0" rIns="0" bIns="0" rtlCol="0"/>
          <a:lstStyle/>
          <a:p>
            <a:endParaRPr sz="3800"/>
          </a:p>
        </p:txBody>
      </p:sp>
      <p:sp>
        <p:nvSpPr>
          <p:cNvPr id="19" name="object 19"/>
          <p:cNvSpPr/>
          <p:nvPr/>
        </p:nvSpPr>
        <p:spPr>
          <a:xfrm>
            <a:off x="4935855" y="1028319"/>
            <a:ext cx="281940" cy="308610"/>
          </a:xfrm>
          <a:custGeom>
            <a:avLst/>
            <a:gdLst/>
            <a:ahLst/>
            <a:cxnLst/>
            <a:rect l="l" t="t" r="r" b="b"/>
            <a:pathLst>
              <a:path w="281939" h="308609">
                <a:moveTo>
                  <a:pt x="138175" y="0"/>
                </a:moveTo>
                <a:lnTo>
                  <a:pt x="147447" y="0"/>
                </a:lnTo>
                <a:lnTo>
                  <a:pt x="154812" y="126"/>
                </a:lnTo>
                <a:lnTo>
                  <a:pt x="183261" y="13080"/>
                </a:lnTo>
                <a:lnTo>
                  <a:pt x="277622" y="283590"/>
                </a:lnTo>
                <a:lnTo>
                  <a:pt x="279527" y="289305"/>
                </a:lnTo>
                <a:lnTo>
                  <a:pt x="280670" y="293750"/>
                </a:lnTo>
                <a:lnTo>
                  <a:pt x="281178" y="297052"/>
                </a:lnTo>
                <a:lnTo>
                  <a:pt x="281559" y="300354"/>
                </a:lnTo>
                <a:lnTo>
                  <a:pt x="280924" y="302767"/>
                </a:lnTo>
                <a:lnTo>
                  <a:pt x="279273" y="304418"/>
                </a:lnTo>
                <a:lnTo>
                  <a:pt x="277495" y="306069"/>
                </a:lnTo>
                <a:lnTo>
                  <a:pt x="274447" y="307085"/>
                </a:lnTo>
                <a:lnTo>
                  <a:pt x="270002" y="307466"/>
                </a:lnTo>
                <a:lnTo>
                  <a:pt x="265684" y="307975"/>
                </a:lnTo>
                <a:lnTo>
                  <a:pt x="259587" y="308101"/>
                </a:lnTo>
                <a:lnTo>
                  <a:pt x="251841" y="308101"/>
                </a:lnTo>
                <a:lnTo>
                  <a:pt x="243840" y="308101"/>
                </a:lnTo>
                <a:lnTo>
                  <a:pt x="237617" y="307975"/>
                </a:lnTo>
                <a:lnTo>
                  <a:pt x="233172" y="307720"/>
                </a:lnTo>
                <a:lnTo>
                  <a:pt x="228600" y="307466"/>
                </a:lnTo>
                <a:lnTo>
                  <a:pt x="225171" y="307085"/>
                </a:lnTo>
                <a:lnTo>
                  <a:pt x="222885" y="306323"/>
                </a:lnTo>
                <a:lnTo>
                  <a:pt x="220472" y="305688"/>
                </a:lnTo>
                <a:lnTo>
                  <a:pt x="218821" y="304672"/>
                </a:lnTo>
                <a:lnTo>
                  <a:pt x="217932" y="303402"/>
                </a:lnTo>
                <a:lnTo>
                  <a:pt x="216916" y="302132"/>
                </a:lnTo>
                <a:lnTo>
                  <a:pt x="216154" y="300481"/>
                </a:lnTo>
                <a:lnTo>
                  <a:pt x="215519" y="298450"/>
                </a:lnTo>
                <a:lnTo>
                  <a:pt x="195072" y="237108"/>
                </a:lnTo>
                <a:lnTo>
                  <a:pt x="80391" y="237108"/>
                </a:lnTo>
                <a:lnTo>
                  <a:pt x="61087" y="296798"/>
                </a:lnTo>
                <a:lnTo>
                  <a:pt x="60452" y="298957"/>
                </a:lnTo>
                <a:lnTo>
                  <a:pt x="59562" y="300863"/>
                </a:lnTo>
                <a:lnTo>
                  <a:pt x="58547" y="302386"/>
                </a:lnTo>
                <a:lnTo>
                  <a:pt x="57531" y="303783"/>
                </a:lnTo>
                <a:lnTo>
                  <a:pt x="55880" y="305053"/>
                </a:lnTo>
                <a:lnTo>
                  <a:pt x="53594" y="305815"/>
                </a:lnTo>
                <a:lnTo>
                  <a:pt x="51308" y="306704"/>
                </a:lnTo>
                <a:lnTo>
                  <a:pt x="48133" y="307339"/>
                </a:lnTo>
                <a:lnTo>
                  <a:pt x="43942" y="307593"/>
                </a:lnTo>
                <a:lnTo>
                  <a:pt x="39750" y="307975"/>
                </a:lnTo>
                <a:lnTo>
                  <a:pt x="34290" y="308101"/>
                </a:lnTo>
                <a:lnTo>
                  <a:pt x="27559" y="308101"/>
                </a:lnTo>
                <a:lnTo>
                  <a:pt x="20320" y="308101"/>
                </a:lnTo>
                <a:lnTo>
                  <a:pt x="0" y="299592"/>
                </a:lnTo>
                <a:lnTo>
                  <a:pt x="381" y="296290"/>
                </a:lnTo>
                <a:lnTo>
                  <a:pt x="98044" y="12318"/>
                </a:lnTo>
                <a:lnTo>
                  <a:pt x="101346" y="5841"/>
                </a:lnTo>
                <a:lnTo>
                  <a:pt x="102616" y="4190"/>
                </a:lnTo>
                <a:lnTo>
                  <a:pt x="104648" y="2920"/>
                </a:lnTo>
                <a:lnTo>
                  <a:pt x="107442" y="2031"/>
                </a:lnTo>
                <a:lnTo>
                  <a:pt x="110109" y="1142"/>
                </a:lnTo>
                <a:lnTo>
                  <a:pt x="113919" y="634"/>
                </a:lnTo>
                <a:lnTo>
                  <a:pt x="118872" y="380"/>
                </a:lnTo>
                <a:lnTo>
                  <a:pt x="123698" y="126"/>
                </a:lnTo>
                <a:lnTo>
                  <a:pt x="130175" y="0"/>
                </a:lnTo>
                <a:lnTo>
                  <a:pt x="138175" y="0"/>
                </a:lnTo>
                <a:close/>
              </a:path>
            </a:pathLst>
          </a:custGeom>
          <a:ln w="3175">
            <a:solidFill>
              <a:srgbClr val="446A1C"/>
            </a:solidFill>
          </a:ln>
        </p:spPr>
        <p:txBody>
          <a:bodyPr wrap="square" lIns="0" tIns="0" rIns="0" bIns="0" rtlCol="0"/>
          <a:lstStyle/>
          <a:p>
            <a:endParaRPr sz="3800"/>
          </a:p>
        </p:txBody>
      </p:sp>
      <p:sp>
        <p:nvSpPr>
          <p:cNvPr id="20" name="object 20"/>
          <p:cNvSpPr/>
          <p:nvPr/>
        </p:nvSpPr>
        <p:spPr>
          <a:xfrm>
            <a:off x="4376547" y="1028319"/>
            <a:ext cx="281940" cy="308610"/>
          </a:xfrm>
          <a:custGeom>
            <a:avLst/>
            <a:gdLst/>
            <a:ahLst/>
            <a:cxnLst/>
            <a:rect l="l" t="t" r="r" b="b"/>
            <a:pathLst>
              <a:path w="281939" h="308609">
                <a:moveTo>
                  <a:pt x="138175" y="0"/>
                </a:moveTo>
                <a:lnTo>
                  <a:pt x="147446" y="0"/>
                </a:lnTo>
                <a:lnTo>
                  <a:pt x="154812" y="126"/>
                </a:lnTo>
                <a:lnTo>
                  <a:pt x="160400" y="380"/>
                </a:lnTo>
                <a:lnTo>
                  <a:pt x="165861" y="634"/>
                </a:lnTo>
                <a:lnTo>
                  <a:pt x="170179" y="1142"/>
                </a:lnTo>
                <a:lnTo>
                  <a:pt x="173227" y="2031"/>
                </a:lnTo>
                <a:lnTo>
                  <a:pt x="176275" y="2920"/>
                </a:lnTo>
                <a:lnTo>
                  <a:pt x="183260" y="13080"/>
                </a:lnTo>
                <a:lnTo>
                  <a:pt x="277621" y="283590"/>
                </a:lnTo>
                <a:lnTo>
                  <a:pt x="279526" y="289305"/>
                </a:lnTo>
                <a:lnTo>
                  <a:pt x="280669" y="293750"/>
                </a:lnTo>
                <a:lnTo>
                  <a:pt x="281177" y="297052"/>
                </a:lnTo>
                <a:lnTo>
                  <a:pt x="281558" y="300354"/>
                </a:lnTo>
                <a:lnTo>
                  <a:pt x="280923" y="302767"/>
                </a:lnTo>
                <a:lnTo>
                  <a:pt x="279272" y="304418"/>
                </a:lnTo>
                <a:lnTo>
                  <a:pt x="277494" y="306069"/>
                </a:lnTo>
                <a:lnTo>
                  <a:pt x="274446" y="307085"/>
                </a:lnTo>
                <a:lnTo>
                  <a:pt x="270001" y="307466"/>
                </a:lnTo>
                <a:lnTo>
                  <a:pt x="265683" y="307975"/>
                </a:lnTo>
                <a:lnTo>
                  <a:pt x="259587" y="308101"/>
                </a:lnTo>
                <a:lnTo>
                  <a:pt x="251840" y="308101"/>
                </a:lnTo>
                <a:lnTo>
                  <a:pt x="243839" y="308101"/>
                </a:lnTo>
                <a:lnTo>
                  <a:pt x="237616" y="307975"/>
                </a:lnTo>
                <a:lnTo>
                  <a:pt x="233171" y="307720"/>
                </a:lnTo>
                <a:lnTo>
                  <a:pt x="228600" y="307466"/>
                </a:lnTo>
                <a:lnTo>
                  <a:pt x="225170" y="307085"/>
                </a:lnTo>
                <a:lnTo>
                  <a:pt x="222884" y="306323"/>
                </a:lnTo>
                <a:lnTo>
                  <a:pt x="220471" y="305688"/>
                </a:lnTo>
                <a:lnTo>
                  <a:pt x="218820" y="304672"/>
                </a:lnTo>
                <a:lnTo>
                  <a:pt x="217931" y="303402"/>
                </a:lnTo>
                <a:lnTo>
                  <a:pt x="216915" y="302132"/>
                </a:lnTo>
                <a:lnTo>
                  <a:pt x="216153" y="300481"/>
                </a:lnTo>
                <a:lnTo>
                  <a:pt x="215519" y="298450"/>
                </a:lnTo>
                <a:lnTo>
                  <a:pt x="195071" y="237108"/>
                </a:lnTo>
                <a:lnTo>
                  <a:pt x="80390" y="237108"/>
                </a:lnTo>
                <a:lnTo>
                  <a:pt x="61086" y="296798"/>
                </a:lnTo>
                <a:lnTo>
                  <a:pt x="60451" y="298957"/>
                </a:lnTo>
                <a:lnTo>
                  <a:pt x="59562" y="300863"/>
                </a:lnTo>
                <a:lnTo>
                  <a:pt x="58546" y="302386"/>
                </a:lnTo>
                <a:lnTo>
                  <a:pt x="57530" y="303783"/>
                </a:lnTo>
                <a:lnTo>
                  <a:pt x="55879" y="305053"/>
                </a:lnTo>
                <a:lnTo>
                  <a:pt x="53593" y="305815"/>
                </a:lnTo>
                <a:lnTo>
                  <a:pt x="51307" y="306704"/>
                </a:lnTo>
                <a:lnTo>
                  <a:pt x="48132" y="307339"/>
                </a:lnTo>
                <a:lnTo>
                  <a:pt x="43941" y="307593"/>
                </a:lnTo>
                <a:lnTo>
                  <a:pt x="39750" y="307975"/>
                </a:lnTo>
                <a:lnTo>
                  <a:pt x="34289" y="308101"/>
                </a:lnTo>
                <a:lnTo>
                  <a:pt x="27558" y="308101"/>
                </a:lnTo>
                <a:lnTo>
                  <a:pt x="20319" y="308101"/>
                </a:lnTo>
                <a:lnTo>
                  <a:pt x="0" y="299592"/>
                </a:lnTo>
                <a:lnTo>
                  <a:pt x="380" y="296290"/>
                </a:lnTo>
                <a:lnTo>
                  <a:pt x="98043" y="12318"/>
                </a:lnTo>
                <a:lnTo>
                  <a:pt x="101345" y="5841"/>
                </a:lnTo>
                <a:lnTo>
                  <a:pt x="102615" y="4190"/>
                </a:lnTo>
                <a:lnTo>
                  <a:pt x="104647" y="2920"/>
                </a:lnTo>
                <a:lnTo>
                  <a:pt x="107441" y="2031"/>
                </a:lnTo>
                <a:lnTo>
                  <a:pt x="110108" y="1142"/>
                </a:lnTo>
                <a:lnTo>
                  <a:pt x="113918" y="634"/>
                </a:lnTo>
                <a:lnTo>
                  <a:pt x="118871" y="380"/>
                </a:lnTo>
                <a:lnTo>
                  <a:pt x="123697" y="126"/>
                </a:lnTo>
                <a:lnTo>
                  <a:pt x="130175" y="0"/>
                </a:lnTo>
                <a:lnTo>
                  <a:pt x="138175" y="0"/>
                </a:lnTo>
                <a:close/>
              </a:path>
            </a:pathLst>
          </a:custGeom>
          <a:ln w="3175">
            <a:solidFill>
              <a:srgbClr val="446A1C"/>
            </a:solidFill>
          </a:ln>
        </p:spPr>
        <p:txBody>
          <a:bodyPr wrap="square" lIns="0" tIns="0" rIns="0" bIns="0" rtlCol="0"/>
          <a:lstStyle/>
          <a:p>
            <a:endParaRPr sz="3800"/>
          </a:p>
        </p:txBody>
      </p:sp>
      <p:sp>
        <p:nvSpPr>
          <p:cNvPr id="21" name="object 21"/>
          <p:cNvSpPr/>
          <p:nvPr/>
        </p:nvSpPr>
        <p:spPr>
          <a:xfrm>
            <a:off x="3920870" y="1028319"/>
            <a:ext cx="281940" cy="308610"/>
          </a:xfrm>
          <a:custGeom>
            <a:avLst/>
            <a:gdLst/>
            <a:ahLst/>
            <a:cxnLst/>
            <a:rect l="l" t="t" r="r" b="b"/>
            <a:pathLst>
              <a:path w="281939" h="308609">
                <a:moveTo>
                  <a:pt x="138176" y="0"/>
                </a:moveTo>
                <a:lnTo>
                  <a:pt x="147447" y="0"/>
                </a:lnTo>
                <a:lnTo>
                  <a:pt x="154812" y="126"/>
                </a:lnTo>
                <a:lnTo>
                  <a:pt x="160401" y="380"/>
                </a:lnTo>
                <a:lnTo>
                  <a:pt x="165862" y="634"/>
                </a:lnTo>
                <a:lnTo>
                  <a:pt x="170180" y="1142"/>
                </a:lnTo>
                <a:lnTo>
                  <a:pt x="173228" y="2031"/>
                </a:lnTo>
                <a:lnTo>
                  <a:pt x="176276" y="2920"/>
                </a:lnTo>
                <a:lnTo>
                  <a:pt x="183261" y="13080"/>
                </a:lnTo>
                <a:lnTo>
                  <a:pt x="277622" y="283590"/>
                </a:lnTo>
                <a:lnTo>
                  <a:pt x="279527" y="289305"/>
                </a:lnTo>
                <a:lnTo>
                  <a:pt x="280670" y="293750"/>
                </a:lnTo>
                <a:lnTo>
                  <a:pt x="281178" y="297052"/>
                </a:lnTo>
                <a:lnTo>
                  <a:pt x="281559" y="300354"/>
                </a:lnTo>
                <a:lnTo>
                  <a:pt x="280924" y="302767"/>
                </a:lnTo>
                <a:lnTo>
                  <a:pt x="279273" y="304418"/>
                </a:lnTo>
                <a:lnTo>
                  <a:pt x="277495" y="306069"/>
                </a:lnTo>
                <a:lnTo>
                  <a:pt x="274447" y="307085"/>
                </a:lnTo>
                <a:lnTo>
                  <a:pt x="270002" y="307466"/>
                </a:lnTo>
                <a:lnTo>
                  <a:pt x="265684" y="307975"/>
                </a:lnTo>
                <a:lnTo>
                  <a:pt x="259587" y="308101"/>
                </a:lnTo>
                <a:lnTo>
                  <a:pt x="251841" y="308101"/>
                </a:lnTo>
                <a:lnTo>
                  <a:pt x="243840" y="308101"/>
                </a:lnTo>
                <a:lnTo>
                  <a:pt x="237617" y="307975"/>
                </a:lnTo>
                <a:lnTo>
                  <a:pt x="233172" y="307720"/>
                </a:lnTo>
                <a:lnTo>
                  <a:pt x="228600" y="307466"/>
                </a:lnTo>
                <a:lnTo>
                  <a:pt x="225171" y="307085"/>
                </a:lnTo>
                <a:lnTo>
                  <a:pt x="222885" y="306323"/>
                </a:lnTo>
                <a:lnTo>
                  <a:pt x="220472" y="305688"/>
                </a:lnTo>
                <a:lnTo>
                  <a:pt x="218821" y="304672"/>
                </a:lnTo>
                <a:lnTo>
                  <a:pt x="217931" y="303402"/>
                </a:lnTo>
                <a:lnTo>
                  <a:pt x="216916" y="302132"/>
                </a:lnTo>
                <a:lnTo>
                  <a:pt x="216154" y="300481"/>
                </a:lnTo>
                <a:lnTo>
                  <a:pt x="215519" y="298450"/>
                </a:lnTo>
                <a:lnTo>
                  <a:pt x="195072" y="237108"/>
                </a:lnTo>
                <a:lnTo>
                  <a:pt x="80391" y="237108"/>
                </a:lnTo>
                <a:lnTo>
                  <a:pt x="61087" y="296798"/>
                </a:lnTo>
                <a:lnTo>
                  <a:pt x="60452" y="298957"/>
                </a:lnTo>
                <a:lnTo>
                  <a:pt x="59562" y="300863"/>
                </a:lnTo>
                <a:lnTo>
                  <a:pt x="58547" y="302386"/>
                </a:lnTo>
                <a:lnTo>
                  <a:pt x="57531" y="303783"/>
                </a:lnTo>
                <a:lnTo>
                  <a:pt x="55880" y="305053"/>
                </a:lnTo>
                <a:lnTo>
                  <a:pt x="53593" y="305815"/>
                </a:lnTo>
                <a:lnTo>
                  <a:pt x="51308" y="306704"/>
                </a:lnTo>
                <a:lnTo>
                  <a:pt x="48133" y="307339"/>
                </a:lnTo>
                <a:lnTo>
                  <a:pt x="43942" y="307593"/>
                </a:lnTo>
                <a:lnTo>
                  <a:pt x="39751" y="307975"/>
                </a:lnTo>
                <a:lnTo>
                  <a:pt x="34290" y="308101"/>
                </a:lnTo>
                <a:lnTo>
                  <a:pt x="27559" y="308101"/>
                </a:lnTo>
                <a:lnTo>
                  <a:pt x="20320" y="308101"/>
                </a:lnTo>
                <a:lnTo>
                  <a:pt x="0" y="299592"/>
                </a:lnTo>
                <a:lnTo>
                  <a:pt x="381" y="296290"/>
                </a:lnTo>
                <a:lnTo>
                  <a:pt x="98043" y="12318"/>
                </a:lnTo>
                <a:lnTo>
                  <a:pt x="101346" y="5841"/>
                </a:lnTo>
                <a:lnTo>
                  <a:pt x="102616" y="4190"/>
                </a:lnTo>
                <a:lnTo>
                  <a:pt x="104648" y="2920"/>
                </a:lnTo>
                <a:lnTo>
                  <a:pt x="107442" y="2031"/>
                </a:lnTo>
                <a:lnTo>
                  <a:pt x="110109" y="1142"/>
                </a:lnTo>
                <a:lnTo>
                  <a:pt x="113918" y="634"/>
                </a:lnTo>
                <a:lnTo>
                  <a:pt x="118872" y="380"/>
                </a:lnTo>
                <a:lnTo>
                  <a:pt x="123698" y="126"/>
                </a:lnTo>
                <a:lnTo>
                  <a:pt x="130175" y="0"/>
                </a:lnTo>
                <a:lnTo>
                  <a:pt x="138176" y="0"/>
                </a:lnTo>
                <a:close/>
              </a:path>
            </a:pathLst>
          </a:custGeom>
          <a:ln w="3175">
            <a:solidFill>
              <a:srgbClr val="446A1C"/>
            </a:solidFill>
          </a:ln>
        </p:spPr>
        <p:txBody>
          <a:bodyPr wrap="square" lIns="0" tIns="0" rIns="0" bIns="0" rtlCol="0"/>
          <a:lstStyle/>
          <a:p>
            <a:endParaRPr sz="3800"/>
          </a:p>
        </p:txBody>
      </p:sp>
      <p:sp>
        <p:nvSpPr>
          <p:cNvPr id="22" name="object 22"/>
          <p:cNvSpPr/>
          <p:nvPr/>
        </p:nvSpPr>
        <p:spPr>
          <a:xfrm>
            <a:off x="2790013" y="1028319"/>
            <a:ext cx="281940" cy="308610"/>
          </a:xfrm>
          <a:custGeom>
            <a:avLst/>
            <a:gdLst/>
            <a:ahLst/>
            <a:cxnLst/>
            <a:rect l="l" t="t" r="r" b="b"/>
            <a:pathLst>
              <a:path w="281940" h="308609">
                <a:moveTo>
                  <a:pt x="138226" y="0"/>
                </a:moveTo>
                <a:lnTo>
                  <a:pt x="147497" y="0"/>
                </a:lnTo>
                <a:lnTo>
                  <a:pt x="154863" y="126"/>
                </a:lnTo>
                <a:lnTo>
                  <a:pt x="160451" y="380"/>
                </a:lnTo>
                <a:lnTo>
                  <a:pt x="165912" y="634"/>
                </a:lnTo>
                <a:lnTo>
                  <a:pt x="170230" y="1142"/>
                </a:lnTo>
                <a:lnTo>
                  <a:pt x="173278" y="2031"/>
                </a:lnTo>
                <a:lnTo>
                  <a:pt x="176326" y="2920"/>
                </a:lnTo>
                <a:lnTo>
                  <a:pt x="183311" y="13080"/>
                </a:lnTo>
                <a:lnTo>
                  <a:pt x="277672" y="283590"/>
                </a:lnTo>
                <a:lnTo>
                  <a:pt x="279577" y="289305"/>
                </a:lnTo>
                <a:lnTo>
                  <a:pt x="280720" y="293750"/>
                </a:lnTo>
                <a:lnTo>
                  <a:pt x="281228" y="297052"/>
                </a:lnTo>
                <a:lnTo>
                  <a:pt x="281609" y="300354"/>
                </a:lnTo>
                <a:lnTo>
                  <a:pt x="280974" y="302767"/>
                </a:lnTo>
                <a:lnTo>
                  <a:pt x="279323" y="304418"/>
                </a:lnTo>
                <a:lnTo>
                  <a:pt x="277545" y="306069"/>
                </a:lnTo>
                <a:lnTo>
                  <a:pt x="274497" y="307085"/>
                </a:lnTo>
                <a:lnTo>
                  <a:pt x="270052" y="307466"/>
                </a:lnTo>
                <a:lnTo>
                  <a:pt x="265734" y="307975"/>
                </a:lnTo>
                <a:lnTo>
                  <a:pt x="259638" y="308101"/>
                </a:lnTo>
                <a:lnTo>
                  <a:pt x="251891" y="308101"/>
                </a:lnTo>
                <a:lnTo>
                  <a:pt x="243890" y="308101"/>
                </a:lnTo>
                <a:lnTo>
                  <a:pt x="237667" y="307975"/>
                </a:lnTo>
                <a:lnTo>
                  <a:pt x="233222" y="307720"/>
                </a:lnTo>
                <a:lnTo>
                  <a:pt x="228650" y="307466"/>
                </a:lnTo>
                <a:lnTo>
                  <a:pt x="225221" y="307085"/>
                </a:lnTo>
                <a:lnTo>
                  <a:pt x="222935" y="306323"/>
                </a:lnTo>
                <a:lnTo>
                  <a:pt x="220522" y="305688"/>
                </a:lnTo>
                <a:lnTo>
                  <a:pt x="218871" y="304672"/>
                </a:lnTo>
                <a:lnTo>
                  <a:pt x="217982" y="303402"/>
                </a:lnTo>
                <a:lnTo>
                  <a:pt x="216966" y="302132"/>
                </a:lnTo>
                <a:lnTo>
                  <a:pt x="216204" y="300481"/>
                </a:lnTo>
                <a:lnTo>
                  <a:pt x="215569" y="298450"/>
                </a:lnTo>
                <a:lnTo>
                  <a:pt x="195122" y="237108"/>
                </a:lnTo>
                <a:lnTo>
                  <a:pt x="80441" y="237108"/>
                </a:lnTo>
                <a:lnTo>
                  <a:pt x="61137" y="296798"/>
                </a:lnTo>
                <a:lnTo>
                  <a:pt x="60502" y="298957"/>
                </a:lnTo>
                <a:lnTo>
                  <a:pt x="59613" y="300863"/>
                </a:lnTo>
                <a:lnTo>
                  <a:pt x="58597" y="302386"/>
                </a:lnTo>
                <a:lnTo>
                  <a:pt x="57581" y="303783"/>
                </a:lnTo>
                <a:lnTo>
                  <a:pt x="55930" y="305053"/>
                </a:lnTo>
                <a:lnTo>
                  <a:pt x="53644" y="305815"/>
                </a:lnTo>
                <a:lnTo>
                  <a:pt x="51358" y="306704"/>
                </a:lnTo>
                <a:lnTo>
                  <a:pt x="48183" y="307339"/>
                </a:lnTo>
                <a:lnTo>
                  <a:pt x="43992" y="307593"/>
                </a:lnTo>
                <a:lnTo>
                  <a:pt x="39801" y="307975"/>
                </a:lnTo>
                <a:lnTo>
                  <a:pt x="34340" y="308101"/>
                </a:lnTo>
                <a:lnTo>
                  <a:pt x="27609" y="308101"/>
                </a:lnTo>
                <a:lnTo>
                  <a:pt x="20370" y="308101"/>
                </a:lnTo>
                <a:lnTo>
                  <a:pt x="0" y="299592"/>
                </a:lnTo>
                <a:lnTo>
                  <a:pt x="469" y="296290"/>
                </a:lnTo>
                <a:lnTo>
                  <a:pt x="98094" y="12318"/>
                </a:lnTo>
                <a:lnTo>
                  <a:pt x="101396" y="5841"/>
                </a:lnTo>
                <a:lnTo>
                  <a:pt x="102666" y="4190"/>
                </a:lnTo>
                <a:lnTo>
                  <a:pt x="104698" y="2920"/>
                </a:lnTo>
                <a:lnTo>
                  <a:pt x="107492" y="2031"/>
                </a:lnTo>
                <a:lnTo>
                  <a:pt x="110159" y="1142"/>
                </a:lnTo>
                <a:lnTo>
                  <a:pt x="113969" y="634"/>
                </a:lnTo>
                <a:lnTo>
                  <a:pt x="118922" y="380"/>
                </a:lnTo>
                <a:lnTo>
                  <a:pt x="123748" y="126"/>
                </a:lnTo>
                <a:lnTo>
                  <a:pt x="130225" y="0"/>
                </a:lnTo>
                <a:lnTo>
                  <a:pt x="138226" y="0"/>
                </a:lnTo>
                <a:close/>
              </a:path>
            </a:pathLst>
          </a:custGeom>
          <a:ln w="3175">
            <a:solidFill>
              <a:srgbClr val="446A1C"/>
            </a:solidFill>
          </a:ln>
        </p:spPr>
        <p:txBody>
          <a:bodyPr wrap="square" lIns="0" tIns="0" rIns="0" bIns="0" rtlCol="0"/>
          <a:lstStyle/>
          <a:p>
            <a:endParaRPr sz="3800"/>
          </a:p>
        </p:txBody>
      </p:sp>
      <p:sp>
        <p:nvSpPr>
          <p:cNvPr id="23" name="object 23"/>
          <p:cNvSpPr/>
          <p:nvPr/>
        </p:nvSpPr>
        <p:spPr>
          <a:xfrm>
            <a:off x="2045550" y="1024764"/>
            <a:ext cx="226060" cy="315595"/>
          </a:xfrm>
          <a:custGeom>
            <a:avLst/>
            <a:gdLst/>
            <a:ahLst/>
            <a:cxnLst/>
            <a:rect l="l" t="t" r="r" b="b"/>
            <a:pathLst>
              <a:path w="226059" h="315594">
                <a:moveTo>
                  <a:pt x="141541" y="0"/>
                </a:moveTo>
                <a:lnTo>
                  <a:pt x="150037" y="0"/>
                </a:lnTo>
                <a:lnTo>
                  <a:pt x="158203" y="762"/>
                </a:lnTo>
                <a:lnTo>
                  <a:pt x="200596" y="12700"/>
                </a:lnTo>
                <a:lnTo>
                  <a:pt x="223392" y="34036"/>
                </a:lnTo>
                <a:lnTo>
                  <a:pt x="223862" y="36195"/>
                </a:lnTo>
                <a:lnTo>
                  <a:pt x="224218" y="38862"/>
                </a:lnTo>
                <a:lnTo>
                  <a:pt x="224459" y="41783"/>
                </a:lnTo>
                <a:lnTo>
                  <a:pt x="224688" y="44831"/>
                </a:lnTo>
                <a:lnTo>
                  <a:pt x="224815" y="48513"/>
                </a:lnTo>
                <a:lnTo>
                  <a:pt x="224815" y="52959"/>
                </a:lnTo>
                <a:lnTo>
                  <a:pt x="224815" y="57658"/>
                </a:lnTo>
                <a:lnTo>
                  <a:pt x="224650" y="61595"/>
                </a:lnTo>
                <a:lnTo>
                  <a:pt x="224332" y="64897"/>
                </a:lnTo>
                <a:lnTo>
                  <a:pt x="224028" y="68199"/>
                </a:lnTo>
                <a:lnTo>
                  <a:pt x="223469" y="70865"/>
                </a:lnTo>
                <a:lnTo>
                  <a:pt x="222681" y="72898"/>
                </a:lnTo>
                <a:lnTo>
                  <a:pt x="221907" y="75057"/>
                </a:lnTo>
                <a:lnTo>
                  <a:pt x="220954" y="76453"/>
                </a:lnTo>
                <a:lnTo>
                  <a:pt x="219862" y="77470"/>
                </a:lnTo>
                <a:lnTo>
                  <a:pt x="218757" y="78359"/>
                </a:lnTo>
                <a:lnTo>
                  <a:pt x="217500" y="78866"/>
                </a:lnTo>
                <a:lnTo>
                  <a:pt x="216077" y="78866"/>
                </a:lnTo>
                <a:lnTo>
                  <a:pt x="213728" y="78866"/>
                </a:lnTo>
                <a:lnTo>
                  <a:pt x="210731" y="77470"/>
                </a:lnTo>
                <a:lnTo>
                  <a:pt x="207124" y="74675"/>
                </a:lnTo>
                <a:lnTo>
                  <a:pt x="203504" y="72009"/>
                </a:lnTo>
                <a:lnTo>
                  <a:pt x="198818" y="68961"/>
                </a:lnTo>
                <a:lnTo>
                  <a:pt x="193078" y="65532"/>
                </a:lnTo>
                <a:lnTo>
                  <a:pt x="187337" y="62102"/>
                </a:lnTo>
                <a:lnTo>
                  <a:pt x="144132" y="52197"/>
                </a:lnTo>
                <a:lnTo>
                  <a:pt x="135295" y="52651"/>
                </a:lnTo>
                <a:lnTo>
                  <a:pt x="98486" y="68611"/>
                </a:lnTo>
                <a:lnTo>
                  <a:pt x="75082" y="104794"/>
                </a:lnTo>
                <a:lnTo>
                  <a:pt x="67318" y="146391"/>
                </a:lnTo>
                <a:lnTo>
                  <a:pt x="66992" y="158369"/>
                </a:lnTo>
                <a:lnTo>
                  <a:pt x="67339" y="171348"/>
                </a:lnTo>
                <a:lnTo>
                  <a:pt x="75609" y="214360"/>
                </a:lnTo>
                <a:lnTo>
                  <a:pt x="99668" y="248507"/>
                </a:lnTo>
                <a:lnTo>
                  <a:pt x="136932" y="262235"/>
                </a:lnTo>
                <a:lnTo>
                  <a:pt x="145783" y="262636"/>
                </a:lnTo>
                <a:lnTo>
                  <a:pt x="153760" y="262395"/>
                </a:lnTo>
                <a:lnTo>
                  <a:pt x="194970" y="250062"/>
                </a:lnTo>
                <a:lnTo>
                  <a:pt x="200710" y="247014"/>
                </a:lnTo>
                <a:lnTo>
                  <a:pt x="205422" y="244094"/>
                </a:lnTo>
                <a:lnTo>
                  <a:pt x="209118" y="241553"/>
                </a:lnTo>
                <a:lnTo>
                  <a:pt x="212813" y="239140"/>
                </a:lnTo>
                <a:lnTo>
                  <a:pt x="215684" y="237871"/>
                </a:lnTo>
                <a:lnTo>
                  <a:pt x="217728" y="237871"/>
                </a:lnTo>
                <a:lnTo>
                  <a:pt x="219303" y="237871"/>
                </a:lnTo>
                <a:lnTo>
                  <a:pt x="223862" y="242570"/>
                </a:lnTo>
                <a:lnTo>
                  <a:pt x="224497" y="244475"/>
                </a:lnTo>
                <a:lnTo>
                  <a:pt x="224967" y="247141"/>
                </a:lnTo>
                <a:lnTo>
                  <a:pt x="225285" y="250444"/>
                </a:lnTo>
                <a:lnTo>
                  <a:pt x="225602" y="253873"/>
                </a:lnTo>
                <a:lnTo>
                  <a:pt x="225755" y="258317"/>
                </a:lnTo>
                <a:lnTo>
                  <a:pt x="225755" y="264033"/>
                </a:lnTo>
                <a:lnTo>
                  <a:pt x="225755" y="267970"/>
                </a:lnTo>
                <a:lnTo>
                  <a:pt x="225640" y="271272"/>
                </a:lnTo>
                <a:lnTo>
                  <a:pt x="225399" y="274065"/>
                </a:lnTo>
                <a:lnTo>
                  <a:pt x="225158" y="276860"/>
                </a:lnTo>
                <a:lnTo>
                  <a:pt x="208648" y="297941"/>
                </a:lnTo>
                <a:lnTo>
                  <a:pt x="203695" y="300863"/>
                </a:lnTo>
                <a:lnTo>
                  <a:pt x="165950" y="312674"/>
                </a:lnTo>
                <a:lnTo>
                  <a:pt x="136118" y="315213"/>
                </a:lnTo>
                <a:lnTo>
                  <a:pt x="120814" y="314616"/>
                </a:lnTo>
                <a:lnTo>
                  <a:pt x="79501" y="305562"/>
                </a:lnTo>
                <a:lnTo>
                  <a:pt x="45883" y="285630"/>
                </a:lnTo>
                <a:lnTo>
                  <a:pt x="20942" y="254984"/>
                </a:lnTo>
                <a:lnTo>
                  <a:pt x="5309" y="213623"/>
                </a:lnTo>
                <a:lnTo>
                  <a:pt x="0" y="161671"/>
                </a:lnTo>
                <a:lnTo>
                  <a:pt x="649" y="142767"/>
                </a:lnTo>
                <a:lnTo>
                  <a:pt x="10388" y="92583"/>
                </a:lnTo>
                <a:lnTo>
                  <a:pt x="30594" y="52667"/>
                </a:lnTo>
                <a:lnTo>
                  <a:pt x="59890" y="23796"/>
                </a:lnTo>
                <a:lnTo>
                  <a:pt x="97462" y="6000"/>
                </a:lnTo>
                <a:lnTo>
                  <a:pt x="126185" y="666"/>
                </a:lnTo>
                <a:lnTo>
                  <a:pt x="141541" y="0"/>
                </a:lnTo>
                <a:close/>
              </a:path>
            </a:pathLst>
          </a:custGeom>
          <a:ln w="3175">
            <a:solidFill>
              <a:srgbClr val="446A1C"/>
            </a:solidFill>
          </a:ln>
        </p:spPr>
        <p:txBody>
          <a:bodyPr wrap="square" lIns="0" tIns="0" rIns="0" bIns="0" rtlCol="0"/>
          <a:lstStyle/>
          <a:p>
            <a:endParaRPr sz="3800"/>
          </a:p>
        </p:txBody>
      </p:sp>
      <p:sp>
        <p:nvSpPr>
          <p:cNvPr id="24" name="object 24"/>
          <p:cNvSpPr/>
          <p:nvPr/>
        </p:nvSpPr>
        <p:spPr>
          <a:xfrm>
            <a:off x="5237607" y="1024382"/>
            <a:ext cx="199390" cy="316230"/>
          </a:xfrm>
          <a:custGeom>
            <a:avLst/>
            <a:gdLst/>
            <a:ahLst/>
            <a:cxnLst/>
            <a:rect l="l" t="t" r="r" b="b"/>
            <a:pathLst>
              <a:path w="199389" h="316230">
                <a:moveTo>
                  <a:pt x="107568" y="0"/>
                </a:moveTo>
                <a:lnTo>
                  <a:pt x="114807" y="0"/>
                </a:lnTo>
                <a:lnTo>
                  <a:pt x="122046" y="507"/>
                </a:lnTo>
                <a:lnTo>
                  <a:pt x="129285" y="1650"/>
                </a:lnTo>
                <a:lnTo>
                  <a:pt x="136525" y="2666"/>
                </a:lnTo>
                <a:lnTo>
                  <a:pt x="174370" y="16763"/>
                </a:lnTo>
                <a:lnTo>
                  <a:pt x="176021" y="18414"/>
                </a:lnTo>
                <a:lnTo>
                  <a:pt x="177545" y="19938"/>
                </a:lnTo>
                <a:lnTo>
                  <a:pt x="180593" y="26796"/>
                </a:lnTo>
                <a:lnTo>
                  <a:pt x="180975" y="28575"/>
                </a:lnTo>
                <a:lnTo>
                  <a:pt x="181228" y="30860"/>
                </a:lnTo>
                <a:lnTo>
                  <a:pt x="181355" y="33527"/>
                </a:lnTo>
                <a:lnTo>
                  <a:pt x="181609" y="36321"/>
                </a:lnTo>
                <a:lnTo>
                  <a:pt x="181609" y="39750"/>
                </a:lnTo>
                <a:lnTo>
                  <a:pt x="181609" y="43814"/>
                </a:lnTo>
                <a:lnTo>
                  <a:pt x="181609" y="48387"/>
                </a:lnTo>
                <a:lnTo>
                  <a:pt x="181482" y="52323"/>
                </a:lnTo>
                <a:lnTo>
                  <a:pt x="181228" y="55371"/>
                </a:lnTo>
                <a:lnTo>
                  <a:pt x="181101" y="58546"/>
                </a:lnTo>
                <a:lnTo>
                  <a:pt x="180593" y="61087"/>
                </a:lnTo>
                <a:lnTo>
                  <a:pt x="175387" y="69087"/>
                </a:lnTo>
                <a:lnTo>
                  <a:pt x="173608" y="69087"/>
                </a:lnTo>
                <a:lnTo>
                  <a:pt x="171830" y="69087"/>
                </a:lnTo>
                <a:lnTo>
                  <a:pt x="169163" y="67944"/>
                </a:lnTo>
                <a:lnTo>
                  <a:pt x="165353" y="65785"/>
                </a:lnTo>
                <a:lnTo>
                  <a:pt x="161543" y="63626"/>
                </a:lnTo>
                <a:lnTo>
                  <a:pt x="132333" y="51562"/>
                </a:lnTo>
                <a:lnTo>
                  <a:pt x="125094" y="49402"/>
                </a:lnTo>
                <a:lnTo>
                  <a:pt x="117220" y="48387"/>
                </a:lnTo>
                <a:lnTo>
                  <a:pt x="108457" y="48387"/>
                </a:lnTo>
                <a:lnTo>
                  <a:pt x="101726" y="48387"/>
                </a:lnTo>
                <a:lnTo>
                  <a:pt x="95884" y="49148"/>
                </a:lnTo>
                <a:lnTo>
                  <a:pt x="90804" y="50800"/>
                </a:lnTo>
                <a:lnTo>
                  <a:pt x="85725" y="52450"/>
                </a:lnTo>
                <a:lnTo>
                  <a:pt x="81533" y="54737"/>
                </a:lnTo>
                <a:lnTo>
                  <a:pt x="78231" y="57657"/>
                </a:lnTo>
                <a:lnTo>
                  <a:pt x="74802" y="60578"/>
                </a:lnTo>
                <a:lnTo>
                  <a:pt x="72262" y="64007"/>
                </a:lnTo>
                <a:lnTo>
                  <a:pt x="70612" y="68198"/>
                </a:lnTo>
                <a:lnTo>
                  <a:pt x="68960" y="72262"/>
                </a:lnTo>
                <a:lnTo>
                  <a:pt x="68198" y="76580"/>
                </a:lnTo>
                <a:lnTo>
                  <a:pt x="68198" y="81152"/>
                </a:lnTo>
                <a:lnTo>
                  <a:pt x="68198" y="87883"/>
                </a:lnTo>
                <a:lnTo>
                  <a:pt x="94741" y="115696"/>
                </a:lnTo>
                <a:lnTo>
                  <a:pt x="115657" y="125333"/>
                </a:lnTo>
                <a:lnTo>
                  <a:pt x="121634" y="127952"/>
                </a:lnTo>
                <a:lnTo>
                  <a:pt x="157860" y="146303"/>
                </a:lnTo>
                <a:lnTo>
                  <a:pt x="187102" y="174482"/>
                </a:lnTo>
                <a:lnTo>
                  <a:pt x="199389" y="219075"/>
                </a:lnTo>
                <a:lnTo>
                  <a:pt x="198820" y="230772"/>
                </a:lnTo>
                <a:lnTo>
                  <a:pt x="185493" y="270053"/>
                </a:lnTo>
                <a:lnTo>
                  <a:pt x="158089" y="297306"/>
                </a:lnTo>
                <a:lnTo>
                  <a:pt x="119774" y="312620"/>
                </a:lnTo>
                <a:lnTo>
                  <a:pt x="86359" y="316102"/>
                </a:lnTo>
                <a:lnTo>
                  <a:pt x="78597" y="315936"/>
                </a:lnTo>
                <a:lnTo>
                  <a:pt x="40004" y="309625"/>
                </a:lnTo>
                <a:lnTo>
                  <a:pt x="15747" y="299592"/>
                </a:lnTo>
                <a:lnTo>
                  <a:pt x="11048" y="296925"/>
                </a:lnTo>
                <a:lnTo>
                  <a:pt x="7746" y="294513"/>
                </a:lnTo>
                <a:lnTo>
                  <a:pt x="5714" y="292480"/>
                </a:lnTo>
                <a:lnTo>
                  <a:pt x="3555" y="290448"/>
                </a:lnTo>
                <a:lnTo>
                  <a:pt x="2158" y="287527"/>
                </a:lnTo>
                <a:lnTo>
                  <a:pt x="1269" y="283590"/>
                </a:lnTo>
                <a:lnTo>
                  <a:pt x="380" y="279780"/>
                </a:lnTo>
                <a:lnTo>
                  <a:pt x="0" y="274192"/>
                </a:lnTo>
                <a:lnTo>
                  <a:pt x="0" y="266953"/>
                </a:lnTo>
                <a:lnTo>
                  <a:pt x="0" y="262127"/>
                </a:lnTo>
                <a:lnTo>
                  <a:pt x="126" y="258063"/>
                </a:lnTo>
                <a:lnTo>
                  <a:pt x="507" y="254762"/>
                </a:lnTo>
                <a:lnTo>
                  <a:pt x="762" y="251459"/>
                </a:lnTo>
                <a:lnTo>
                  <a:pt x="1269" y="248792"/>
                </a:lnTo>
                <a:lnTo>
                  <a:pt x="2031" y="246760"/>
                </a:lnTo>
                <a:lnTo>
                  <a:pt x="2666" y="244728"/>
                </a:lnTo>
                <a:lnTo>
                  <a:pt x="3682" y="243204"/>
                </a:lnTo>
                <a:lnTo>
                  <a:pt x="4825" y="242315"/>
                </a:lnTo>
                <a:lnTo>
                  <a:pt x="5968" y="241426"/>
                </a:lnTo>
                <a:lnTo>
                  <a:pt x="7365" y="241045"/>
                </a:lnTo>
                <a:lnTo>
                  <a:pt x="9016" y="241045"/>
                </a:lnTo>
                <a:lnTo>
                  <a:pt x="11175" y="241045"/>
                </a:lnTo>
                <a:lnTo>
                  <a:pt x="14223" y="242315"/>
                </a:lnTo>
                <a:lnTo>
                  <a:pt x="18287" y="244982"/>
                </a:lnTo>
                <a:lnTo>
                  <a:pt x="22351" y="247522"/>
                </a:lnTo>
                <a:lnTo>
                  <a:pt x="63075" y="263868"/>
                </a:lnTo>
                <a:lnTo>
                  <a:pt x="86613" y="266064"/>
                </a:lnTo>
                <a:lnTo>
                  <a:pt x="94106" y="266064"/>
                </a:lnTo>
                <a:lnTo>
                  <a:pt x="129412" y="248284"/>
                </a:lnTo>
                <a:lnTo>
                  <a:pt x="131571" y="243458"/>
                </a:lnTo>
                <a:lnTo>
                  <a:pt x="133857" y="238505"/>
                </a:lnTo>
                <a:lnTo>
                  <a:pt x="134873" y="233171"/>
                </a:lnTo>
                <a:lnTo>
                  <a:pt x="134873" y="227075"/>
                </a:lnTo>
                <a:lnTo>
                  <a:pt x="134873" y="220217"/>
                </a:lnTo>
                <a:lnTo>
                  <a:pt x="133095" y="214248"/>
                </a:lnTo>
                <a:lnTo>
                  <a:pt x="129285" y="209295"/>
                </a:lnTo>
                <a:lnTo>
                  <a:pt x="125475" y="204342"/>
                </a:lnTo>
                <a:lnTo>
                  <a:pt x="93852" y="185292"/>
                </a:lnTo>
                <a:lnTo>
                  <a:pt x="88070" y="182695"/>
                </a:lnTo>
                <a:lnTo>
                  <a:pt x="52066" y="165193"/>
                </a:lnTo>
                <a:lnTo>
                  <a:pt x="21296" y="139207"/>
                </a:lnTo>
                <a:lnTo>
                  <a:pt x="5562" y="97202"/>
                </a:lnTo>
                <a:lnTo>
                  <a:pt x="5206" y="88010"/>
                </a:lnTo>
                <a:lnTo>
                  <a:pt x="5709" y="77317"/>
                </a:lnTo>
                <a:lnTo>
                  <a:pt x="22891" y="34194"/>
                </a:lnTo>
                <a:lnTo>
                  <a:pt x="58773" y="8431"/>
                </a:lnTo>
                <a:lnTo>
                  <a:pt x="97214" y="333"/>
                </a:lnTo>
                <a:lnTo>
                  <a:pt x="107568" y="0"/>
                </a:lnTo>
                <a:close/>
              </a:path>
            </a:pathLst>
          </a:custGeom>
          <a:ln w="3175">
            <a:solidFill>
              <a:srgbClr val="446A1C"/>
            </a:solidFill>
          </a:ln>
        </p:spPr>
        <p:txBody>
          <a:bodyPr wrap="square" lIns="0" tIns="0" rIns="0" bIns="0" rtlCol="0"/>
          <a:lstStyle/>
          <a:p>
            <a:endParaRPr sz="3800"/>
          </a:p>
        </p:txBody>
      </p:sp>
      <p:sp>
        <p:nvSpPr>
          <p:cNvPr id="25" name="object 25"/>
          <p:cNvSpPr/>
          <p:nvPr/>
        </p:nvSpPr>
        <p:spPr>
          <a:xfrm>
            <a:off x="2040636" y="1667255"/>
            <a:ext cx="7435596" cy="4093464"/>
          </a:xfrm>
          <a:prstGeom prst="rect">
            <a:avLst/>
          </a:prstGeom>
          <a:blipFill>
            <a:blip r:embed="rId7" cstate="print"/>
            <a:stretch>
              <a:fillRect/>
            </a:stretch>
          </a:blipFill>
        </p:spPr>
        <p:txBody>
          <a:bodyPr wrap="square" lIns="0" tIns="0" rIns="0" bIns="0" rtlCol="0"/>
          <a:lstStyle/>
          <a:p>
            <a:endParaRPr sz="3800"/>
          </a:p>
        </p:txBody>
      </p:sp>
    </p:spTree>
    <p:extLst>
      <p:ext uri="{BB962C8B-B14F-4D97-AF65-F5344CB8AC3E}">
        <p14:creationId xmlns:p14="http://schemas.microsoft.com/office/powerpoint/2010/main" val="221144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36051" y="1071373"/>
            <a:ext cx="6361061" cy="282193"/>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5900039" y="1128268"/>
            <a:ext cx="77470" cy="116205"/>
          </a:xfrm>
          <a:custGeom>
            <a:avLst/>
            <a:gdLst/>
            <a:ahLst/>
            <a:cxnLst/>
            <a:rect l="l" t="t" r="r" b="b"/>
            <a:pathLst>
              <a:path w="77470" h="116205">
                <a:moveTo>
                  <a:pt x="38608" y="0"/>
                </a:moveTo>
                <a:lnTo>
                  <a:pt x="0" y="115824"/>
                </a:lnTo>
                <a:lnTo>
                  <a:pt x="77343" y="115824"/>
                </a:lnTo>
                <a:lnTo>
                  <a:pt x="38862" y="0"/>
                </a:lnTo>
                <a:lnTo>
                  <a:pt x="38608" y="0"/>
                </a:lnTo>
                <a:close/>
              </a:path>
            </a:pathLst>
          </a:custGeom>
          <a:ln w="3175">
            <a:solidFill>
              <a:srgbClr val="446A1C"/>
            </a:solidFill>
          </a:ln>
        </p:spPr>
        <p:txBody>
          <a:bodyPr wrap="square" lIns="0" tIns="0" rIns="0" bIns="0" rtlCol="0"/>
          <a:lstStyle/>
          <a:p>
            <a:endParaRPr sz="3800"/>
          </a:p>
        </p:txBody>
      </p:sp>
      <p:sp>
        <p:nvSpPr>
          <p:cNvPr id="4" name="object 4"/>
          <p:cNvSpPr/>
          <p:nvPr/>
        </p:nvSpPr>
        <p:spPr>
          <a:xfrm>
            <a:off x="4436237" y="1070483"/>
            <a:ext cx="1005839" cy="283971"/>
          </a:xfrm>
          <a:prstGeom prst="rect">
            <a:avLst/>
          </a:prstGeom>
          <a:blipFill>
            <a:blip r:embed="rId3" cstate="print"/>
            <a:stretch>
              <a:fillRect/>
            </a:stretch>
          </a:blipFill>
        </p:spPr>
        <p:txBody>
          <a:bodyPr wrap="square" lIns="0" tIns="0" rIns="0" bIns="0" rtlCol="0"/>
          <a:lstStyle/>
          <a:p>
            <a:endParaRPr sz="3800"/>
          </a:p>
        </p:txBody>
      </p:sp>
      <p:sp>
        <p:nvSpPr>
          <p:cNvPr id="5" name="object 5"/>
          <p:cNvSpPr/>
          <p:nvPr/>
        </p:nvSpPr>
        <p:spPr>
          <a:xfrm>
            <a:off x="2732380" y="1070483"/>
            <a:ext cx="1559331" cy="283971"/>
          </a:xfrm>
          <a:prstGeom prst="rect">
            <a:avLst/>
          </a:prstGeom>
          <a:blipFill>
            <a:blip r:embed="rId4" cstate="print"/>
            <a:stretch>
              <a:fillRect/>
            </a:stretch>
          </a:blipFill>
        </p:spPr>
        <p:txBody>
          <a:bodyPr wrap="square" lIns="0" tIns="0" rIns="0" bIns="0" rtlCol="0"/>
          <a:lstStyle/>
          <a:p>
            <a:endParaRPr sz="3800"/>
          </a:p>
        </p:txBody>
      </p:sp>
      <p:sp>
        <p:nvSpPr>
          <p:cNvPr id="6" name="object 6"/>
          <p:cNvSpPr/>
          <p:nvPr/>
        </p:nvSpPr>
        <p:spPr>
          <a:xfrm>
            <a:off x="7059296" y="1070483"/>
            <a:ext cx="1338707" cy="283971"/>
          </a:xfrm>
          <a:prstGeom prst="rect">
            <a:avLst/>
          </a:prstGeom>
          <a:blipFill>
            <a:blip r:embed="rId5" cstate="print"/>
            <a:stretch>
              <a:fillRect/>
            </a:stretch>
          </a:blipFill>
        </p:spPr>
        <p:txBody>
          <a:bodyPr wrap="square" lIns="0" tIns="0" rIns="0" bIns="0" rtlCol="0"/>
          <a:lstStyle/>
          <a:p>
            <a:endParaRPr sz="3800"/>
          </a:p>
        </p:txBody>
      </p:sp>
      <p:sp>
        <p:nvSpPr>
          <p:cNvPr id="7" name="object 7"/>
          <p:cNvSpPr/>
          <p:nvPr/>
        </p:nvSpPr>
        <p:spPr>
          <a:xfrm>
            <a:off x="6441313" y="1115949"/>
            <a:ext cx="143510" cy="192786"/>
          </a:xfrm>
          <a:prstGeom prst="rect">
            <a:avLst/>
          </a:prstGeom>
          <a:blipFill>
            <a:blip r:embed="rId6" cstate="print"/>
            <a:stretch>
              <a:fillRect/>
            </a:stretch>
          </a:blipFill>
        </p:spPr>
        <p:txBody>
          <a:bodyPr wrap="square" lIns="0" tIns="0" rIns="0" bIns="0" rtlCol="0"/>
          <a:lstStyle/>
          <a:p>
            <a:endParaRPr sz="3800"/>
          </a:p>
        </p:txBody>
      </p:sp>
      <p:sp>
        <p:nvSpPr>
          <p:cNvPr id="8" name="object 8"/>
          <p:cNvSpPr/>
          <p:nvPr/>
        </p:nvSpPr>
        <p:spPr>
          <a:xfrm>
            <a:off x="2486571" y="1115949"/>
            <a:ext cx="143509" cy="192786"/>
          </a:xfrm>
          <a:prstGeom prst="rect">
            <a:avLst/>
          </a:prstGeom>
          <a:blipFill>
            <a:blip r:embed="rId7" cstate="print"/>
            <a:stretch>
              <a:fillRect/>
            </a:stretch>
          </a:blipFill>
        </p:spPr>
        <p:txBody>
          <a:bodyPr wrap="square" lIns="0" tIns="0" rIns="0" bIns="0" rtlCol="0"/>
          <a:lstStyle/>
          <a:p>
            <a:endParaRPr sz="3800"/>
          </a:p>
        </p:txBody>
      </p:sp>
      <p:sp>
        <p:nvSpPr>
          <p:cNvPr id="9" name="object 9"/>
          <p:cNvSpPr/>
          <p:nvPr/>
        </p:nvSpPr>
        <p:spPr>
          <a:xfrm>
            <a:off x="6040628" y="1076197"/>
            <a:ext cx="208915" cy="274320"/>
          </a:xfrm>
          <a:custGeom>
            <a:avLst/>
            <a:gdLst/>
            <a:ahLst/>
            <a:cxnLst/>
            <a:rect l="l" t="t" r="r" b="b"/>
            <a:pathLst>
              <a:path w="208914" h="274319">
                <a:moveTo>
                  <a:pt x="8255" y="0"/>
                </a:moveTo>
                <a:lnTo>
                  <a:pt x="200279" y="0"/>
                </a:lnTo>
                <a:lnTo>
                  <a:pt x="201549" y="0"/>
                </a:lnTo>
                <a:lnTo>
                  <a:pt x="202692" y="380"/>
                </a:lnTo>
                <a:lnTo>
                  <a:pt x="203708" y="1142"/>
                </a:lnTo>
                <a:lnTo>
                  <a:pt x="204724" y="1904"/>
                </a:lnTo>
                <a:lnTo>
                  <a:pt x="205612" y="3175"/>
                </a:lnTo>
                <a:lnTo>
                  <a:pt x="206375" y="4952"/>
                </a:lnTo>
                <a:lnTo>
                  <a:pt x="207010" y="6730"/>
                </a:lnTo>
                <a:lnTo>
                  <a:pt x="207645" y="9143"/>
                </a:lnTo>
                <a:lnTo>
                  <a:pt x="207899" y="12064"/>
                </a:lnTo>
                <a:lnTo>
                  <a:pt x="208280" y="14986"/>
                </a:lnTo>
                <a:lnTo>
                  <a:pt x="208534" y="18541"/>
                </a:lnTo>
                <a:lnTo>
                  <a:pt x="208534" y="22732"/>
                </a:lnTo>
                <a:lnTo>
                  <a:pt x="208534" y="26797"/>
                </a:lnTo>
                <a:lnTo>
                  <a:pt x="208280" y="30352"/>
                </a:lnTo>
                <a:lnTo>
                  <a:pt x="207899" y="33147"/>
                </a:lnTo>
                <a:lnTo>
                  <a:pt x="207645" y="36067"/>
                </a:lnTo>
                <a:lnTo>
                  <a:pt x="201549" y="45338"/>
                </a:lnTo>
                <a:lnTo>
                  <a:pt x="200279" y="45338"/>
                </a:lnTo>
                <a:lnTo>
                  <a:pt x="132080" y="45338"/>
                </a:lnTo>
                <a:lnTo>
                  <a:pt x="132080" y="264922"/>
                </a:lnTo>
                <a:lnTo>
                  <a:pt x="132080" y="266318"/>
                </a:lnTo>
                <a:lnTo>
                  <a:pt x="131572" y="267588"/>
                </a:lnTo>
                <a:lnTo>
                  <a:pt x="130683" y="268731"/>
                </a:lnTo>
                <a:lnTo>
                  <a:pt x="129794" y="269875"/>
                </a:lnTo>
                <a:lnTo>
                  <a:pt x="128270" y="270763"/>
                </a:lnTo>
                <a:lnTo>
                  <a:pt x="126111" y="271525"/>
                </a:lnTo>
                <a:lnTo>
                  <a:pt x="124079" y="272161"/>
                </a:lnTo>
                <a:lnTo>
                  <a:pt x="121158" y="272796"/>
                </a:lnTo>
                <a:lnTo>
                  <a:pt x="117601" y="273176"/>
                </a:lnTo>
                <a:lnTo>
                  <a:pt x="114046" y="273557"/>
                </a:lnTo>
                <a:lnTo>
                  <a:pt x="109600" y="273812"/>
                </a:lnTo>
                <a:lnTo>
                  <a:pt x="104267" y="273812"/>
                </a:lnTo>
                <a:lnTo>
                  <a:pt x="98933" y="273812"/>
                </a:lnTo>
                <a:lnTo>
                  <a:pt x="77850" y="268731"/>
                </a:lnTo>
                <a:lnTo>
                  <a:pt x="76835" y="267588"/>
                </a:lnTo>
                <a:lnTo>
                  <a:pt x="76454" y="266318"/>
                </a:lnTo>
                <a:lnTo>
                  <a:pt x="76454" y="264922"/>
                </a:lnTo>
                <a:lnTo>
                  <a:pt x="76454" y="45338"/>
                </a:lnTo>
                <a:lnTo>
                  <a:pt x="8255" y="45338"/>
                </a:lnTo>
                <a:lnTo>
                  <a:pt x="6858" y="45338"/>
                </a:lnTo>
                <a:lnTo>
                  <a:pt x="5587" y="44830"/>
                </a:lnTo>
                <a:lnTo>
                  <a:pt x="508" y="33147"/>
                </a:lnTo>
                <a:lnTo>
                  <a:pt x="126" y="30352"/>
                </a:lnTo>
                <a:lnTo>
                  <a:pt x="0" y="26797"/>
                </a:lnTo>
                <a:lnTo>
                  <a:pt x="0" y="22732"/>
                </a:lnTo>
                <a:lnTo>
                  <a:pt x="0" y="18541"/>
                </a:lnTo>
                <a:lnTo>
                  <a:pt x="126" y="14986"/>
                </a:lnTo>
                <a:lnTo>
                  <a:pt x="508" y="12064"/>
                </a:lnTo>
                <a:lnTo>
                  <a:pt x="888" y="9143"/>
                </a:lnTo>
                <a:lnTo>
                  <a:pt x="6858" y="0"/>
                </a:lnTo>
                <a:lnTo>
                  <a:pt x="8255" y="0"/>
                </a:lnTo>
                <a:close/>
              </a:path>
            </a:pathLst>
          </a:custGeom>
          <a:ln w="3175">
            <a:solidFill>
              <a:srgbClr val="446A1C"/>
            </a:solidFill>
          </a:ln>
        </p:spPr>
        <p:txBody>
          <a:bodyPr wrap="square" lIns="0" tIns="0" rIns="0" bIns="0" rtlCol="0"/>
          <a:lstStyle/>
          <a:p>
            <a:endParaRPr sz="3800"/>
          </a:p>
        </p:txBody>
      </p:sp>
      <p:sp>
        <p:nvSpPr>
          <p:cNvPr id="10" name="object 10"/>
          <p:cNvSpPr/>
          <p:nvPr/>
        </p:nvSpPr>
        <p:spPr>
          <a:xfrm>
            <a:off x="6688074" y="1075437"/>
            <a:ext cx="224790" cy="274955"/>
          </a:xfrm>
          <a:custGeom>
            <a:avLst/>
            <a:gdLst/>
            <a:ahLst/>
            <a:cxnLst/>
            <a:rect l="l" t="t" r="r" b="b"/>
            <a:pathLst>
              <a:path w="224789" h="274955">
                <a:moveTo>
                  <a:pt x="200405" y="0"/>
                </a:moveTo>
                <a:lnTo>
                  <a:pt x="205231" y="0"/>
                </a:lnTo>
                <a:lnTo>
                  <a:pt x="209296" y="126"/>
                </a:lnTo>
                <a:lnTo>
                  <a:pt x="212471" y="508"/>
                </a:lnTo>
                <a:lnTo>
                  <a:pt x="215646" y="888"/>
                </a:lnTo>
                <a:lnTo>
                  <a:pt x="218186" y="1397"/>
                </a:lnTo>
                <a:lnTo>
                  <a:pt x="219963" y="2286"/>
                </a:lnTo>
                <a:lnTo>
                  <a:pt x="221741" y="3175"/>
                </a:lnTo>
                <a:lnTo>
                  <a:pt x="222885" y="4063"/>
                </a:lnTo>
                <a:lnTo>
                  <a:pt x="223647" y="5206"/>
                </a:lnTo>
                <a:lnTo>
                  <a:pt x="224281" y="6350"/>
                </a:lnTo>
                <a:lnTo>
                  <a:pt x="224662" y="7619"/>
                </a:lnTo>
                <a:lnTo>
                  <a:pt x="224662" y="9016"/>
                </a:lnTo>
                <a:lnTo>
                  <a:pt x="224662" y="253873"/>
                </a:lnTo>
                <a:lnTo>
                  <a:pt x="224662" y="257175"/>
                </a:lnTo>
                <a:lnTo>
                  <a:pt x="224154" y="260096"/>
                </a:lnTo>
                <a:lnTo>
                  <a:pt x="223012" y="262509"/>
                </a:lnTo>
                <a:lnTo>
                  <a:pt x="221868" y="265049"/>
                </a:lnTo>
                <a:lnTo>
                  <a:pt x="220345" y="267208"/>
                </a:lnTo>
                <a:lnTo>
                  <a:pt x="218439" y="268859"/>
                </a:lnTo>
                <a:lnTo>
                  <a:pt x="216535" y="270510"/>
                </a:lnTo>
                <a:lnTo>
                  <a:pt x="214375" y="271779"/>
                </a:lnTo>
                <a:lnTo>
                  <a:pt x="211709" y="272541"/>
                </a:lnTo>
                <a:lnTo>
                  <a:pt x="209168" y="273303"/>
                </a:lnTo>
                <a:lnTo>
                  <a:pt x="206501" y="273685"/>
                </a:lnTo>
                <a:lnTo>
                  <a:pt x="203835" y="273685"/>
                </a:lnTo>
                <a:lnTo>
                  <a:pt x="180212" y="273685"/>
                </a:lnTo>
                <a:lnTo>
                  <a:pt x="175387" y="273685"/>
                </a:lnTo>
                <a:lnTo>
                  <a:pt x="171068" y="273176"/>
                </a:lnTo>
                <a:lnTo>
                  <a:pt x="167512" y="272288"/>
                </a:lnTo>
                <a:lnTo>
                  <a:pt x="163956" y="271272"/>
                </a:lnTo>
                <a:lnTo>
                  <a:pt x="160654" y="269493"/>
                </a:lnTo>
                <a:lnTo>
                  <a:pt x="157606" y="266826"/>
                </a:lnTo>
                <a:lnTo>
                  <a:pt x="154559" y="264287"/>
                </a:lnTo>
                <a:lnTo>
                  <a:pt x="139446" y="239140"/>
                </a:lnTo>
                <a:lnTo>
                  <a:pt x="71627" y="111760"/>
                </a:lnTo>
                <a:lnTo>
                  <a:pt x="53768" y="74294"/>
                </a:lnTo>
                <a:lnTo>
                  <a:pt x="48640" y="61722"/>
                </a:lnTo>
                <a:lnTo>
                  <a:pt x="48260" y="61722"/>
                </a:lnTo>
                <a:lnTo>
                  <a:pt x="48617" y="69246"/>
                </a:lnTo>
                <a:lnTo>
                  <a:pt x="48926" y="76771"/>
                </a:lnTo>
                <a:lnTo>
                  <a:pt x="49188" y="84296"/>
                </a:lnTo>
                <a:lnTo>
                  <a:pt x="49402" y="91821"/>
                </a:lnTo>
                <a:lnTo>
                  <a:pt x="49643" y="99415"/>
                </a:lnTo>
                <a:lnTo>
                  <a:pt x="49799" y="107140"/>
                </a:lnTo>
                <a:lnTo>
                  <a:pt x="49885" y="114984"/>
                </a:lnTo>
                <a:lnTo>
                  <a:pt x="49911" y="122936"/>
                </a:lnTo>
                <a:lnTo>
                  <a:pt x="49911" y="265556"/>
                </a:lnTo>
                <a:lnTo>
                  <a:pt x="49911" y="266953"/>
                </a:lnTo>
                <a:lnTo>
                  <a:pt x="49529" y="268224"/>
                </a:lnTo>
                <a:lnTo>
                  <a:pt x="48767" y="269239"/>
                </a:lnTo>
                <a:lnTo>
                  <a:pt x="48005" y="270383"/>
                </a:lnTo>
                <a:lnTo>
                  <a:pt x="46609" y="271399"/>
                </a:lnTo>
                <a:lnTo>
                  <a:pt x="44703" y="272161"/>
                </a:lnTo>
                <a:lnTo>
                  <a:pt x="42799" y="272923"/>
                </a:lnTo>
                <a:lnTo>
                  <a:pt x="40259" y="273558"/>
                </a:lnTo>
                <a:lnTo>
                  <a:pt x="37084" y="273938"/>
                </a:lnTo>
                <a:lnTo>
                  <a:pt x="33781" y="274319"/>
                </a:lnTo>
                <a:lnTo>
                  <a:pt x="29717" y="274574"/>
                </a:lnTo>
                <a:lnTo>
                  <a:pt x="24637" y="274574"/>
                </a:lnTo>
                <a:lnTo>
                  <a:pt x="19685" y="274574"/>
                </a:lnTo>
                <a:lnTo>
                  <a:pt x="15621" y="274319"/>
                </a:lnTo>
                <a:lnTo>
                  <a:pt x="12446" y="273938"/>
                </a:lnTo>
                <a:lnTo>
                  <a:pt x="9143" y="273558"/>
                </a:lnTo>
                <a:lnTo>
                  <a:pt x="6603" y="272923"/>
                </a:lnTo>
                <a:lnTo>
                  <a:pt x="4825" y="272161"/>
                </a:lnTo>
                <a:lnTo>
                  <a:pt x="3048" y="271399"/>
                </a:lnTo>
                <a:lnTo>
                  <a:pt x="1777" y="270383"/>
                </a:lnTo>
                <a:lnTo>
                  <a:pt x="1015" y="269239"/>
                </a:lnTo>
                <a:lnTo>
                  <a:pt x="380" y="268224"/>
                </a:lnTo>
                <a:lnTo>
                  <a:pt x="0" y="266953"/>
                </a:lnTo>
                <a:lnTo>
                  <a:pt x="0" y="265556"/>
                </a:lnTo>
                <a:lnTo>
                  <a:pt x="0" y="20574"/>
                </a:lnTo>
                <a:lnTo>
                  <a:pt x="0" y="13969"/>
                </a:lnTo>
                <a:lnTo>
                  <a:pt x="1904" y="9016"/>
                </a:lnTo>
                <a:lnTo>
                  <a:pt x="5714" y="5714"/>
                </a:lnTo>
                <a:lnTo>
                  <a:pt x="9651" y="2412"/>
                </a:lnTo>
                <a:lnTo>
                  <a:pt x="14350" y="762"/>
                </a:lnTo>
                <a:lnTo>
                  <a:pt x="19938" y="762"/>
                </a:lnTo>
                <a:lnTo>
                  <a:pt x="49656" y="762"/>
                </a:lnTo>
                <a:lnTo>
                  <a:pt x="54990" y="762"/>
                </a:lnTo>
                <a:lnTo>
                  <a:pt x="59562" y="1269"/>
                </a:lnTo>
                <a:lnTo>
                  <a:pt x="63118" y="2159"/>
                </a:lnTo>
                <a:lnTo>
                  <a:pt x="66801" y="3048"/>
                </a:lnTo>
                <a:lnTo>
                  <a:pt x="70103" y="4572"/>
                </a:lnTo>
                <a:lnTo>
                  <a:pt x="72898" y="6730"/>
                </a:lnTo>
                <a:lnTo>
                  <a:pt x="75818" y="8762"/>
                </a:lnTo>
                <a:lnTo>
                  <a:pt x="78486" y="11684"/>
                </a:lnTo>
                <a:lnTo>
                  <a:pt x="81025" y="15493"/>
                </a:lnTo>
                <a:lnTo>
                  <a:pt x="83565" y="19176"/>
                </a:lnTo>
                <a:lnTo>
                  <a:pt x="86233" y="23749"/>
                </a:lnTo>
                <a:lnTo>
                  <a:pt x="88900" y="29210"/>
                </a:lnTo>
                <a:lnTo>
                  <a:pt x="141859" y="128777"/>
                </a:lnTo>
                <a:lnTo>
                  <a:pt x="145034" y="134874"/>
                </a:lnTo>
                <a:lnTo>
                  <a:pt x="148081" y="140842"/>
                </a:lnTo>
                <a:lnTo>
                  <a:pt x="151129" y="146685"/>
                </a:lnTo>
                <a:lnTo>
                  <a:pt x="154050" y="152400"/>
                </a:lnTo>
                <a:lnTo>
                  <a:pt x="156972" y="158241"/>
                </a:lnTo>
                <a:lnTo>
                  <a:pt x="159765" y="164084"/>
                </a:lnTo>
                <a:lnTo>
                  <a:pt x="162560" y="169925"/>
                </a:lnTo>
                <a:lnTo>
                  <a:pt x="165353" y="175640"/>
                </a:lnTo>
                <a:lnTo>
                  <a:pt x="168021" y="181228"/>
                </a:lnTo>
                <a:lnTo>
                  <a:pt x="170687" y="186943"/>
                </a:lnTo>
                <a:lnTo>
                  <a:pt x="173354" y="192531"/>
                </a:lnTo>
                <a:lnTo>
                  <a:pt x="175767" y="198119"/>
                </a:lnTo>
                <a:lnTo>
                  <a:pt x="176022" y="198119"/>
                </a:lnTo>
                <a:lnTo>
                  <a:pt x="175740" y="190692"/>
                </a:lnTo>
                <a:lnTo>
                  <a:pt x="175482" y="183086"/>
                </a:lnTo>
                <a:lnTo>
                  <a:pt x="175271" y="175313"/>
                </a:lnTo>
                <a:lnTo>
                  <a:pt x="175133" y="167386"/>
                </a:lnTo>
                <a:lnTo>
                  <a:pt x="174966" y="159478"/>
                </a:lnTo>
                <a:lnTo>
                  <a:pt x="174847" y="151749"/>
                </a:lnTo>
                <a:lnTo>
                  <a:pt x="174775" y="144186"/>
                </a:lnTo>
                <a:lnTo>
                  <a:pt x="174751" y="136778"/>
                </a:lnTo>
                <a:lnTo>
                  <a:pt x="174751" y="9016"/>
                </a:lnTo>
                <a:lnTo>
                  <a:pt x="174751" y="7619"/>
                </a:lnTo>
                <a:lnTo>
                  <a:pt x="188087" y="508"/>
                </a:lnTo>
                <a:lnTo>
                  <a:pt x="191262" y="126"/>
                </a:lnTo>
                <a:lnTo>
                  <a:pt x="195452" y="0"/>
                </a:lnTo>
                <a:lnTo>
                  <a:pt x="200405" y="0"/>
                </a:lnTo>
                <a:close/>
              </a:path>
            </a:pathLst>
          </a:custGeom>
          <a:ln w="3175">
            <a:solidFill>
              <a:srgbClr val="446A1C"/>
            </a:solidFill>
          </a:ln>
        </p:spPr>
        <p:txBody>
          <a:bodyPr wrap="square" lIns="0" tIns="0" rIns="0" bIns="0" rtlCol="0"/>
          <a:lstStyle/>
          <a:p>
            <a:endParaRPr sz="3800"/>
          </a:p>
        </p:txBody>
      </p:sp>
      <p:sp>
        <p:nvSpPr>
          <p:cNvPr id="11" name="object 11"/>
          <p:cNvSpPr/>
          <p:nvPr/>
        </p:nvSpPr>
        <p:spPr>
          <a:xfrm>
            <a:off x="6281165" y="1074927"/>
            <a:ext cx="55880" cy="275590"/>
          </a:xfrm>
          <a:custGeom>
            <a:avLst/>
            <a:gdLst/>
            <a:ahLst/>
            <a:cxnLst/>
            <a:rect l="l" t="t" r="r" b="b"/>
            <a:pathLst>
              <a:path w="55879" h="275590">
                <a:moveTo>
                  <a:pt x="27812" y="0"/>
                </a:moveTo>
                <a:lnTo>
                  <a:pt x="33274" y="0"/>
                </a:lnTo>
                <a:lnTo>
                  <a:pt x="37719" y="254"/>
                </a:lnTo>
                <a:lnTo>
                  <a:pt x="41275" y="635"/>
                </a:lnTo>
                <a:lnTo>
                  <a:pt x="44704" y="1143"/>
                </a:lnTo>
                <a:lnTo>
                  <a:pt x="47625" y="1650"/>
                </a:lnTo>
                <a:lnTo>
                  <a:pt x="49657" y="2412"/>
                </a:lnTo>
                <a:lnTo>
                  <a:pt x="51816" y="3048"/>
                </a:lnTo>
                <a:lnTo>
                  <a:pt x="53339" y="3937"/>
                </a:lnTo>
                <a:lnTo>
                  <a:pt x="54229" y="5080"/>
                </a:lnTo>
                <a:lnTo>
                  <a:pt x="55118" y="6223"/>
                </a:lnTo>
                <a:lnTo>
                  <a:pt x="55625" y="7493"/>
                </a:lnTo>
                <a:lnTo>
                  <a:pt x="55625" y="8889"/>
                </a:lnTo>
                <a:lnTo>
                  <a:pt x="55625" y="266192"/>
                </a:lnTo>
                <a:lnTo>
                  <a:pt x="55625" y="267588"/>
                </a:lnTo>
                <a:lnTo>
                  <a:pt x="55118" y="268859"/>
                </a:lnTo>
                <a:lnTo>
                  <a:pt x="33274" y="275082"/>
                </a:lnTo>
                <a:lnTo>
                  <a:pt x="27812" y="275082"/>
                </a:lnTo>
                <a:lnTo>
                  <a:pt x="22479" y="275082"/>
                </a:lnTo>
                <a:lnTo>
                  <a:pt x="1397" y="270001"/>
                </a:lnTo>
                <a:lnTo>
                  <a:pt x="381" y="268859"/>
                </a:lnTo>
                <a:lnTo>
                  <a:pt x="0" y="267588"/>
                </a:lnTo>
                <a:lnTo>
                  <a:pt x="0" y="266192"/>
                </a:lnTo>
                <a:lnTo>
                  <a:pt x="0" y="8889"/>
                </a:lnTo>
                <a:lnTo>
                  <a:pt x="0" y="7493"/>
                </a:lnTo>
                <a:lnTo>
                  <a:pt x="381" y="6223"/>
                </a:lnTo>
                <a:lnTo>
                  <a:pt x="1397" y="5080"/>
                </a:lnTo>
                <a:lnTo>
                  <a:pt x="2286" y="3937"/>
                </a:lnTo>
                <a:lnTo>
                  <a:pt x="3810" y="3048"/>
                </a:lnTo>
                <a:lnTo>
                  <a:pt x="5969" y="2412"/>
                </a:lnTo>
                <a:lnTo>
                  <a:pt x="8128" y="1650"/>
                </a:lnTo>
                <a:lnTo>
                  <a:pt x="11049" y="1143"/>
                </a:lnTo>
                <a:lnTo>
                  <a:pt x="14478" y="635"/>
                </a:lnTo>
                <a:lnTo>
                  <a:pt x="18034" y="254"/>
                </a:lnTo>
                <a:lnTo>
                  <a:pt x="22479" y="0"/>
                </a:lnTo>
                <a:lnTo>
                  <a:pt x="27812" y="0"/>
                </a:lnTo>
                <a:close/>
              </a:path>
            </a:pathLst>
          </a:custGeom>
          <a:ln w="3175">
            <a:solidFill>
              <a:srgbClr val="446A1C"/>
            </a:solidFill>
          </a:ln>
        </p:spPr>
        <p:txBody>
          <a:bodyPr wrap="square" lIns="0" tIns="0" rIns="0" bIns="0" rtlCol="0"/>
          <a:lstStyle/>
          <a:p>
            <a:endParaRPr sz="3800"/>
          </a:p>
        </p:txBody>
      </p:sp>
      <p:sp>
        <p:nvSpPr>
          <p:cNvPr id="12" name="object 12"/>
          <p:cNvSpPr/>
          <p:nvPr/>
        </p:nvSpPr>
        <p:spPr>
          <a:xfrm>
            <a:off x="5816091" y="1074927"/>
            <a:ext cx="251460" cy="275590"/>
          </a:xfrm>
          <a:custGeom>
            <a:avLst/>
            <a:gdLst/>
            <a:ahLst/>
            <a:cxnLst/>
            <a:rect l="l" t="t" r="r" b="b"/>
            <a:pathLst>
              <a:path w="251460" h="275590">
                <a:moveTo>
                  <a:pt x="123444" y="0"/>
                </a:moveTo>
                <a:lnTo>
                  <a:pt x="131699" y="0"/>
                </a:lnTo>
                <a:lnTo>
                  <a:pt x="138303" y="126"/>
                </a:lnTo>
                <a:lnTo>
                  <a:pt x="143129" y="381"/>
                </a:lnTo>
                <a:lnTo>
                  <a:pt x="148082" y="508"/>
                </a:lnTo>
                <a:lnTo>
                  <a:pt x="160528" y="5334"/>
                </a:lnTo>
                <a:lnTo>
                  <a:pt x="161798" y="6858"/>
                </a:lnTo>
                <a:lnTo>
                  <a:pt x="162813" y="9017"/>
                </a:lnTo>
                <a:lnTo>
                  <a:pt x="163575" y="11684"/>
                </a:lnTo>
                <a:lnTo>
                  <a:pt x="247904" y="253111"/>
                </a:lnTo>
                <a:lnTo>
                  <a:pt x="249555" y="258191"/>
                </a:lnTo>
                <a:lnTo>
                  <a:pt x="250571" y="262255"/>
                </a:lnTo>
                <a:lnTo>
                  <a:pt x="250952" y="265175"/>
                </a:lnTo>
                <a:lnTo>
                  <a:pt x="251460" y="268097"/>
                </a:lnTo>
                <a:lnTo>
                  <a:pt x="250825" y="270383"/>
                </a:lnTo>
                <a:lnTo>
                  <a:pt x="249300" y="271780"/>
                </a:lnTo>
                <a:lnTo>
                  <a:pt x="247777" y="273304"/>
                </a:lnTo>
                <a:lnTo>
                  <a:pt x="244983" y="274193"/>
                </a:lnTo>
                <a:lnTo>
                  <a:pt x="241046" y="274574"/>
                </a:lnTo>
                <a:lnTo>
                  <a:pt x="237109" y="274955"/>
                </a:lnTo>
                <a:lnTo>
                  <a:pt x="231775" y="275082"/>
                </a:lnTo>
                <a:lnTo>
                  <a:pt x="224917" y="275082"/>
                </a:lnTo>
                <a:lnTo>
                  <a:pt x="217678" y="275082"/>
                </a:lnTo>
                <a:lnTo>
                  <a:pt x="212090" y="274955"/>
                </a:lnTo>
                <a:lnTo>
                  <a:pt x="208153" y="274700"/>
                </a:lnTo>
                <a:lnTo>
                  <a:pt x="204088" y="274574"/>
                </a:lnTo>
                <a:lnTo>
                  <a:pt x="174117" y="211709"/>
                </a:lnTo>
                <a:lnTo>
                  <a:pt x="71755" y="211709"/>
                </a:lnTo>
                <a:lnTo>
                  <a:pt x="54483" y="264922"/>
                </a:lnTo>
                <a:lnTo>
                  <a:pt x="53975" y="266954"/>
                </a:lnTo>
                <a:lnTo>
                  <a:pt x="53212" y="268605"/>
                </a:lnTo>
                <a:lnTo>
                  <a:pt x="52324" y="269875"/>
                </a:lnTo>
                <a:lnTo>
                  <a:pt x="51435" y="271272"/>
                </a:lnTo>
                <a:lnTo>
                  <a:pt x="49911" y="272288"/>
                </a:lnTo>
                <a:lnTo>
                  <a:pt x="30607" y="275082"/>
                </a:lnTo>
                <a:lnTo>
                  <a:pt x="24637" y="275082"/>
                </a:lnTo>
                <a:lnTo>
                  <a:pt x="18161" y="275082"/>
                </a:lnTo>
                <a:lnTo>
                  <a:pt x="1905" y="271399"/>
                </a:lnTo>
                <a:lnTo>
                  <a:pt x="508" y="269748"/>
                </a:lnTo>
                <a:lnTo>
                  <a:pt x="0" y="267462"/>
                </a:lnTo>
                <a:lnTo>
                  <a:pt x="381" y="264541"/>
                </a:lnTo>
                <a:lnTo>
                  <a:pt x="762" y="261620"/>
                </a:lnTo>
                <a:lnTo>
                  <a:pt x="1905" y="257683"/>
                </a:lnTo>
                <a:lnTo>
                  <a:pt x="3556" y="252730"/>
                </a:lnTo>
                <a:lnTo>
                  <a:pt x="87630" y="11049"/>
                </a:lnTo>
                <a:lnTo>
                  <a:pt x="88392" y="8636"/>
                </a:lnTo>
                <a:lnTo>
                  <a:pt x="106172" y="381"/>
                </a:lnTo>
                <a:lnTo>
                  <a:pt x="110490" y="126"/>
                </a:lnTo>
                <a:lnTo>
                  <a:pt x="116205" y="0"/>
                </a:lnTo>
                <a:lnTo>
                  <a:pt x="123444" y="0"/>
                </a:lnTo>
                <a:close/>
              </a:path>
            </a:pathLst>
          </a:custGeom>
          <a:ln w="3175">
            <a:solidFill>
              <a:srgbClr val="446A1C"/>
            </a:solidFill>
          </a:ln>
        </p:spPr>
        <p:txBody>
          <a:bodyPr wrap="square" lIns="0" tIns="0" rIns="0" bIns="0" rtlCol="0"/>
          <a:lstStyle/>
          <a:p>
            <a:endParaRPr sz="3800"/>
          </a:p>
        </p:txBody>
      </p:sp>
      <p:sp>
        <p:nvSpPr>
          <p:cNvPr id="13" name="object 13"/>
          <p:cNvSpPr/>
          <p:nvPr/>
        </p:nvSpPr>
        <p:spPr>
          <a:xfrm>
            <a:off x="5657850" y="1074927"/>
            <a:ext cx="149860" cy="274320"/>
          </a:xfrm>
          <a:custGeom>
            <a:avLst/>
            <a:gdLst/>
            <a:ahLst/>
            <a:cxnLst/>
            <a:rect l="l" t="t" r="r" b="b"/>
            <a:pathLst>
              <a:path w="149860" h="274319">
                <a:moveTo>
                  <a:pt x="27812" y="0"/>
                </a:moveTo>
                <a:lnTo>
                  <a:pt x="33274" y="0"/>
                </a:lnTo>
                <a:lnTo>
                  <a:pt x="37719" y="254"/>
                </a:lnTo>
                <a:lnTo>
                  <a:pt x="41275" y="635"/>
                </a:lnTo>
                <a:lnTo>
                  <a:pt x="44703" y="1143"/>
                </a:lnTo>
                <a:lnTo>
                  <a:pt x="47625" y="1650"/>
                </a:lnTo>
                <a:lnTo>
                  <a:pt x="49657" y="2412"/>
                </a:lnTo>
                <a:lnTo>
                  <a:pt x="51815" y="3048"/>
                </a:lnTo>
                <a:lnTo>
                  <a:pt x="53339" y="3937"/>
                </a:lnTo>
                <a:lnTo>
                  <a:pt x="54228" y="5080"/>
                </a:lnTo>
                <a:lnTo>
                  <a:pt x="55117" y="6223"/>
                </a:lnTo>
                <a:lnTo>
                  <a:pt x="55625" y="7493"/>
                </a:lnTo>
                <a:lnTo>
                  <a:pt x="55625" y="8889"/>
                </a:lnTo>
                <a:lnTo>
                  <a:pt x="55625" y="228092"/>
                </a:lnTo>
                <a:lnTo>
                  <a:pt x="141224" y="228092"/>
                </a:lnTo>
                <a:lnTo>
                  <a:pt x="142748" y="228092"/>
                </a:lnTo>
                <a:lnTo>
                  <a:pt x="143890" y="228473"/>
                </a:lnTo>
                <a:lnTo>
                  <a:pt x="144907" y="229235"/>
                </a:lnTo>
                <a:lnTo>
                  <a:pt x="146050" y="229997"/>
                </a:lnTo>
                <a:lnTo>
                  <a:pt x="146938" y="231267"/>
                </a:lnTo>
                <a:lnTo>
                  <a:pt x="147574" y="233045"/>
                </a:lnTo>
                <a:lnTo>
                  <a:pt x="148336" y="234823"/>
                </a:lnTo>
                <a:lnTo>
                  <a:pt x="148844" y="237109"/>
                </a:lnTo>
                <a:lnTo>
                  <a:pt x="149225" y="240030"/>
                </a:lnTo>
                <a:lnTo>
                  <a:pt x="149478" y="242950"/>
                </a:lnTo>
                <a:lnTo>
                  <a:pt x="149733" y="246380"/>
                </a:lnTo>
                <a:lnTo>
                  <a:pt x="149733" y="250698"/>
                </a:lnTo>
                <a:lnTo>
                  <a:pt x="149733" y="254888"/>
                </a:lnTo>
                <a:lnTo>
                  <a:pt x="147574" y="268477"/>
                </a:lnTo>
                <a:lnTo>
                  <a:pt x="146938" y="270383"/>
                </a:lnTo>
                <a:lnTo>
                  <a:pt x="146050" y="271652"/>
                </a:lnTo>
                <a:lnTo>
                  <a:pt x="144907" y="272542"/>
                </a:lnTo>
                <a:lnTo>
                  <a:pt x="143890" y="273431"/>
                </a:lnTo>
                <a:lnTo>
                  <a:pt x="142748" y="273812"/>
                </a:lnTo>
                <a:lnTo>
                  <a:pt x="141224" y="273812"/>
                </a:lnTo>
                <a:lnTo>
                  <a:pt x="16383" y="273812"/>
                </a:lnTo>
                <a:lnTo>
                  <a:pt x="11811" y="273812"/>
                </a:lnTo>
                <a:lnTo>
                  <a:pt x="7874" y="272414"/>
                </a:lnTo>
                <a:lnTo>
                  <a:pt x="4699" y="269748"/>
                </a:lnTo>
                <a:lnTo>
                  <a:pt x="1524" y="266954"/>
                </a:lnTo>
                <a:lnTo>
                  <a:pt x="0" y="262509"/>
                </a:lnTo>
                <a:lnTo>
                  <a:pt x="0" y="256286"/>
                </a:lnTo>
                <a:lnTo>
                  <a:pt x="0" y="8889"/>
                </a:lnTo>
                <a:lnTo>
                  <a:pt x="0" y="7493"/>
                </a:lnTo>
                <a:lnTo>
                  <a:pt x="380" y="6223"/>
                </a:lnTo>
                <a:lnTo>
                  <a:pt x="1397" y="5080"/>
                </a:lnTo>
                <a:lnTo>
                  <a:pt x="2286" y="3937"/>
                </a:lnTo>
                <a:lnTo>
                  <a:pt x="3810" y="3048"/>
                </a:lnTo>
                <a:lnTo>
                  <a:pt x="5841" y="2412"/>
                </a:lnTo>
                <a:lnTo>
                  <a:pt x="8000" y="1650"/>
                </a:lnTo>
                <a:lnTo>
                  <a:pt x="10795" y="1143"/>
                </a:lnTo>
                <a:lnTo>
                  <a:pt x="14350" y="635"/>
                </a:lnTo>
                <a:lnTo>
                  <a:pt x="18034" y="254"/>
                </a:lnTo>
                <a:lnTo>
                  <a:pt x="22478" y="0"/>
                </a:lnTo>
                <a:lnTo>
                  <a:pt x="27812" y="0"/>
                </a:lnTo>
                <a:close/>
              </a:path>
            </a:pathLst>
          </a:custGeom>
          <a:ln w="3175">
            <a:solidFill>
              <a:srgbClr val="446A1C"/>
            </a:solidFill>
          </a:ln>
        </p:spPr>
        <p:txBody>
          <a:bodyPr wrap="square" lIns="0" tIns="0" rIns="0" bIns="0" rtlCol="0"/>
          <a:lstStyle/>
          <a:p>
            <a:endParaRPr sz="3800"/>
          </a:p>
        </p:txBody>
      </p:sp>
      <p:sp>
        <p:nvSpPr>
          <p:cNvPr id="14" name="object 14"/>
          <p:cNvSpPr/>
          <p:nvPr/>
        </p:nvSpPr>
        <p:spPr>
          <a:xfrm>
            <a:off x="5474970" y="1074927"/>
            <a:ext cx="149860" cy="274320"/>
          </a:xfrm>
          <a:custGeom>
            <a:avLst/>
            <a:gdLst/>
            <a:ahLst/>
            <a:cxnLst/>
            <a:rect l="l" t="t" r="r" b="b"/>
            <a:pathLst>
              <a:path w="149860" h="274319">
                <a:moveTo>
                  <a:pt x="27812" y="0"/>
                </a:moveTo>
                <a:lnTo>
                  <a:pt x="33274" y="0"/>
                </a:lnTo>
                <a:lnTo>
                  <a:pt x="37718" y="254"/>
                </a:lnTo>
                <a:lnTo>
                  <a:pt x="41275" y="635"/>
                </a:lnTo>
                <a:lnTo>
                  <a:pt x="44703" y="1143"/>
                </a:lnTo>
                <a:lnTo>
                  <a:pt x="47625" y="1650"/>
                </a:lnTo>
                <a:lnTo>
                  <a:pt x="49656" y="2412"/>
                </a:lnTo>
                <a:lnTo>
                  <a:pt x="51815" y="3048"/>
                </a:lnTo>
                <a:lnTo>
                  <a:pt x="53339" y="3937"/>
                </a:lnTo>
                <a:lnTo>
                  <a:pt x="54228" y="5080"/>
                </a:lnTo>
                <a:lnTo>
                  <a:pt x="55117" y="6223"/>
                </a:lnTo>
                <a:lnTo>
                  <a:pt x="55625" y="7493"/>
                </a:lnTo>
                <a:lnTo>
                  <a:pt x="55625" y="8889"/>
                </a:lnTo>
                <a:lnTo>
                  <a:pt x="55625" y="228092"/>
                </a:lnTo>
                <a:lnTo>
                  <a:pt x="141224" y="228092"/>
                </a:lnTo>
                <a:lnTo>
                  <a:pt x="142747" y="228092"/>
                </a:lnTo>
                <a:lnTo>
                  <a:pt x="143890" y="228473"/>
                </a:lnTo>
                <a:lnTo>
                  <a:pt x="144906" y="229235"/>
                </a:lnTo>
                <a:lnTo>
                  <a:pt x="146050" y="229997"/>
                </a:lnTo>
                <a:lnTo>
                  <a:pt x="146938" y="231267"/>
                </a:lnTo>
                <a:lnTo>
                  <a:pt x="147574" y="233045"/>
                </a:lnTo>
                <a:lnTo>
                  <a:pt x="148335" y="234823"/>
                </a:lnTo>
                <a:lnTo>
                  <a:pt x="148843" y="237109"/>
                </a:lnTo>
                <a:lnTo>
                  <a:pt x="149225" y="240030"/>
                </a:lnTo>
                <a:lnTo>
                  <a:pt x="149478" y="242950"/>
                </a:lnTo>
                <a:lnTo>
                  <a:pt x="149732" y="246380"/>
                </a:lnTo>
                <a:lnTo>
                  <a:pt x="149732" y="250698"/>
                </a:lnTo>
                <a:lnTo>
                  <a:pt x="149732" y="254888"/>
                </a:lnTo>
                <a:lnTo>
                  <a:pt x="147574" y="268477"/>
                </a:lnTo>
                <a:lnTo>
                  <a:pt x="146938" y="270383"/>
                </a:lnTo>
                <a:lnTo>
                  <a:pt x="146050" y="271652"/>
                </a:lnTo>
                <a:lnTo>
                  <a:pt x="144906" y="272542"/>
                </a:lnTo>
                <a:lnTo>
                  <a:pt x="143890" y="273431"/>
                </a:lnTo>
                <a:lnTo>
                  <a:pt x="142747" y="273812"/>
                </a:lnTo>
                <a:lnTo>
                  <a:pt x="141224" y="273812"/>
                </a:lnTo>
                <a:lnTo>
                  <a:pt x="16382" y="273812"/>
                </a:lnTo>
                <a:lnTo>
                  <a:pt x="11810" y="273812"/>
                </a:lnTo>
                <a:lnTo>
                  <a:pt x="7874" y="272414"/>
                </a:lnTo>
                <a:lnTo>
                  <a:pt x="4699" y="269748"/>
                </a:lnTo>
                <a:lnTo>
                  <a:pt x="1524" y="266954"/>
                </a:lnTo>
                <a:lnTo>
                  <a:pt x="0" y="262509"/>
                </a:lnTo>
                <a:lnTo>
                  <a:pt x="0" y="256286"/>
                </a:lnTo>
                <a:lnTo>
                  <a:pt x="0" y="8889"/>
                </a:lnTo>
                <a:lnTo>
                  <a:pt x="0" y="7493"/>
                </a:lnTo>
                <a:lnTo>
                  <a:pt x="380" y="6223"/>
                </a:lnTo>
                <a:lnTo>
                  <a:pt x="1396" y="5080"/>
                </a:lnTo>
                <a:lnTo>
                  <a:pt x="2285" y="3937"/>
                </a:lnTo>
                <a:lnTo>
                  <a:pt x="3809" y="3048"/>
                </a:lnTo>
                <a:lnTo>
                  <a:pt x="5841" y="2412"/>
                </a:lnTo>
                <a:lnTo>
                  <a:pt x="8000" y="1650"/>
                </a:lnTo>
                <a:lnTo>
                  <a:pt x="10794" y="1143"/>
                </a:lnTo>
                <a:lnTo>
                  <a:pt x="14350" y="635"/>
                </a:lnTo>
                <a:lnTo>
                  <a:pt x="18033" y="254"/>
                </a:lnTo>
                <a:lnTo>
                  <a:pt x="22478" y="0"/>
                </a:lnTo>
                <a:lnTo>
                  <a:pt x="27812" y="0"/>
                </a:lnTo>
                <a:close/>
              </a:path>
            </a:pathLst>
          </a:custGeom>
          <a:ln w="3175">
            <a:solidFill>
              <a:srgbClr val="446A1C"/>
            </a:solidFill>
          </a:ln>
        </p:spPr>
        <p:txBody>
          <a:bodyPr wrap="square" lIns="0" tIns="0" rIns="0" bIns="0" rtlCol="0"/>
          <a:lstStyle/>
          <a:p>
            <a:endParaRPr sz="3800"/>
          </a:p>
        </p:txBody>
      </p:sp>
      <p:sp>
        <p:nvSpPr>
          <p:cNvPr id="15" name="object 15"/>
          <p:cNvSpPr/>
          <p:nvPr/>
        </p:nvSpPr>
        <p:spPr>
          <a:xfrm>
            <a:off x="2036051" y="1074927"/>
            <a:ext cx="372745" cy="275590"/>
          </a:xfrm>
          <a:custGeom>
            <a:avLst/>
            <a:gdLst/>
            <a:ahLst/>
            <a:cxnLst/>
            <a:rect l="l" t="t" r="r" b="b"/>
            <a:pathLst>
              <a:path w="372744" h="275590">
                <a:moveTo>
                  <a:pt x="27927" y="0"/>
                </a:moveTo>
                <a:lnTo>
                  <a:pt x="34531" y="0"/>
                </a:lnTo>
                <a:lnTo>
                  <a:pt x="39763" y="126"/>
                </a:lnTo>
                <a:lnTo>
                  <a:pt x="43624" y="381"/>
                </a:lnTo>
                <a:lnTo>
                  <a:pt x="47485" y="508"/>
                </a:lnTo>
                <a:lnTo>
                  <a:pt x="56362" y="5207"/>
                </a:lnTo>
                <a:lnTo>
                  <a:pt x="57061" y="6731"/>
                </a:lnTo>
                <a:lnTo>
                  <a:pt x="57632" y="8762"/>
                </a:lnTo>
                <a:lnTo>
                  <a:pt x="58051" y="11430"/>
                </a:lnTo>
                <a:lnTo>
                  <a:pt x="105854" y="220091"/>
                </a:lnTo>
                <a:lnTo>
                  <a:pt x="106057" y="220091"/>
                </a:lnTo>
                <a:lnTo>
                  <a:pt x="155765" y="12826"/>
                </a:lnTo>
                <a:lnTo>
                  <a:pt x="156324" y="10160"/>
                </a:lnTo>
                <a:lnTo>
                  <a:pt x="157060" y="8000"/>
                </a:lnTo>
                <a:lnTo>
                  <a:pt x="157975" y="6350"/>
                </a:lnTo>
                <a:lnTo>
                  <a:pt x="158889" y="4699"/>
                </a:lnTo>
                <a:lnTo>
                  <a:pt x="160426" y="3429"/>
                </a:lnTo>
                <a:lnTo>
                  <a:pt x="180403" y="0"/>
                </a:lnTo>
                <a:lnTo>
                  <a:pt x="186715" y="0"/>
                </a:lnTo>
                <a:lnTo>
                  <a:pt x="193459" y="0"/>
                </a:lnTo>
                <a:lnTo>
                  <a:pt x="198831" y="126"/>
                </a:lnTo>
                <a:lnTo>
                  <a:pt x="202831" y="508"/>
                </a:lnTo>
                <a:lnTo>
                  <a:pt x="206832" y="762"/>
                </a:lnTo>
                <a:lnTo>
                  <a:pt x="209918" y="1397"/>
                </a:lnTo>
                <a:lnTo>
                  <a:pt x="212089" y="2286"/>
                </a:lnTo>
                <a:lnTo>
                  <a:pt x="214274" y="3175"/>
                </a:lnTo>
                <a:lnTo>
                  <a:pt x="219151" y="12826"/>
                </a:lnTo>
                <a:lnTo>
                  <a:pt x="270535" y="220091"/>
                </a:lnTo>
                <a:lnTo>
                  <a:pt x="270954" y="220091"/>
                </a:lnTo>
                <a:lnTo>
                  <a:pt x="318757" y="12064"/>
                </a:lnTo>
                <a:lnTo>
                  <a:pt x="319176" y="9779"/>
                </a:lnTo>
                <a:lnTo>
                  <a:pt x="319747" y="7874"/>
                </a:lnTo>
                <a:lnTo>
                  <a:pt x="341642" y="0"/>
                </a:lnTo>
                <a:lnTo>
                  <a:pt x="348246" y="0"/>
                </a:lnTo>
                <a:lnTo>
                  <a:pt x="354418" y="0"/>
                </a:lnTo>
                <a:lnTo>
                  <a:pt x="370141" y="3429"/>
                </a:lnTo>
                <a:lnTo>
                  <a:pt x="371690" y="4952"/>
                </a:lnTo>
                <a:lnTo>
                  <a:pt x="372351" y="7238"/>
                </a:lnTo>
                <a:lnTo>
                  <a:pt x="372148" y="10287"/>
                </a:lnTo>
                <a:lnTo>
                  <a:pt x="371932" y="13335"/>
                </a:lnTo>
                <a:lnTo>
                  <a:pt x="371195" y="17399"/>
                </a:lnTo>
                <a:lnTo>
                  <a:pt x="369938" y="22606"/>
                </a:lnTo>
                <a:lnTo>
                  <a:pt x="307390" y="259714"/>
                </a:lnTo>
                <a:lnTo>
                  <a:pt x="306539" y="263017"/>
                </a:lnTo>
                <a:lnTo>
                  <a:pt x="297281" y="272414"/>
                </a:lnTo>
                <a:lnTo>
                  <a:pt x="294335" y="273558"/>
                </a:lnTo>
                <a:lnTo>
                  <a:pt x="290537" y="274193"/>
                </a:lnTo>
                <a:lnTo>
                  <a:pt x="285902" y="274574"/>
                </a:lnTo>
                <a:lnTo>
                  <a:pt x="281279" y="274955"/>
                </a:lnTo>
                <a:lnTo>
                  <a:pt x="275374" y="275082"/>
                </a:lnTo>
                <a:lnTo>
                  <a:pt x="268223" y="275082"/>
                </a:lnTo>
                <a:lnTo>
                  <a:pt x="260210" y="275082"/>
                </a:lnTo>
                <a:lnTo>
                  <a:pt x="237477" y="272414"/>
                </a:lnTo>
                <a:lnTo>
                  <a:pt x="234657" y="271399"/>
                </a:lnTo>
                <a:lnTo>
                  <a:pt x="232625" y="269875"/>
                </a:lnTo>
                <a:lnTo>
                  <a:pt x="231368" y="267843"/>
                </a:lnTo>
                <a:lnTo>
                  <a:pt x="230098" y="265811"/>
                </a:lnTo>
                <a:lnTo>
                  <a:pt x="229120" y="263017"/>
                </a:lnTo>
                <a:lnTo>
                  <a:pt x="228422" y="259714"/>
                </a:lnTo>
                <a:lnTo>
                  <a:pt x="184823" y="86995"/>
                </a:lnTo>
                <a:lnTo>
                  <a:pt x="184403" y="86995"/>
                </a:lnTo>
                <a:lnTo>
                  <a:pt x="143128" y="259714"/>
                </a:lnTo>
                <a:lnTo>
                  <a:pt x="142430" y="262889"/>
                </a:lnTo>
                <a:lnTo>
                  <a:pt x="141439" y="265557"/>
                </a:lnTo>
                <a:lnTo>
                  <a:pt x="140182" y="267588"/>
                </a:lnTo>
                <a:lnTo>
                  <a:pt x="138912" y="269621"/>
                </a:lnTo>
                <a:lnTo>
                  <a:pt x="136918" y="271272"/>
                </a:lnTo>
                <a:lnTo>
                  <a:pt x="134175" y="272288"/>
                </a:lnTo>
                <a:lnTo>
                  <a:pt x="131444" y="273431"/>
                </a:lnTo>
                <a:lnTo>
                  <a:pt x="127723" y="274193"/>
                </a:lnTo>
                <a:lnTo>
                  <a:pt x="123012" y="274574"/>
                </a:lnTo>
                <a:lnTo>
                  <a:pt x="118313" y="274955"/>
                </a:lnTo>
                <a:lnTo>
                  <a:pt x="112102" y="275082"/>
                </a:lnTo>
                <a:lnTo>
                  <a:pt x="104381" y="275082"/>
                </a:lnTo>
                <a:lnTo>
                  <a:pt x="96240" y="275082"/>
                </a:lnTo>
                <a:lnTo>
                  <a:pt x="89738" y="274955"/>
                </a:lnTo>
                <a:lnTo>
                  <a:pt x="84899" y="274574"/>
                </a:lnTo>
                <a:lnTo>
                  <a:pt x="80048" y="274193"/>
                </a:lnTo>
                <a:lnTo>
                  <a:pt x="76225" y="273558"/>
                </a:lnTo>
                <a:lnTo>
                  <a:pt x="73418" y="272414"/>
                </a:lnTo>
                <a:lnTo>
                  <a:pt x="70611" y="271399"/>
                </a:lnTo>
                <a:lnTo>
                  <a:pt x="64160" y="259714"/>
                </a:lnTo>
                <a:lnTo>
                  <a:pt x="2235" y="21971"/>
                </a:lnTo>
                <a:lnTo>
                  <a:pt x="977" y="16891"/>
                </a:lnTo>
                <a:lnTo>
                  <a:pt x="279" y="12954"/>
                </a:lnTo>
                <a:lnTo>
                  <a:pt x="139" y="10033"/>
                </a:lnTo>
                <a:lnTo>
                  <a:pt x="0" y="7112"/>
                </a:lnTo>
                <a:lnTo>
                  <a:pt x="800" y="4952"/>
                </a:lnTo>
                <a:lnTo>
                  <a:pt x="2552" y="3429"/>
                </a:lnTo>
                <a:lnTo>
                  <a:pt x="4305" y="1905"/>
                </a:lnTo>
                <a:lnTo>
                  <a:pt x="7188" y="888"/>
                </a:lnTo>
                <a:lnTo>
                  <a:pt x="11188" y="508"/>
                </a:lnTo>
                <a:lnTo>
                  <a:pt x="15189" y="254"/>
                </a:lnTo>
                <a:lnTo>
                  <a:pt x="20777" y="0"/>
                </a:lnTo>
                <a:lnTo>
                  <a:pt x="27927" y="0"/>
                </a:lnTo>
                <a:close/>
              </a:path>
            </a:pathLst>
          </a:custGeom>
          <a:ln w="3175">
            <a:solidFill>
              <a:srgbClr val="446A1C"/>
            </a:solidFill>
          </a:ln>
        </p:spPr>
        <p:txBody>
          <a:bodyPr wrap="square" lIns="0" tIns="0" rIns="0" bIns="0" rtlCol="0"/>
          <a:lstStyle/>
          <a:p>
            <a:endParaRPr sz="3800"/>
          </a:p>
        </p:txBody>
      </p:sp>
      <p:sp>
        <p:nvSpPr>
          <p:cNvPr id="16" name="object 16"/>
          <p:cNvSpPr/>
          <p:nvPr/>
        </p:nvSpPr>
        <p:spPr>
          <a:xfrm>
            <a:off x="6384164" y="1071373"/>
            <a:ext cx="258445" cy="282575"/>
          </a:xfrm>
          <a:custGeom>
            <a:avLst/>
            <a:gdLst/>
            <a:ahLst/>
            <a:cxnLst/>
            <a:rect l="l" t="t" r="r" b="b"/>
            <a:pathLst>
              <a:path w="258445" h="282575">
                <a:moveTo>
                  <a:pt x="131572" y="0"/>
                </a:moveTo>
                <a:lnTo>
                  <a:pt x="173916" y="4661"/>
                </a:lnTo>
                <a:lnTo>
                  <a:pt x="217400" y="25525"/>
                </a:lnTo>
                <a:lnTo>
                  <a:pt x="245308" y="64103"/>
                </a:lnTo>
                <a:lnTo>
                  <a:pt x="255920" y="104917"/>
                </a:lnTo>
                <a:lnTo>
                  <a:pt x="257937" y="137922"/>
                </a:lnTo>
                <a:lnTo>
                  <a:pt x="257413" y="154426"/>
                </a:lnTo>
                <a:lnTo>
                  <a:pt x="249554" y="198627"/>
                </a:lnTo>
                <a:lnTo>
                  <a:pt x="232249" y="234132"/>
                </a:lnTo>
                <a:lnTo>
                  <a:pt x="195048" y="266987"/>
                </a:lnTo>
                <a:lnTo>
                  <a:pt x="156781" y="279733"/>
                </a:lnTo>
                <a:lnTo>
                  <a:pt x="126491" y="282193"/>
                </a:lnTo>
                <a:lnTo>
                  <a:pt x="111105" y="281672"/>
                </a:lnTo>
                <a:lnTo>
                  <a:pt x="70992" y="273938"/>
                </a:lnTo>
                <a:lnTo>
                  <a:pt x="31496" y="248538"/>
                </a:lnTo>
                <a:lnTo>
                  <a:pt x="7874" y="205104"/>
                </a:lnTo>
                <a:lnTo>
                  <a:pt x="480" y="160152"/>
                </a:lnTo>
                <a:lnTo>
                  <a:pt x="0" y="142748"/>
                </a:lnTo>
                <a:lnTo>
                  <a:pt x="523" y="126674"/>
                </a:lnTo>
                <a:lnTo>
                  <a:pt x="8382" y="83312"/>
                </a:lnTo>
                <a:lnTo>
                  <a:pt x="25616" y="48093"/>
                </a:lnTo>
                <a:lnTo>
                  <a:pt x="62833" y="15404"/>
                </a:lnTo>
                <a:lnTo>
                  <a:pt x="101107" y="2476"/>
                </a:lnTo>
                <a:lnTo>
                  <a:pt x="131572"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2429344" y="1071373"/>
            <a:ext cx="258445" cy="282575"/>
          </a:xfrm>
          <a:custGeom>
            <a:avLst/>
            <a:gdLst/>
            <a:ahLst/>
            <a:cxnLst/>
            <a:rect l="l" t="t" r="r" b="b"/>
            <a:pathLst>
              <a:path w="258444" h="282575">
                <a:moveTo>
                  <a:pt x="131610" y="0"/>
                </a:moveTo>
                <a:lnTo>
                  <a:pt x="173961" y="4661"/>
                </a:lnTo>
                <a:lnTo>
                  <a:pt x="217417" y="25525"/>
                </a:lnTo>
                <a:lnTo>
                  <a:pt x="245321" y="64103"/>
                </a:lnTo>
                <a:lnTo>
                  <a:pt x="255946" y="104917"/>
                </a:lnTo>
                <a:lnTo>
                  <a:pt x="257975" y="137922"/>
                </a:lnTo>
                <a:lnTo>
                  <a:pt x="257446" y="154426"/>
                </a:lnTo>
                <a:lnTo>
                  <a:pt x="249542" y="198627"/>
                </a:lnTo>
                <a:lnTo>
                  <a:pt x="232288" y="234132"/>
                </a:lnTo>
                <a:lnTo>
                  <a:pt x="195086" y="266987"/>
                </a:lnTo>
                <a:lnTo>
                  <a:pt x="156857" y="279733"/>
                </a:lnTo>
                <a:lnTo>
                  <a:pt x="126555" y="282193"/>
                </a:lnTo>
                <a:lnTo>
                  <a:pt x="111165" y="281672"/>
                </a:lnTo>
                <a:lnTo>
                  <a:pt x="71069" y="273938"/>
                </a:lnTo>
                <a:lnTo>
                  <a:pt x="31584" y="248538"/>
                </a:lnTo>
                <a:lnTo>
                  <a:pt x="7886" y="205104"/>
                </a:lnTo>
                <a:lnTo>
                  <a:pt x="492" y="160152"/>
                </a:lnTo>
                <a:lnTo>
                  <a:pt x="0" y="142748"/>
                </a:lnTo>
                <a:lnTo>
                  <a:pt x="526" y="126674"/>
                </a:lnTo>
                <a:lnTo>
                  <a:pt x="8420" y="83312"/>
                </a:lnTo>
                <a:lnTo>
                  <a:pt x="25674" y="48093"/>
                </a:lnTo>
                <a:lnTo>
                  <a:pt x="62875" y="15404"/>
                </a:lnTo>
                <a:lnTo>
                  <a:pt x="101158" y="2476"/>
                </a:lnTo>
                <a:lnTo>
                  <a:pt x="131610" y="0"/>
                </a:lnTo>
                <a:close/>
              </a:path>
            </a:pathLst>
          </a:custGeom>
          <a:ln w="3175">
            <a:solidFill>
              <a:srgbClr val="446A1C"/>
            </a:solidFill>
          </a:ln>
        </p:spPr>
        <p:txBody>
          <a:bodyPr wrap="square" lIns="0" tIns="0" rIns="0" bIns="0" rtlCol="0"/>
          <a:lstStyle/>
          <a:p>
            <a:endParaRPr sz="3800"/>
          </a:p>
        </p:txBody>
      </p:sp>
      <p:sp>
        <p:nvSpPr>
          <p:cNvPr id="18" name="object 18"/>
          <p:cNvSpPr/>
          <p:nvPr/>
        </p:nvSpPr>
        <p:spPr>
          <a:xfrm>
            <a:off x="1877568" y="1935479"/>
            <a:ext cx="7239000" cy="4587240"/>
          </a:xfrm>
          <a:prstGeom prst="rect">
            <a:avLst/>
          </a:prstGeom>
          <a:blipFill>
            <a:blip r:embed="rId8" cstate="print"/>
            <a:stretch>
              <a:fillRect/>
            </a:stretch>
          </a:blipFill>
        </p:spPr>
        <p:txBody>
          <a:bodyPr wrap="square" lIns="0" tIns="0" rIns="0" bIns="0" rtlCol="0"/>
          <a:lstStyle/>
          <a:p>
            <a:endParaRPr sz="3800"/>
          </a:p>
        </p:txBody>
      </p:sp>
      <p:sp>
        <p:nvSpPr>
          <p:cNvPr id="19" name="object 19"/>
          <p:cNvSpPr txBox="1">
            <a:spLocks noGrp="1"/>
          </p:cNvSpPr>
          <p:nvPr>
            <p:ph type="title"/>
          </p:nvPr>
        </p:nvSpPr>
        <p:spPr>
          <a:xfrm>
            <a:off x="2059940" y="1631779"/>
            <a:ext cx="6687820" cy="290464"/>
          </a:xfrm>
          <a:prstGeom prst="rect">
            <a:avLst/>
          </a:prstGeom>
        </p:spPr>
        <p:txBody>
          <a:bodyPr vert="horz" wrap="square" lIns="0" tIns="13335" rIns="0" bIns="0" rtlCol="0" anchor="ctr">
            <a:spAutoFit/>
          </a:bodyPr>
          <a:lstStyle/>
          <a:p>
            <a:pPr marL="12699">
              <a:spcBef>
                <a:spcPts val="105"/>
              </a:spcBef>
            </a:pPr>
            <a:r>
              <a:rPr sz="2000" spc="-120" dirty="0"/>
              <a:t>Open </a:t>
            </a:r>
            <a:r>
              <a:rPr sz="2000" spc="-90" dirty="0"/>
              <a:t>wordpress </a:t>
            </a:r>
            <a:r>
              <a:rPr sz="2000" spc="-135" dirty="0"/>
              <a:t>package </a:t>
            </a:r>
            <a:r>
              <a:rPr sz="2000" spc="-25" dirty="0"/>
              <a:t>in</a:t>
            </a:r>
            <a:r>
              <a:rPr sz="2000" spc="-105" dirty="0"/>
              <a:t> </a:t>
            </a:r>
            <a:r>
              <a:rPr sz="2000" spc="-55" dirty="0"/>
              <a:t>browser(localhost/yourfoldername).</a:t>
            </a:r>
            <a:endParaRPr sz="2000"/>
          </a:p>
        </p:txBody>
      </p:sp>
    </p:spTree>
    <p:extLst>
      <p:ext uri="{BB962C8B-B14F-4D97-AF65-F5344CB8AC3E}">
        <p14:creationId xmlns:p14="http://schemas.microsoft.com/office/powerpoint/2010/main" val="3719502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40191" y="1071373"/>
            <a:ext cx="6846252" cy="282193"/>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3765170" y="1227964"/>
            <a:ext cx="87249" cy="79375"/>
          </a:xfrm>
          <a:prstGeom prst="rect">
            <a:avLst/>
          </a:prstGeom>
          <a:blipFill>
            <a:blip r:embed="rId3" cstate="print"/>
            <a:stretch>
              <a:fillRect/>
            </a:stretch>
          </a:blipFill>
        </p:spPr>
        <p:txBody>
          <a:bodyPr wrap="square" lIns="0" tIns="0" rIns="0" bIns="0" rtlCol="0"/>
          <a:lstStyle/>
          <a:p>
            <a:endParaRPr sz="3800"/>
          </a:p>
        </p:txBody>
      </p:sp>
      <p:sp>
        <p:nvSpPr>
          <p:cNvPr id="4" name="object 4"/>
          <p:cNvSpPr/>
          <p:nvPr/>
        </p:nvSpPr>
        <p:spPr>
          <a:xfrm>
            <a:off x="6873113" y="1070483"/>
            <a:ext cx="1499616" cy="283971"/>
          </a:xfrm>
          <a:prstGeom prst="rect">
            <a:avLst/>
          </a:prstGeom>
          <a:blipFill>
            <a:blip r:embed="rId4" cstate="print"/>
            <a:stretch>
              <a:fillRect/>
            </a:stretch>
          </a:blipFill>
        </p:spPr>
        <p:txBody>
          <a:bodyPr wrap="square" lIns="0" tIns="0" rIns="0" bIns="0" rtlCol="0"/>
          <a:lstStyle/>
          <a:p>
            <a:endParaRPr sz="3800"/>
          </a:p>
        </p:txBody>
      </p:sp>
      <p:sp>
        <p:nvSpPr>
          <p:cNvPr id="5" name="object 5"/>
          <p:cNvSpPr/>
          <p:nvPr/>
        </p:nvSpPr>
        <p:spPr>
          <a:xfrm>
            <a:off x="6018910" y="1128268"/>
            <a:ext cx="77470" cy="116205"/>
          </a:xfrm>
          <a:custGeom>
            <a:avLst/>
            <a:gdLst/>
            <a:ahLst/>
            <a:cxnLst/>
            <a:rect l="l" t="t" r="r" b="b"/>
            <a:pathLst>
              <a:path w="77470" h="116205">
                <a:moveTo>
                  <a:pt x="38608" y="0"/>
                </a:moveTo>
                <a:lnTo>
                  <a:pt x="0" y="115824"/>
                </a:lnTo>
                <a:lnTo>
                  <a:pt x="77342" y="115824"/>
                </a:lnTo>
                <a:lnTo>
                  <a:pt x="38862" y="0"/>
                </a:lnTo>
                <a:lnTo>
                  <a:pt x="38608" y="0"/>
                </a:lnTo>
                <a:close/>
              </a:path>
            </a:pathLst>
          </a:custGeom>
          <a:ln w="3175">
            <a:solidFill>
              <a:srgbClr val="446A1C"/>
            </a:solidFill>
          </a:ln>
        </p:spPr>
        <p:txBody>
          <a:bodyPr wrap="square" lIns="0" tIns="0" rIns="0" bIns="0" rtlCol="0"/>
          <a:lstStyle/>
          <a:p>
            <a:endParaRPr sz="3800"/>
          </a:p>
        </p:txBody>
      </p:sp>
      <p:sp>
        <p:nvSpPr>
          <p:cNvPr id="6" name="object 6"/>
          <p:cNvSpPr/>
          <p:nvPr/>
        </p:nvSpPr>
        <p:spPr>
          <a:xfrm>
            <a:off x="5069459" y="1128268"/>
            <a:ext cx="77470" cy="116205"/>
          </a:xfrm>
          <a:custGeom>
            <a:avLst/>
            <a:gdLst/>
            <a:ahLst/>
            <a:cxnLst/>
            <a:rect l="l" t="t" r="r" b="b"/>
            <a:pathLst>
              <a:path w="77470" h="116205">
                <a:moveTo>
                  <a:pt x="38607" y="0"/>
                </a:moveTo>
                <a:lnTo>
                  <a:pt x="0" y="115824"/>
                </a:lnTo>
                <a:lnTo>
                  <a:pt x="77342" y="115824"/>
                </a:lnTo>
                <a:lnTo>
                  <a:pt x="38862" y="0"/>
                </a:lnTo>
                <a:lnTo>
                  <a:pt x="38607" y="0"/>
                </a:lnTo>
                <a:close/>
              </a:path>
            </a:pathLst>
          </a:custGeom>
          <a:ln w="3175">
            <a:solidFill>
              <a:srgbClr val="446A1C"/>
            </a:solidFill>
          </a:ln>
        </p:spPr>
        <p:txBody>
          <a:bodyPr wrap="square" lIns="0" tIns="0" rIns="0" bIns="0" rtlCol="0"/>
          <a:lstStyle/>
          <a:p>
            <a:endParaRPr sz="3800"/>
          </a:p>
        </p:txBody>
      </p:sp>
      <p:sp>
        <p:nvSpPr>
          <p:cNvPr id="7" name="object 7"/>
          <p:cNvSpPr/>
          <p:nvPr/>
        </p:nvSpPr>
        <p:spPr>
          <a:xfrm>
            <a:off x="4008754" y="1128268"/>
            <a:ext cx="77470" cy="116205"/>
          </a:xfrm>
          <a:custGeom>
            <a:avLst/>
            <a:gdLst/>
            <a:ahLst/>
            <a:cxnLst/>
            <a:rect l="l" t="t" r="r" b="b"/>
            <a:pathLst>
              <a:path w="77469" h="116205">
                <a:moveTo>
                  <a:pt x="38607" y="0"/>
                </a:moveTo>
                <a:lnTo>
                  <a:pt x="0" y="115824"/>
                </a:lnTo>
                <a:lnTo>
                  <a:pt x="77343" y="115824"/>
                </a:lnTo>
                <a:lnTo>
                  <a:pt x="38862" y="0"/>
                </a:lnTo>
                <a:lnTo>
                  <a:pt x="38607" y="0"/>
                </a:lnTo>
                <a:close/>
              </a:path>
            </a:pathLst>
          </a:custGeom>
          <a:ln w="3175">
            <a:solidFill>
              <a:srgbClr val="446A1C"/>
            </a:solidFill>
          </a:ln>
        </p:spPr>
        <p:txBody>
          <a:bodyPr wrap="square" lIns="0" tIns="0" rIns="0" bIns="0" rtlCol="0"/>
          <a:lstStyle/>
          <a:p>
            <a:endParaRPr sz="3800"/>
          </a:p>
        </p:txBody>
      </p:sp>
      <p:sp>
        <p:nvSpPr>
          <p:cNvPr id="8" name="object 8"/>
          <p:cNvSpPr/>
          <p:nvPr/>
        </p:nvSpPr>
        <p:spPr>
          <a:xfrm>
            <a:off x="3510407" y="1128268"/>
            <a:ext cx="77470" cy="116205"/>
          </a:xfrm>
          <a:custGeom>
            <a:avLst/>
            <a:gdLst/>
            <a:ahLst/>
            <a:cxnLst/>
            <a:rect l="l" t="t" r="r" b="b"/>
            <a:pathLst>
              <a:path w="77469" h="116205">
                <a:moveTo>
                  <a:pt x="38607" y="0"/>
                </a:moveTo>
                <a:lnTo>
                  <a:pt x="0" y="115824"/>
                </a:lnTo>
                <a:lnTo>
                  <a:pt x="77343" y="115824"/>
                </a:lnTo>
                <a:lnTo>
                  <a:pt x="38862" y="0"/>
                </a:lnTo>
                <a:lnTo>
                  <a:pt x="38607" y="0"/>
                </a:lnTo>
                <a:close/>
              </a:path>
            </a:pathLst>
          </a:custGeom>
          <a:ln w="3175">
            <a:solidFill>
              <a:srgbClr val="446A1C"/>
            </a:solidFill>
          </a:ln>
        </p:spPr>
        <p:txBody>
          <a:bodyPr wrap="square" lIns="0" tIns="0" rIns="0" bIns="0" rtlCol="0"/>
          <a:lstStyle/>
          <a:p>
            <a:endParaRPr sz="3800"/>
          </a:p>
        </p:txBody>
      </p:sp>
      <p:sp>
        <p:nvSpPr>
          <p:cNvPr id="9" name="object 9"/>
          <p:cNvSpPr/>
          <p:nvPr/>
        </p:nvSpPr>
        <p:spPr>
          <a:xfrm>
            <a:off x="3103499" y="1128268"/>
            <a:ext cx="77470" cy="116205"/>
          </a:xfrm>
          <a:custGeom>
            <a:avLst/>
            <a:gdLst/>
            <a:ahLst/>
            <a:cxnLst/>
            <a:rect l="l" t="t" r="r" b="b"/>
            <a:pathLst>
              <a:path w="77469" h="116205">
                <a:moveTo>
                  <a:pt x="38607" y="0"/>
                </a:moveTo>
                <a:lnTo>
                  <a:pt x="0" y="115824"/>
                </a:lnTo>
                <a:lnTo>
                  <a:pt x="77343" y="115824"/>
                </a:lnTo>
                <a:lnTo>
                  <a:pt x="38862" y="0"/>
                </a:lnTo>
                <a:lnTo>
                  <a:pt x="38607" y="0"/>
                </a:lnTo>
                <a:close/>
              </a:path>
            </a:pathLst>
          </a:custGeom>
          <a:ln w="3175">
            <a:solidFill>
              <a:srgbClr val="446A1C"/>
            </a:solidFill>
          </a:ln>
        </p:spPr>
        <p:txBody>
          <a:bodyPr wrap="square" lIns="0" tIns="0" rIns="0" bIns="0" rtlCol="0"/>
          <a:lstStyle/>
          <a:p>
            <a:endParaRPr sz="3800"/>
          </a:p>
        </p:txBody>
      </p:sp>
      <p:sp>
        <p:nvSpPr>
          <p:cNvPr id="10" name="object 10"/>
          <p:cNvSpPr/>
          <p:nvPr/>
        </p:nvSpPr>
        <p:spPr>
          <a:xfrm>
            <a:off x="8714359" y="1118743"/>
            <a:ext cx="115697" cy="187070"/>
          </a:xfrm>
          <a:prstGeom prst="rect">
            <a:avLst/>
          </a:prstGeom>
          <a:blipFill>
            <a:blip r:embed="rId5" cstate="print"/>
            <a:stretch>
              <a:fillRect/>
            </a:stretch>
          </a:blipFill>
        </p:spPr>
        <p:txBody>
          <a:bodyPr wrap="square" lIns="0" tIns="0" rIns="0" bIns="0" rtlCol="0"/>
          <a:lstStyle/>
          <a:p>
            <a:endParaRPr sz="3800"/>
          </a:p>
        </p:txBody>
      </p:sp>
      <p:sp>
        <p:nvSpPr>
          <p:cNvPr id="11" name="object 11"/>
          <p:cNvSpPr/>
          <p:nvPr/>
        </p:nvSpPr>
        <p:spPr>
          <a:xfrm>
            <a:off x="6557899" y="1118743"/>
            <a:ext cx="115697" cy="187070"/>
          </a:xfrm>
          <a:prstGeom prst="rect">
            <a:avLst/>
          </a:prstGeom>
          <a:blipFill>
            <a:blip r:embed="rId5" cstate="print"/>
            <a:stretch>
              <a:fillRect/>
            </a:stretch>
          </a:blipFill>
        </p:spPr>
        <p:txBody>
          <a:bodyPr wrap="square" lIns="0" tIns="0" rIns="0" bIns="0" rtlCol="0"/>
          <a:lstStyle/>
          <a:p>
            <a:endParaRPr sz="3800"/>
          </a:p>
        </p:txBody>
      </p:sp>
      <p:sp>
        <p:nvSpPr>
          <p:cNvPr id="12" name="object 12"/>
          <p:cNvSpPr/>
          <p:nvPr/>
        </p:nvSpPr>
        <p:spPr>
          <a:xfrm>
            <a:off x="2837815" y="1118743"/>
            <a:ext cx="115696" cy="187070"/>
          </a:xfrm>
          <a:prstGeom prst="rect">
            <a:avLst/>
          </a:prstGeom>
          <a:blipFill>
            <a:blip r:embed="rId5" cstate="print"/>
            <a:stretch>
              <a:fillRect/>
            </a:stretch>
          </a:blipFill>
        </p:spPr>
        <p:txBody>
          <a:bodyPr wrap="square" lIns="0" tIns="0" rIns="0" bIns="0" rtlCol="0"/>
          <a:lstStyle/>
          <a:p>
            <a:endParaRPr sz="3800"/>
          </a:p>
        </p:txBody>
      </p:sp>
      <p:sp>
        <p:nvSpPr>
          <p:cNvPr id="13" name="object 13"/>
          <p:cNvSpPr/>
          <p:nvPr/>
        </p:nvSpPr>
        <p:spPr>
          <a:xfrm>
            <a:off x="8472296" y="1117727"/>
            <a:ext cx="77216" cy="78994"/>
          </a:xfrm>
          <a:prstGeom prst="rect">
            <a:avLst/>
          </a:prstGeom>
          <a:blipFill>
            <a:blip r:embed="rId6" cstate="print"/>
            <a:stretch>
              <a:fillRect/>
            </a:stretch>
          </a:blipFill>
        </p:spPr>
        <p:txBody>
          <a:bodyPr wrap="square" lIns="0" tIns="0" rIns="0" bIns="0" rtlCol="0"/>
          <a:lstStyle/>
          <a:p>
            <a:endParaRPr sz="3800"/>
          </a:p>
        </p:txBody>
      </p:sp>
      <p:sp>
        <p:nvSpPr>
          <p:cNvPr id="14" name="object 14"/>
          <p:cNvSpPr/>
          <p:nvPr/>
        </p:nvSpPr>
        <p:spPr>
          <a:xfrm>
            <a:off x="3765170" y="1116838"/>
            <a:ext cx="73151" cy="72516"/>
          </a:xfrm>
          <a:prstGeom prst="rect">
            <a:avLst/>
          </a:prstGeom>
          <a:blipFill>
            <a:blip r:embed="rId7" cstate="print"/>
            <a:stretch>
              <a:fillRect/>
            </a:stretch>
          </a:blipFill>
        </p:spPr>
        <p:txBody>
          <a:bodyPr wrap="square" lIns="0" tIns="0" rIns="0" bIns="0" rtlCol="0"/>
          <a:lstStyle/>
          <a:p>
            <a:endParaRPr sz="3800"/>
          </a:p>
        </p:txBody>
      </p:sp>
      <p:sp>
        <p:nvSpPr>
          <p:cNvPr id="15" name="object 15"/>
          <p:cNvSpPr/>
          <p:nvPr/>
        </p:nvSpPr>
        <p:spPr>
          <a:xfrm>
            <a:off x="8660131" y="1076197"/>
            <a:ext cx="226695" cy="273050"/>
          </a:xfrm>
          <a:custGeom>
            <a:avLst/>
            <a:gdLst/>
            <a:ahLst/>
            <a:cxnLst/>
            <a:rect l="l" t="t" r="r" b="b"/>
            <a:pathLst>
              <a:path w="226695" h="273050">
                <a:moveTo>
                  <a:pt x="16383" y="0"/>
                </a:moveTo>
                <a:lnTo>
                  <a:pt x="86360" y="0"/>
                </a:lnTo>
                <a:lnTo>
                  <a:pt x="103862" y="543"/>
                </a:lnTo>
                <a:lnTo>
                  <a:pt x="148081" y="8509"/>
                </a:lnTo>
                <a:lnTo>
                  <a:pt x="190880" y="33781"/>
                </a:lnTo>
                <a:lnTo>
                  <a:pt x="217297" y="75184"/>
                </a:lnTo>
                <a:lnTo>
                  <a:pt x="225762" y="116564"/>
                </a:lnTo>
                <a:lnTo>
                  <a:pt x="226314" y="132334"/>
                </a:lnTo>
                <a:lnTo>
                  <a:pt x="225714" y="150356"/>
                </a:lnTo>
                <a:lnTo>
                  <a:pt x="216535" y="196468"/>
                </a:lnTo>
                <a:lnTo>
                  <a:pt x="197086" y="230884"/>
                </a:lnTo>
                <a:lnTo>
                  <a:pt x="156535" y="260119"/>
                </a:lnTo>
                <a:lnTo>
                  <a:pt x="115236" y="270557"/>
                </a:lnTo>
                <a:lnTo>
                  <a:pt x="81534" y="272541"/>
                </a:lnTo>
                <a:lnTo>
                  <a:pt x="16383" y="272541"/>
                </a:lnTo>
                <a:lnTo>
                  <a:pt x="11811" y="272541"/>
                </a:lnTo>
                <a:lnTo>
                  <a:pt x="7874" y="271144"/>
                </a:lnTo>
                <a:lnTo>
                  <a:pt x="4699" y="268477"/>
                </a:lnTo>
                <a:lnTo>
                  <a:pt x="1524" y="265684"/>
                </a:lnTo>
                <a:lnTo>
                  <a:pt x="0" y="261238"/>
                </a:lnTo>
                <a:lnTo>
                  <a:pt x="0" y="255015"/>
                </a:lnTo>
                <a:lnTo>
                  <a:pt x="0" y="17525"/>
                </a:lnTo>
                <a:lnTo>
                  <a:pt x="0" y="11302"/>
                </a:lnTo>
                <a:lnTo>
                  <a:pt x="1524" y="6857"/>
                </a:lnTo>
                <a:lnTo>
                  <a:pt x="4699" y="4190"/>
                </a:lnTo>
                <a:lnTo>
                  <a:pt x="7874" y="1397"/>
                </a:lnTo>
                <a:lnTo>
                  <a:pt x="11811" y="0"/>
                </a:lnTo>
                <a:lnTo>
                  <a:pt x="16383" y="0"/>
                </a:lnTo>
                <a:close/>
              </a:path>
            </a:pathLst>
          </a:custGeom>
          <a:ln w="3175">
            <a:solidFill>
              <a:srgbClr val="446A1C"/>
            </a:solidFill>
          </a:ln>
        </p:spPr>
        <p:txBody>
          <a:bodyPr wrap="square" lIns="0" tIns="0" rIns="0" bIns="0" rtlCol="0"/>
          <a:lstStyle/>
          <a:p>
            <a:endParaRPr sz="3800"/>
          </a:p>
        </p:txBody>
      </p:sp>
      <p:sp>
        <p:nvSpPr>
          <p:cNvPr id="16" name="object 16"/>
          <p:cNvSpPr/>
          <p:nvPr/>
        </p:nvSpPr>
        <p:spPr>
          <a:xfrm>
            <a:off x="8417814" y="1076197"/>
            <a:ext cx="202565" cy="274320"/>
          </a:xfrm>
          <a:custGeom>
            <a:avLst/>
            <a:gdLst/>
            <a:ahLst/>
            <a:cxnLst/>
            <a:rect l="l" t="t" r="r" b="b"/>
            <a:pathLst>
              <a:path w="202565" h="274319">
                <a:moveTo>
                  <a:pt x="16382" y="0"/>
                </a:moveTo>
                <a:lnTo>
                  <a:pt x="86994" y="0"/>
                </a:lnTo>
                <a:lnTo>
                  <a:pt x="94106" y="0"/>
                </a:lnTo>
                <a:lnTo>
                  <a:pt x="99949" y="126"/>
                </a:lnTo>
                <a:lnTo>
                  <a:pt x="104647" y="507"/>
                </a:lnTo>
                <a:lnTo>
                  <a:pt x="109219" y="762"/>
                </a:lnTo>
                <a:lnTo>
                  <a:pt x="113537" y="1142"/>
                </a:lnTo>
                <a:lnTo>
                  <a:pt x="153144" y="12596"/>
                </a:lnTo>
                <a:lnTo>
                  <a:pt x="180468" y="40028"/>
                </a:lnTo>
                <a:lnTo>
                  <a:pt x="188086" y="74802"/>
                </a:lnTo>
                <a:lnTo>
                  <a:pt x="188086" y="83947"/>
                </a:lnTo>
                <a:lnTo>
                  <a:pt x="186816" y="92201"/>
                </a:lnTo>
                <a:lnTo>
                  <a:pt x="184530" y="99694"/>
                </a:lnTo>
                <a:lnTo>
                  <a:pt x="182244" y="107314"/>
                </a:lnTo>
                <a:lnTo>
                  <a:pt x="157733" y="135254"/>
                </a:lnTo>
                <a:lnTo>
                  <a:pt x="151129" y="139573"/>
                </a:lnTo>
                <a:lnTo>
                  <a:pt x="143636" y="143128"/>
                </a:lnTo>
                <a:lnTo>
                  <a:pt x="135127" y="145796"/>
                </a:lnTo>
                <a:lnTo>
                  <a:pt x="139191" y="147700"/>
                </a:lnTo>
                <a:lnTo>
                  <a:pt x="156717" y="163194"/>
                </a:lnTo>
                <a:lnTo>
                  <a:pt x="159892" y="167131"/>
                </a:lnTo>
                <a:lnTo>
                  <a:pt x="173862" y="194182"/>
                </a:lnTo>
                <a:lnTo>
                  <a:pt x="196850" y="247903"/>
                </a:lnTo>
                <a:lnTo>
                  <a:pt x="199008" y="253237"/>
                </a:lnTo>
                <a:lnTo>
                  <a:pt x="200405" y="257175"/>
                </a:lnTo>
                <a:lnTo>
                  <a:pt x="201040" y="259587"/>
                </a:lnTo>
                <a:lnTo>
                  <a:pt x="201802" y="262000"/>
                </a:lnTo>
                <a:lnTo>
                  <a:pt x="202183" y="264032"/>
                </a:lnTo>
                <a:lnTo>
                  <a:pt x="202183" y="265429"/>
                </a:lnTo>
                <a:lnTo>
                  <a:pt x="202183" y="266953"/>
                </a:lnTo>
                <a:lnTo>
                  <a:pt x="201802" y="268224"/>
                </a:lnTo>
                <a:lnTo>
                  <a:pt x="201294" y="269239"/>
                </a:lnTo>
                <a:lnTo>
                  <a:pt x="200786" y="270382"/>
                </a:lnTo>
                <a:lnTo>
                  <a:pt x="178434" y="273812"/>
                </a:lnTo>
                <a:lnTo>
                  <a:pt x="171450" y="273812"/>
                </a:lnTo>
                <a:lnTo>
                  <a:pt x="165480" y="273812"/>
                </a:lnTo>
                <a:lnTo>
                  <a:pt x="144652" y="268859"/>
                </a:lnTo>
                <a:lnTo>
                  <a:pt x="143763" y="267715"/>
                </a:lnTo>
                <a:lnTo>
                  <a:pt x="143128" y="266191"/>
                </a:lnTo>
                <a:lnTo>
                  <a:pt x="142493" y="264540"/>
                </a:lnTo>
                <a:lnTo>
                  <a:pt x="118109" y="203707"/>
                </a:lnTo>
                <a:lnTo>
                  <a:pt x="115188" y="196850"/>
                </a:lnTo>
                <a:lnTo>
                  <a:pt x="112267" y="190753"/>
                </a:lnTo>
                <a:lnTo>
                  <a:pt x="109474" y="185419"/>
                </a:lnTo>
                <a:lnTo>
                  <a:pt x="106679" y="179959"/>
                </a:lnTo>
                <a:lnTo>
                  <a:pt x="78485" y="161162"/>
                </a:lnTo>
                <a:lnTo>
                  <a:pt x="72643" y="161162"/>
                </a:lnTo>
                <a:lnTo>
                  <a:pt x="55371" y="161162"/>
                </a:lnTo>
                <a:lnTo>
                  <a:pt x="55371" y="264922"/>
                </a:lnTo>
                <a:lnTo>
                  <a:pt x="55371" y="266318"/>
                </a:lnTo>
                <a:lnTo>
                  <a:pt x="54863" y="267588"/>
                </a:lnTo>
                <a:lnTo>
                  <a:pt x="41020" y="273176"/>
                </a:lnTo>
                <a:lnTo>
                  <a:pt x="37591" y="273557"/>
                </a:lnTo>
                <a:lnTo>
                  <a:pt x="33019" y="273812"/>
                </a:lnTo>
                <a:lnTo>
                  <a:pt x="27558" y="273812"/>
                </a:lnTo>
                <a:lnTo>
                  <a:pt x="22225" y="273812"/>
                </a:lnTo>
                <a:lnTo>
                  <a:pt x="17779" y="273557"/>
                </a:lnTo>
                <a:lnTo>
                  <a:pt x="14224" y="273176"/>
                </a:lnTo>
                <a:lnTo>
                  <a:pt x="10667" y="272796"/>
                </a:lnTo>
                <a:lnTo>
                  <a:pt x="1269" y="268731"/>
                </a:lnTo>
                <a:lnTo>
                  <a:pt x="380" y="267588"/>
                </a:lnTo>
                <a:lnTo>
                  <a:pt x="0" y="266318"/>
                </a:lnTo>
                <a:lnTo>
                  <a:pt x="0" y="264922"/>
                </a:lnTo>
                <a:lnTo>
                  <a:pt x="0" y="17525"/>
                </a:lnTo>
                <a:lnTo>
                  <a:pt x="0" y="11302"/>
                </a:lnTo>
                <a:lnTo>
                  <a:pt x="1524" y="6857"/>
                </a:lnTo>
                <a:lnTo>
                  <a:pt x="4699" y="4190"/>
                </a:lnTo>
                <a:lnTo>
                  <a:pt x="7874" y="1397"/>
                </a:lnTo>
                <a:lnTo>
                  <a:pt x="11810" y="0"/>
                </a:lnTo>
                <a:lnTo>
                  <a:pt x="16382"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6503671" y="1076197"/>
            <a:ext cx="226695" cy="273050"/>
          </a:xfrm>
          <a:custGeom>
            <a:avLst/>
            <a:gdLst/>
            <a:ahLst/>
            <a:cxnLst/>
            <a:rect l="l" t="t" r="r" b="b"/>
            <a:pathLst>
              <a:path w="226695" h="273050">
                <a:moveTo>
                  <a:pt x="16382" y="0"/>
                </a:moveTo>
                <a:lnTo>
                  <a:pt x="86359" y="0"/>
                </a:lnTo>
                <a:lnTo>
                  <a:pt x="103862" y="543"/>
                </a:lnTo>
                <a:lnTo>
                  <a:pt x="148081" y="8509"/>
                </a:lnTo>
                <a:lnTo>
                  <a:pt x="190880" y="33781"/>
                </a:lnTo>
                <a:lnTo>
                  <a:pt x="217296" y="75184"/>
                </a:lnTo>
                <a:lnTo>
                  <a:pt x="225762" y="116564"/>
                </a:lnTo>
                <a:lnTo>
                  <a:pt x="226313" y="132334"/>
                </a:lnTo>
                <a:lnTo>
                  <a:pt x="225714" y="150356"/>
                </a:lnTo>
                <a:lnTo>
                  <a:pt x="216534" y="196468"/>
                </a:lnTo>
                <a:lnTo>
                  <a:pt x="197086" y="230884"/>
                </a:lnTo>
                <a:lnTo>
                  <a:pt x="156535" y="260119"/>
                </a:lnTo>
                <a:lnTo>
                  <a:pt x="115236" y="270557"/>
                </a:lnTo>
                <a:lnTo>
                  <a:pt x="81533" y="272541"/>
                </a:lnTo>
                <a:lnTo>
                  <a:pt x="16382" y="272541"/>
                </a:lnTo>
                <a:lnTo>
                  <a:pt x="11810" y="272541"/>
                </a:lnTo>
                <a:lnTo>
                  <a:pt x="7874" y="271144"/>
                </a:lnTo>
                <a:lnTo>
                  <a:pt x="4699" y="268477"/>
                </a:lnTo>
                <a:lnTo>
                  <a:pt x="1524" y="265684"/>
                </a:lnTo>
                <a:lnTo>
                  <a:pt x="0" y="261238"/>
                </a:lnTo>
                <a:lnTo>
                  <a:pt x="0" y="255015"/>
                </a:lnTo>
                <a:lnTo>
                  <a:pt x="0" y="17525"/>
                </a:lnTo>
                <a:lnTo>
                  <a:pt x="0" y="11302"/>
                </a:lnTo>
                <a:lnTo>
                  <a:pt x="1524" y="6857"/>
                </a:lnTo>
                <a:lnTo>
                  <a:pt x="4699" y="4190"/>
                </a:lnTo>
                <a:lnTo>
                  <a:pt x="7874" y="1397"/>
                </a:lnTo>
                <a:lnTo>
                  <a:pt x="11810" y="0"/>
                </a:lnTo>
                <a:lnTo>
                  <a:pt x="16382" y="0"/>
                </a:lnTo>
                <a:close/>
              </a:path>
            </a:pathLst>
          </a:custGeom>
          <a:ln w="3175">
            <a:solidFill>
              <a:srgbClr val="446A1C"/>
            </a:solidFill>
          </a:ln>
        </p:spPr>
        <p:txBody>
          <a:bodyPr wrap="square" lIns="0" tIns="0" rIns="0" bIns="0" rtlCol="0"/>
          <a:lstStyle/>
          <a:p>
            <a:endParaRPr sz="3800"/>
          </a:p>
        </p:txBody>
      </p:sp>
      <p:sp>
        <p:nvSpPr>
          <p:cNvPr id="18" name="object 18"/>
          <p:cNvSpPr/>
          <p:nvPr/>
        </p:nvSpPr>
        <p:spPr>
          <a:xfrm>
            <a:off x="5647183" y="1076197"/>
            <a:ext cx="161925" cy="273050"/>
          </a:xfrm>
          <a:custGeom>
            <a:avLst/>
            <a:gdLst/>
            <a:ahLst/>
            <a:cxnLst/>
            <a:rect l="l" t="t" r="r" b="b"/>
            <a:pathLst>
              <a:path w="161925" h="273050">
                <a:moveTo>
                  <a:pt x="16382" y="0"/>
                </a:moveTo>
                <a:lnTo>
                  <a:pt x="152400" y="0"/>
                </a:lnTo>
                <a:lnTo>
                  <a:pt x="153669" y="0"/>
                </a:lnTo>
                <a:lnTo>
                  <a:pt x="154812" y="380"/>
                </a:lnTo>
                <a:lnTo>
                  <a:pt x="155828" y="1142"/>
                </a:lnTo>
                <a:lnTo>
                  <a:pt x="156844" y="1777"/>
                </a:lnTo>
                <a:lnTo>
                  <a:pt x="157606" y="3048"/>
                </a:lnTo>
                <a:lnTo>
                  <a:pt x="158368" y="4825"/>
                </a:lnTo>
                <a:lnTo>
                  <a:pt x="159003" y="6476"/>
                </a:lnTo>
                <a:lnTo>
                  <a:pt x="159512" y="8762"/>
                </a:lnTo>
                <a:lnTo>
                  <a:pt x="159892" y="11556"/>
                </a:lnTo>
                <a:lnTo>
                  <a:pt x="160273" y="14224"/>
                </a:lnTo>
                <a:lnTo>
                  <a:pt x="160400" y="17779"/>
                </a:lnTo>
                <a:lnTo>
                  <a:pt x="160400" y="21971"/>
                </a:lnTo>
                <a:lnTo>
                  <a:pt x="160400" y="25907"/>
                </a:lnTo>
                <a:lnTo>
                  <a:pt x="160273" y="29210"/>
                </a:lnTo>
                <a:lnTo>
                  <a:pt x="159892" y="31876"/>
                </a:lnTo>
                <a:lnTo>
                  <a:pt x="159512" y="34671"/>
                </a:lnTo>
                <a:lnTo>
                  <a:pt x="155828" y="42290"/>
                </a:lnTo>
                <a:lnTo>
                  <a:pt x="154812" y="43052"/>
                </a:lnTo>
                <a:lnTo>
                  <a:pt x="153669" y="43434"/>
                </a:lnTo>
                <a:lnTo>
                  <a:pt x="152400" y="43434"/>
                </a:lnTo>
                <a:lnTo>
                  <a:pt x="55117" y="43434"/>
                </a:lnTo>
                <a:lnTo>
                  <a:pt x="55117" y="109981"/>
                </a:lnTo>
                <a:lnTo>
                  <a:pt x="137540" y="109981"/>
                </a:lnTo>
                <a:lnTo>
                  <a:pt x="138810" y="109981"/>
                </a:lnTo>
                <a:lnTo>
                  <a:pt x="139953" y="110362"/>
                </a:lnTo>
                <a:lnTo>
                  <a:pt x="140969" y="111125"/>
                </a:lnTo>
                <a:lnTo>
                  <a:pt x="141985" y="111887"/>
                </a:lnTo>
                <a:lnTo>
                  <a:pt x="145160" y="121285"/>
                </a:lnTo>
                <a:lnTo>
                  <a:pt x="145541" y="123951"/>
                </a:lnTo>
                <a:lnTo>
                  <a:pt x="145668" y="127253"/>
                </a:lnTo>
                <a:lnTo>
                  <a:pt x="145668" y="131190"/>
                </a:lnTo>
                <a:lnTo>
                  <a:pt x="145668" y="135254"/>
                </a:lnTo>
                <a:lnTo>
                  <a:pt x="145541" y="138684"/>
                </a:lnTo>
                <a:lnTo>
                  <a:pt x="145160" y="141350"/>
                </a:lnTo>
                <a:lnTo>
                  <a:pt x="144779" y="144017"/>
                </a:lnTo>
                <a:lnTo>
                  <a:pt x="138810" y="152273"/>
                </a:lnTo>
                <a:lnTo>
                  <a:pt x="137540" y="152273"/>
                </a:lnTo>
                <a:lnTo>
                  <a:pt x="55117" y="152273"/>
                </a:lnTo>
                <a:lnTo>
                  <a:pt x="55117" y="229107"/>
                </a:lnTo>
                <a:lnTo>
                  <a:pt x="153288" y="229107"/>
                </a:lnTo>
                <a:lnTo>
                  <a:pt x="154558" y="229107"/>
                </a:lnTo>
                <a:lnTo>
                  <a:pt x="155701" y="229488"/>
                </a:lnTo>
                <a:lnTo>
                  <a:pt x="156717" y="230377"/>
                </a:lnTo>
                <a:lnTo>
                  <a:pt x="157860" y="231139"/>
                </a:lnTo>
                <a:lnTo>
                  <a:pt x="158750" y="232282"/>
                </a:lnTo>
                <a:lnTo>
                  <a:pt x="159384" y="234061"/>
                </a:lnTo>
                <a:lnTo>
                  <a:pt x="160146" y="235712"/>
                </a:lnTo>
                <a:lnTo>
                  <a:pt x="160654" y="237871"/>
                </a:lnTo>
                <a:lnTo>
                  <a:pt x="160908" y="240664"/>
                </a:lnTo>
                <a:lnTo>
                  <a:pt x="161289" y="243331"/>
                </a:lnTo>
                <a:lnTo>
                  <a:pt x="161543" y="246761"/>
                </a:lnTo>
                <a:lnTo>
                  <a:pt x="161543" y="250825"/>
                </a:lnTo>
                <a:lnTo>
                  <a:pt x="161543" y="254888"/>
                </a:lnTo>
                <a:lnTo>
                  <a:pt x="161289" y="258317"/>
                </a:lnTo>
                <a:lnTo>
                  <a:pt x="160908" y="261112"/>
                </a:lnTo>
                <a:lnTo>
                  <a:pt x="160654" y="263778"/>
                </a:lnTo>
                <a:lnTo>
                  <a:pt x="160146" y="266064"/>
                </a:lnTo>
                <a:lnTo>
                  <a:pt x="159384" y="267715"/>
                </a:lnTo>
                <a:lnTo>
                  <a:pt x="158750" y="269366"/>
                </a:lnTo>
                <a:lnTo>
                  <a:pt x="157860" y="270637"/>
                </a:lnTo>
                <a:lnTo>
                  <a:pt x="156717" y="271399"/>
                </a:lnTo>
                <a:lnTo>
                  <a:pt x="155701" y="272161"/>
                </a:lnTo>
                <a:lnTo>
                  <a:pt x="154558" y="272541"/>
                </a:lnTo>
                <a:lnTo>
                  <a:pt x="153288" y="272541"/>
                </a:lnTo>
                <a:lnTo>
                  <a:pt x="16382" y="272541"/>
                </a:lnTo>
                <a:lnTo>
                  <a:pt x="11810" y="272541"/>
                </a:lnTo>
                <a:lnTo>
                  <a:pt x="7873" y="271144"/>
                </a:lnTo>
                <a:lnTo>
                  <a:pt x="4698" y="268477"/>
                </a:lnTo>
                <a:lnTo>
                  <a:pt x="1523" y="265684"/>
                </a:lnTo>
                <a:lnTo>
                  <a:pt x="0" y="261238"/>
                </a:lnTo>
                <a:lnTo>
                  <a:pt x="0" y="255015"/>
                </a:lnTo>
                <a:lnTo>
                  <a:pt x="0" y="17525"/>
                </a:lnTo>
                <a:lnTo>
                  <a:pt x="0" y="11302"/>
                </a:lnTo>
                <a:lnTo>
                  <a:pt x="1523" y="6857"/>
                </a:lnTo>
                <a:lnTo>
                  <a:pt x="4698" y="4190"/>
                </a:lnTo>
                <a:lnTo>
                  <a:pt x="7873" y="1397"/>
                </a:lnTo>
                <a:lnTo>
                  <a:pt x="11810" y="0"/>
                </a:lnTo>
                <a:lnTo>
                  <a:pt x="16382" y="0"/>
                </a:lnTo>
                <a:close/>
              </a:path>
            </a:pathLst>
          </a:custGeom>
          <a:ln w="3175">
            <a:solidFill>
              <a:srgbClr val="446A1C"/>
            </a:solidFill>
          </a:ln>
        </p:spPr>
        <p:txBody>
          <a:bodyPr wrap="square" lIns="0" tIns="0" rIns="0" bIns="0" rtlCol="0"/>
          <a:lstStyle/>
          <a:p>
            <a:endParaRPr sz="3800"/>
          </a:p>
        </p:txBody>
      </p:sp>
      <p:sp>
        <p:nvSpPr>
          <p:cNvPr id="19" name="object 19"/>
          <p:cNvSpPr/>
          <p:nvPr/>
        </p:nvSpPr>
        <p:spPr>
          <a:xfrm>
            <a:off x="5270753" y="1076197"/>
            <a:ext cx="317500" cy="274320"/>
          </a:xfrm>
          <a:custGeom>
            <a:avLst/>
            <a:gdLst/>
            <a:ahLst/>
            <a:cxnLst/>
            <a:rect l="l" t="t" r="r" b="b"/>
            <a:pathLst>
              <a:path w="317500" h="274319">
                <a:moveTo>
                  <a:pt x="20828" y="0"/>
                </a:moveTo>
                <a:lnTo>
                  <a:pt x="57023" y="0"/>
                </a:lnTo>
                <a:lnTo>
                  <a:pt x="63500" y="0"/>
                </a:lnTo>
                <a:lnTo>
                  <a:pt x="69087" y="507"/>
                </a:lnTo>
                <a:lnTo>
                  <a:pt x="73660" y="1650"/>
                </a:lnTo>
                <a:lnTo>
                  <a:pt x="78359" y="2666"/>
                </a:lnTo>
                <a:lnTo>
                  <a:pt x="82296" y="4444"/>
                </a:lnTo>
                <a:lnTo>
                  <a:pt x="99949" y="31368"/>
                </a:lnTo>
                <a:lnTo>
                  <a:pt x="159004" y="193801"/>
                </a:lnTo>
                <a:lnTo>
                  <a:pt x="159766" y="193801"/>
                </a:lnTo>
                <a:lnTo>
                  <a:pt x="220853" y="31876"/>
                </a:lnTo>
                <a:lnTo>
                  <a:pt x="222758" y="25907"/>
                </a:lnTo>
                <a:lnTo>
                  <a:pt x="224662" y="20954"/>
                </a:lnTo>
                <a:lnTo>
                  <a:pt x="226949" y="16890"/>
                </a:lnTo>
                <a:lnTo>
                  <a:pt x="229108" y="12826"/>
                </a:lnTo>
                <a:lnTo>
                  <a:pt x="231648" y="9525"/>
                </a:lnTo>
                <a:lnTo>
                  <a:pt x="234442" y="6985"/>
                </a:lnTo>
                <a:lnTo>
                  <a:pt x="237362" y="4444"/>
                </a:lnTo>
                <a:lnTo>
                  <a:pt x="240792" y="2666"/>
                </a:lnTo>
                <a:lnTo>
                  <a:pt x="244729" y="1650"/>
                </a:lnTo>
                <a:lnTo>
                  <a:pt x="248666" y="507"/>
                </a:lnTo>
                <a:lnTo>
                  <a:pt x="253237" y="0"/>
                </a:lnTo>
                <a:lnTo>
                  <a:pt x="258318" y="0"/>
                </a:lnTo>
                <a:lnTo>
                  <a:pt x="295656" y="0"/>
                </a:lnTo>
                <a:lnTo>
                  <a:pt x="299466" y="0"/>
                </a:lnTo>
                <a:lnTo>
                  <a:pt x="302641" y="507"/>
                </a:lnTo>
                <a:lnTo>
                  <a:pt x="305435" y="1524"/>
                </a:lnTo>
                <a:lnTo>
                  <a:pt x="308229" y="2539"/>
                </a:lnTo>
                <a:lnTo>
                  <a:pt x="317500" y="18668"/>
                </a:lnTo>
                <a:lnTo>
                  <a:pt x="317500" y="22098"/>
                </a:lnTo>
                <a:lnTo>
                  <a:pt x="317500" y="264922"/>
                </a:lnTo>
                <a:lnTo>
                  <a:pt x="317500" y="266318"/>
                </a:lnTo>
                <a:lnTo>
                  <a:pt x="317119" y="267588"/>
                </a:lnTo>
                <a:lnTo>
                  <a:pt x="316357" y="268731"/>
                </a:lnTo>
                <a:lnTo>
                  <a:pt x="315595" y="269875"/>
                </a:lnTo>
                <a:lnTo>
                  <a:pt x="304038" y="273176"/>
                </a:lnTo>
                <a:lnTo>
                  <a:pt x="300736" y="273557"/>
                </a:lnTo>
                <a:lnTo>
                  <a:pt x="296418" y="273812"/>
                </a:lnTo>
                <a:lnTo>
                  <a:pt x="291211" y="273812"/>
                </a:lnTo>
                <a:lnTo>
                  <a:pt x="286131" y="273812"/>
                </a:lnTo>
                <a:lnTo>
                  <a:pt x="281940" y="273557"/>
                </a:lnTo>
                <a:lnTo>
                  <a:pt x="278638" y="273176"/>
                </a:lnTo>
                <a:lnTo>
                  <a:pt x="275209" y="272796"/>
                </a:lnTo>
                <a:lnTo>
                  <a:pt x="265049" y="266318"/>
                </a:lnTo>
                <a:lnTo>
                  <a:pt x="265049" y="264922"/>
                </a:lnTo>
                <a:lnTo>
                  <a:pt x="265049" y="43179"/>
                </a:lnTo>
                <a:lnTo>
                  <a:pt x="264668" y="43179"/>
                </a:lnTo>
                <a:lnTo>
                  <a:pt x="185674" y="264794"/>
                </a:lnTo>
                <a:lnTo>
                  <a:pt x="185166" y="266573"/>
                </a:lnTo>
                <a:lnTo>
                  <a:pt x="184276" y="268097"/>
                </a:lnTo>
                <a:lnTo>
                  <a:pt x="183007" y="269239"/>
                </a:lnTo>
                <a:lnTo>
                  <a:pt x="181737" y="270510"/>
                </a:lnTo>
                <a:lnTo>
                  <a:pt x="179959" y="271399"/>
                </a:lnTo>
                <a:lnTo>
                  <a:pt x="177800" y="272161"/>
                </a:lnTo>
                <a:lnTo>
                  <a:pt x="175641" y="272796"/>
                </a:lnTo>
                <a:lnTo>
                  <a:pt x="172847" y="273303"/>
                </a:lnTo>
                <a:lnTo>
                  <a:pt x="169545" y="273430"/>
                </a:lnTo>
                <a:lnTo>
                  <a:pt x="166116" y="273685"/>
                </a:lnTo>
                <a:lnTo>
                  <a:pt x="162051" y="273812"/>
                </a:lnTo>
                <a:lnTo>
                  <a:pt x="157225" y="273812"/>
                </a:lnTo>
                <a:lnTo>
                  <a:pt x="152526" y="273812"/>
                </a:lnTo>
                <a:lnTo>
                  <a:pt x="131572" y="268731"/>
                </a:lnTo>
                <a:lnTo>
                  <a:pt x="130301" y="267588"/>
                </a:lnTo>
                <a:lnTo>
                  <a:pt x="129540" y="266318"/>
                </a:lnTo>
                <a:lnTo>
                  <a:pt x="129032" y="264794"/>
                </a:lnTo>
                <a:lnTo>
                  <a:pt x="52832" y="43179"/>
                </a:lnTo>
                <a:lnTo>
                  <a:pt x="52450" y="43179"/>
                </a:lnTo>
                <a:lnTo>
                  <a:pt x="52450" y="264922"/>
                </a:lnTo>
                <a:lnTo>
                  <a:pt x="52450" y="266318"/>
                </a:lnTo>
                <a:lnTo>
                  <a:pt x="38862" y="273176"/>
                </a:lnTo>
                <a:lnTo>
                  <a:pt x="35560" y="273557"/>
                </a:lnTo>
                <a:lnTo>
                  <a:pt x="31242" y="273812"/>
                </a:lnTo>
                <a:lnTo>
                  <a:pt x="26035" y="273812"/>
                </a:lnTo>
                <a:lnTo>
                  <a:pt x="21082" y="273812"/>
                </a:lnTo>
                <a:lnTo>
                  <a:pt x="16763" y="273557"/>
                </a:lnTo>
                <a:lnTo>
                  <a:pt x="13462" y="273176"/>
                </a:lnTo>
                <a:lnTo>
                  <a:pt x="10033" y="272796"/>
                </a:lnTo>
                <a:lnTo>
                  <a:pt x="1143" y="268731"/>
                </a:lnTo>
                <a:lnTo>
                  <a:pt x="381" y="267588"/>
                </a:lnTo>
                <a:lnTo>
                  <a:pt x="0" y="266318"/>
                </a:lnTo>
                <a:lnTo>
                  <a:pt x="0" y="264922"/>
                </a:lnTo>
                <a:lnTo>
                  <a:pt x="0" y="22098"/>
                </a:lnTo>
                <a:lnTo>
                  <a:pt x="0" y="14986"/>
                </a:lnTo>
                <a:lnTo>
                  <a:pt x="1905" y="9525"/>
                </a:lnTo>
                <a:lnTo>
                  <a:pt x="5715" y="5714"/>
                </a:lnTo>
                <a:lnTo>
                  <a:pt x="9398" y="1904"/>
                </a:lnTo>
                <a:lnTo>
                  <a:pt x="14478" y="0"/>
                </a:lnTo>
                <a:lnTo>
                  <a:pt x="20828" y="0"/>
                </a:lnTo>
                <a:close/>
              </a:path>
            </a:pathLst>
          </a:custGeom>
          <a:ln w="3175">
            <a:solidFill>
              <a:srgbClr val="446A1C"/>
            </a:solidFill>
          </a:ln>
        </p:spPr>
        <p:txBody>
          <a:bodyPr wrap="square" lIns="0" tIns="0" rIns="0" bIns="0" rtlCol="0"/>
          <a:lstStyle/>
          <a:p>
            <a:endParaRPr sz="3800"/>
          </a:p>
        </p:txBody>
      </p:sp>
      <p:sp>
        <p:nvSpPr>
          <p:cNvPr id="20" name="object 20"/>
          <p:cNvSpPr/>
          <p:nvPr/>
        </p:nvSpPr>
        <p:spPr>
          <a:xfrm>
            <a:off x="4414267" y="1076197"/>
            <a:ext cx="161925" cy="273050"/>
          </a:xfrm>
          <a:custGeom>
            <a:avLst/>
            <a:gdLst/>
            <a:ahLst/>
            <a:cxnLst/>
            <a:rect l="l" t="t" r="r" b="b"/>
            <a:pathLst>
              <a:path w="161925" h="273050">
                <a:moveTo>
                  <a:pt x="16382" y="0"/>
                </a:moveTo>
                <a:lnTo>
                  <a:pt x="152400" y="0"/>
                </a:lnTo>
                <a:lnTo>
                  <a:pt x="153669" y="0"/>
                </a:lnTo>
                <a:lnTo>
                  <a:pt x="154812" y="380"/>
                </a:lnTo>
                <a:lnTo>
                  <a:pt x="155828" y="1142"/>
                </a:lnTo>
                <a:lnTo>
                  <a:pt x="156844" y="1777"/>
                </a:lnTo>
                <a:lnTo>
                  <a:pt x="157606" y="3048"/>
                </a:lnTo>
                <a:lnTo>
                  <a:pt x="158369" y="4825"/>
                </a:lnTo>
                <a:lnTo>
                  <a:pt x="159003" y="6476"/>
                </a:lnTo>
                <a:lnTo>
                  <a:pt x="159511" y="8762"/>
                </a:lnTo>
                <a:lnTo>
                  <a:pt x="159892" y="11556"/>
                </a:lnTo>
                <a:lnTo>
                  <a:pt x="160273" y="14224"/>
                </a:lnTo>
                <a:lnTo>
                  <a:pt x="160400" y="17779"/>
                </a:lnTo>
                <a:lnTo>
                  <a:pt x="160400" y="21971"/>
                </a:lnTo>
                <a:lnTo>
                  <a:pt x="160400" y="25907"/>
                </a:lnTo>
                <a:lnTo>
                  <a:pt x="160273" y="29210"/>
                </a:lnTo>
                <a:lnTo>
                  <a:pt x="159892" y="31876"/>
                </a:lnTo>
                <a:lnTo>
                  <a:pt x="159511" y="34671"/>
                </a:lnTo>
                <a:lnTo>
                  <a:pt x="155828" y="42290"/>
                </a:lnTo>
                <a:lnTo>
                  <a:pt x="154812" y="43052"/>
                </a:lnTo>
                <a:lnTo>
                  <a:pt x="153669" y="43434"/>
                </a:lnTo>
                <a:lnTo>
                  <a:pt x="152400" y="43434"/>
                </a:lnTo>
                <a:lnTo>
                  <a:pt x="55117" y="43434"/>
                </a:lnTo>
                <a:lnTo>
                  <a:pt x="55117" y="109981"/>
                </a:lnTo>
                <a:lnTo>
                  <a:pt x="137540" y="109981"/>
                </a:lnTo>
                <a:lnTo>
                  <a:pt x="138810" y="109981"/>
                </a:lnTo>
                <a:lnTo>
                  <a:pt x="145160" y="121285"/>
                </a:lnTo>
                <a:lnTo>
                  <a:pt x="145541" y="123951"/>
                </a:lnTo>
                <a:lnTo>
                  <a:pt x="145669" y="127253"/>
                </a:lnTo>
                <a:lnTo>
                  <a:pt x="145669" y="131190"/>
                </a:lnTo>
                <a:lnTo>
                  <a:pt x="145669" y="135254"/>
                </a:lnTo>
                <a:lnTo>
                  <a:pt x="145541" y="138684"/>
                </a:lnTo>
                <a:lnTo>
                  <a:pt x="145160" y="141350"/>
                </a:lnTo>
                <a:lnTo>
                  <a:pt x="144779" y="144017"/>
                </a:lnTo>
                <a:lnTo>
                  <a:pt x="138810" y="152273"/>
                </a:lnTo>
                <a:lnTo>
                  <a:pt x="137540" y="152273"/>
                </a:lnTo>
                <a:lnTo>
                  <a:pt x="55117" y="152273"/>
                </a:lnTo>
                <a:lnTo>
                  <a:pt x="55117" y="229107"/>
                </a:lnTo>
                <a:lnTo>
                  <a:pt x="153288" y="229107"/>
                </a:lnTo>
                <a:lnTo>
                  <a:pt x="154558" y="229107"/>
                </a:lnTo>
                <a:lnTo>
                  <a:pt x="155701" y="229488"/>
                </a:lnTo>
                <a:lnTo>
                  <a:pt x="156717" y="230377"/>
                </a:lnTo>
                <a:lnTo>
                  <a:pt x="157860" y="231139"/>
                </a:lnTo>
                <a:lnTo>
                  <a:pt x="158750" y="232282"/>
                </a:lnTo>
                <a:lnTo>
                  <a:pt x="159384" y="234061"/>
                </a:lnTo>
                <a:lnTo>
                  <a:pt x="160146" y="235712"/>
                </a:lnTo>
                <a:lnTo>
                  <a:pt x="160654" y="237871"/>
                </a:lnTo>
                <a:lnTo>
                  <a:pt x="161035" y="240664"/>
                </a:lnTo>
                <a:lnTo>
                  <a:pt x="161289" y="243331"/>
                </a:lnTo>
                <a:lnTo>
                  <a:pt x="161544" y="246761"/>
                </a:lnTo>
                <a:lnTo>
                  <a:pt x="161544" y="250825"/>
                </a:lnTo>
                <a:lnTo>
                  <a:pt x="161544" y="254888"/>
                </a:lnTo>
                <a:lnTo>
                  <a:pt x="159384" y="267715"/>
                </a:lnTo>
                <a:lnTo>
                  <a:pt x="158750" y="269366"/>
                </a:lnTo>
                <a:lnTo>
                  <a:pt x="157860" y="270637"/>
                </a:lnTo>
                <a:lnTo>
                  <a:pt x="156717" y="271399"/>
                </a:lnTo>
                <a:lnTo>
                  <a:pt x="155701" y="272161"/>
                </a:lnTo>
                <a:lnTo>
                  <a:pt x="154558" y="272541"/>
                </a:lnTo>
                <a:lnTo>
                  <a:pt x="153288" y="272541"/>
                </a:lnTo>
                <a:lnTo>
                  <a:pt x="16382" y="272541"/>
                </a:lnTo>
                <a:lnTo>
                  <a:pt x="11810" y="272541"/>
                </a:lnTo>
                <a:lnTo>
                  <a:pt x="7873" y="271144"/>
                </a:lnTo>
                <a:lnTo>
                  <a:pt x="4698" y="268477"/>
                </a:lnTo>
                <a:lnTo>
                  <a:pt x="1523" y="265684"/>
                </a:lnTo>
                <a:lnTo>
                  <a:pt x="0" y="261238"/>
                </a:lnTo>
                <a:lnTo>
                  <a:pt x="0" y="255015"/>
                </a:lnTo>
                <a:lnTo>
                  <a:pt x="0" y="17525"/>
                </a:lnTo>
                <a:lnTo>
                  <a:pt x="0" y="11302"/>
                </a:lnTo>
                <a:lnTo>
                  <a:pt x="1523" y="6857"/>
                </a:lnTo>
                <a:lnTo>
                  <a:pt x="4698" y="4190"/>
                </a:lnTo>
                <a:lnTo>
                  <a:pt x="7873" y="1397"/>
                </a:lnTo>
                <a:lnTo>
                  <a:pt x="11810" y="0"/>
                </a:lnTo>
                <a:lnTo>
                  <a:pt x="16382" y="0"/>
                </a:lnTo>
                <a:close/>
              </a:path>
            </a:pathLst>
          </a:custGeom>
          <a:ln w="3175">
            <a:solidFill>
              <a:srgbClr val="446A1C"/>
            </a:solidFill>
          </a:ln>
        </p:spPr>
        <p:txBody>
          <a:bodyPr wrap="square" lIns="0" tIns="0" rIns="0" bIns="0" rtlCol="0"/>
          <a:lstStyle/>
          <a:p>
            <a:endParaRPr sz="3800"/>
          </a:p>
        </p:txBody>
      </p:sp>
      <p:sp>
        <p:nvSpPr>
          <p:cNvPr id="21" name="object 21"/>
          <p:cNvSpPr/>
          <p:nvPr/>
        </p:nvSpPr>
        <p:spPr>
          <a:xfrm>
            <a:off x="3711701" y="1076197"/>
            <a:ext cx="197485" cy="273050"/>
          </a:xfrm>
          <a:custGeom>
            <a:avLst/>
            <a:gdLst/>
            <a:ahLst/>
            <a:cxnLst/>
            <a:rect l="l" t="t" r="r" b="b"/>
            <a:pathLst>
              <a:path w="197485" h="273050">
                <a:moveTo>
                  <a:pt x="16383" y="0"/>
                </a:moveTo>
                <a:lnTo>
                  <a:pt x="84836" y="0"/>
                </a:lnTo>
                <a:lnTo>
                  <a:pt x="96910" y="261"/>
                </a:lnTo>
                <a:lnTo>
                  <a:pt x="135588" y="6623"/>
                </a:lnTo>
                <a:lnTo>
                  <a:pt x="171253" y="32341"/>
                </a:lnTo>
                <a:lnTo>
                  <a:pt x="181102" y="69341"/>
                </a:lnTo>
                <a:lnTo>
                  <a:pt x="181102" y="75946"/>
                </a:lnTo>
                <a:lnTo>
                  <a:pt x="163956" y="112902"/>
                </a:lnTo>
                <a:lnTo>
                  <a:pt x="159258" y="116459"/>
                </a:lnTo>
                <a:lnTo>
                  <a:pt x="154559" y="120141"/>
                </a:lnTo>
                <a:lnTo>
                  <a:pt x="149225" y="123062"/>
                </a:lnTo>
                <a:lnTo>
                  <a:pt x="143129" y="125349"/>
                </a:lnTo>
                <a:lnTo>
                  <a:pt x="150875" y="126746"/>
                </a:lnTo>
                <a:lnTo>
                  <a:pt x="181610" y="146303"/>
                </a:lnTo>
                <a:lnTo>
                  <a:pt x="186436" y="151891"/>
                </a:lnTo>
                <a:lnTo>
                  <a:pt x="197358" y="190880"/>
                </a:lnTo>
                <a:lnTo>
                  <a:pt x="197098" y="197953"/>
                </a:lnTo>
                <a:lnTo>
                  <a:pt x="182245" y="237998"/>
                </a:lnTo>
                <a:lnTo>
                  <a:pt x="177546" y="244093"/>
                </a:lnTo>
                <a:lnTo>
                  <a:pt x="143764" y="264287"/>
                </a:lnTo>
                <a:lnTo>
                  <a:pt x="104521" y="272049"/>
                </a:lnTo>
                <a:lnTo>
                  <a:pt x="88900" y="272541"/>
                </a:lnTo>
                <a:lnTo>
                  <a:pt x="16383" y="272541"/>
                </a:lnTo>
                <a:lnTo>
                  <a:pt x="11811" y="272541"/>
                </a:lnTo>
                <a:lnTo>
                  <a:pt x="7874" y="271144"/>
                </a:lnTo>
                <a:lnTo>
                  <a:pt x="4699" y="268477"/>
                </a:lnTo>
                <a:lnTo>
                  <a:pt x="1524" y="265684"/>
                </a:lnTo>
                <a:lnTo>
                  <a:pt x="0" y="261238"/>
                </a:lnTo>
                <a:lnTo>
                  <a:pt x="0" y="255015"/>
                </a:lnTo>
                <a:lnTo>
                  <a:pt x="0" y="17525"/>
                </a:lnTo>
                <a:lnTo>
                  <a:pt x="0" y="11302"/>
                </a:lnTo>
                <a:lnTo>
                  <a:pt x="1524" y="6857"/>
                </a:lnTo>
                <a:lnTo>
                  <a:pt x="4699" y="4190"/>
                </a:lnTo>
                <a:lnTo>
                  <a:pt x="7874" y="1397"/>
                </a:lnTo>
                <a:lnTo>
                  <a:pt x="11811" y="0"/>
                </a:lnTo>
                <a:lnTo>
                  <a:pt x="16383" y="0"/>
                </a:lnTo>
                <a:close/>
              </a:path>
            </a:pathLst>
          </a:custGeom>
          <a:ln w="3175">
            <a:solidFill>
              <a:srgbClr val="446A1C"/>
            </a:solidFill>
          </a:ln>
        </p:spPr>
        <p:txBody>
          <a:bodyPr wrap="square" lIns="0" tIns="0" rIns="0" bIns="0" rtlCol="0"/>
          <a:lstStyle/>
          <a:p>
            <a:endParaRPr sz="3800"/>
          </a:p>
        </p:txBody>
      </p:sp>
      <p:sp>
        <p:nvSpPr>
          <p:cNvPr id="22" name="object 22"/>
          <p:cNvSpPr/>
          <p:nvPr/>
        </p:nvSpPr>
        <p:spPr>
          <a:xfrm>
            <a:off x="3244089" y="1076197"/>
            <a:ext cx="208915" cy="274320"/>
          </a:xfrm>
          <a:custGeom>
            <a:avLst/>
            <a:gdLst/>
            <a:ahLst/>
            <a:cxnLst/>
            <a:rect l="l" t="t" r="r" b="b"/>
            <a:pathLst>
              <a:path w="208914" h="274319">
                <a:moveTo>
                  <a:pt x="8255" y="0"/>
                </a:moveTo>
                <a:lnTo>
                  <a:pt x="200279" y="0"/>
                </a:lnTo>
                <a:lnTo>
                  <a:pt x="201549" y="0"/>
                </a:lnTo>
                <a:lnTo>
                  <a:pt x="202692" y="380"/>
                </a:lnTo>
                <a:lnTo>
                  <a:pt x="203707" y="1142"/>
                </a:lnTo>
                <a:lnTo>
                  <a:pt x="204850" y="1904"/>
                </a:lnTo>
                <a:lnTo>
                  <a:pt x="205612" y="3175"/>
                </a:lnTo>
                <a:lnTo>
                  <a:pt x="206375" y="4952"/>
                </a:lnTo>
                <a:lnTo>
                  <a:pt x="207010" y="6730"/>
                </a:lnTo>
                <a:lnTo>
                  <a:pt x="207644" y="9143"/>
                </a:lnTo>
                <a:lnTo>
                  <a:pt x="207899" y="12064"/>
                </a:lnTo>
                <a:lnTo>
                  <a:pt x="208280" y="14986"/>
                </a:lnTo>
                <a:lnTo>
                  <a:pt x="208534" y="18541"/>
                </a:lnTo>
                <a:lnTo>
                  <a:pt x="208534" y="22732"/>
                </a:lnTo>
                <a:lnTo>
                  <a:pt x="208534" y="26797"/>
                </a:lnTo>
                <a:lnTo>
                  <a:pt x="208280" y="30352"/>
                </a:lnTo>
                <a:lnTo>
                  <a:pt x="207899" y="33147"/>
                </a:lnTo>
                <a:lnTo>
                  <a:pt x="207644" y="36067"/>
                </a:lnTo>
                <a:lnTo>
                  <a:pt x="201549" y="45338"/>
                </a:lnTo>
                <a:lnTo>
                  <a:pt x="200279" y="45338"/>
                </a:lnTo>
                <a:lnTo>
                  <a:pt x="132080" y="45338"/>
                </a:lnTo>
                <a:lnTo>
                  <a:pt x="132080" y="264922"/>
                </a:lnTo>
                <a:lnTo>
                  <a:pt x="132080" y="266318"/>
                </a:lnTo>
                <a:lnTo>
                  <a:pt x="131572" y="267588"/>
                </a:lnTo>
                <a:lnTo>
                  <a:pt x="130682" y="268731"/>
                </a:lnTo>
                <a:lnTo>
                  <a:pt x="129793" y="269875"/>
                </a:lnTo>
                <a:lnTo>
                  <a:pt x="128269" y="270763"/>
                </a:lnTo>
                <a:lnTo>
                  <a:pt x="126111" y="271525"/>
                </a:lnTo>
                <a:lnTo>
                  <a:pt x="124079" y="272161"/>
                </a:lnTo>
                <a:lnTo>
                  <a:pt x="121157" y="272796"/>
                </a:lnTo>
                <a:lnTo>
                  <a:pt x="117601" y="273176"/>
                </a:lnTo>
                <a:lnTo>
                  <a:pt x="114045" y="273557"/>
                </a:lnTo>
                <a:lnTo>
                  <a:pt x="109600" y="273812"/>
                </a:lnTo>
                <a:lnTo>
                  <a:pt x="104267" y="273812"/>
                </a:lnTo>
                <a:lnTo>
                  <a:pt x="98932" y="273812"/>
                </a:lnTo>
                <a:lnTo>
                  <a:pt x="77850" y="268731"/>
                </a:lnTo>
                <a:lnTo>
                  <a:pt x="76835" y="267588"/>
                </a:lnTo>
                <a:lnTo>
                  <a:pt x="76454" y="266318"/>
                </a:lnTo>
                <a:lnTo>
                  <a:pt x="76454" y="264922"/>
                </a:lnTo>
                <a:lnTo>
                  <a:pt x="76454" y="45338"/>
                </a:lnTo>
                <a:lnTo>
                  <a:pt x="8255" y="45338"/>
                </a:lnTo>
                <a:lnTo>
                  <a:pt x="6857" y="45338"/>
                </a:lnTo>
                <a:lnTo>
                  <a:pt x="5587" y="44830"/>
                </a:lnTo>
                <a:lnTo>
                  <a:pt x="507" y="33147"/>
                </a:lnTo>
                <a:lnTo>
                  <a:pt x="126" y="30352"/>
                </a:lnTo>
                <a:lnTo>
                  <a:pt x="0" y="26797"/>
                </a:lnTo>
                <a:lnTo>
                  <a:pt x="0" y="22732"/>
                </a:lnTo>
                <a:lnTo>
                  <a:pt x="0" y="18541"/>
                </a:lnTo>
                <a:lnTo>
                  <a:pt x="126" y="14986"/>
                </a:lnTo>
                <a:lnTo>
                  <a:pt x="507" y="12064"/>
                </a:lnTo>
                <a:lnTo>
                  <a:pt x="888" y="9143"/>
                </a:lnTo>
                <a:lnTo>
                  <a:pt x="6857" y="0"/>
                </a:lnTo>
                <a:lnTo>
                  <a:pt x="8255" y="0"/>
                </a:lnTo>
                <a:close/>
              </a:path>
            </a:pathLst>
          </a:custGeom>
          <a:ln w="3175">
            <a:solidFill>
              <a:srgbClr val="446A1C"/>
            </a:solidFill>
          </a:ln>
        </p:spPr>
        <p:txBody>
          <a:bodyPr wrap="square" lIns="0" tIns="0" rIns="0" bIns="0" rtlCol="0"/>
          <a:lstStyle/>
          <a:p>
            <a:endParaRPr sz="3800"/>
          </a:p>
        </p:txBody>
      </p:sp>
      <p:sp>
        <p:nvSpPr>
          <p:cNvPr id="23" name="object 23"/>
          <p:cNvSpPr/>
          <p:nvPr/>
        </p:nvSpPr>
        <p:spPr>
          <a:xfrm>
            <a:off x="2783561" y="1076197"/>
            <a:ext cx="226695" cy="273050"/>
          </a:xfrm>
          <a:custGeom>
            <a:avLst/>
            <a:gdLst/>
            <a:ahLst/>
            <a:cxnLst/>
            <a:rect l="l" t="t" r="r" b="b"/>
            <a:pathLst>
              <a:path w="226694" h="273050">
                <a:moveTo>
                  <a:pt x="16408" y="0"/>
                </a:moveTo>
                <a:lnTo>
                  <a:pt x="86385" y="0"/>
                </a:lnTo>
                <a:lnTo>
                  <a:pt x="103887" y="543"/>
                </a:lnTo>
                <a:lnTo>
                  <a:pt x="148107" y="8509"/>
                </a:lnTo>
                <a:lnTo>
                  <a:pt x="190906" y="33781"/>
                </a:lnTo>
                <a:lnTo>
                  <a:pt x="217322" y="75184"/>
                </a:lnTo>
                <a:lnTo>
                  <a:pt x="225787" y="116564"/>
                </a:lnTo>
                <a:lnTo>
                  <a:pt x="226339" y="132334"/>
                </a:lnTo>
                <a:lnTo>
                  <a:pt x="225740" y="150356"/>
                </a:lnTo>
                <a:lnTo>
                  <a:pt x="216560" y="196468"/>
                </a:lnTo>
                <a:lnTo>
                  <a:pt x="197111" y="230884"/>
                </a:lnTo>
                <a:lnTo>
                  <a:pt x="156560" y="260119"/>
                </a:lnTo>
                <a:lnTo>
                  <a:pt x="115262" y="270557"/>
                </a:lnTo>
                <a:lnTo>
                  <a:pt x="81559" y="272541"/>
                </a:lnTo>
                <a:lnTo>
                  <a:pt x="16408" y="272541"/>
                </a:lnTo>
                <a:lnTo>
                  <a:pt x="11836" y="272541"/>
                </a:lnTo>
                <a:lnTo>
                  <a:pt x="7899" y="271144"/>
                </a:lnTo>
                <a:lnTo>
                  <a:pt x="4737" y="268477"/>
                </a:lnTo>
                <a:lnTo>
                  <a:pt x="1574" y="265684"/>
                </a:lnTo>
                <a:lnTo>
                  <a:pt x="0" y="261238"/>
                </a:lnTo>
                <a:lnTo>
                  <a:pt x="0" y="255015"/>
                </a:lnTo>
                <a:lnTo>
                  <a:pt x="0" y="17525"/>
                </a:lnTo>
                <a:lnTo>
                  <a:pt x="0" y="11302"/>
                </a:lnTo>
                <a:lnTo>
                  <a:pt x="1574" y="6857"/>
                </a:lnTo>
                <a:lnTo>
                  <a:pt x="4737" y="4190"/>
                </a:lnTo>
                <a:lnTo>
                  <a:pt x="7899" y="1397"/>
                </a:lnTo>
                <a:lnTo>
                  <a:pt x="11836" y="0"/>
                </a:lnTo>
                <a:lnTo>
                  <a:pt x="16408" y="0"/>
                </a:lnTo>
                <a:close/>
              </a:path>
            </a:pathLst>
          </a:custGeom>
          <a:ln w="3175">
            <a:solidFill>
              <a:srgbClr val="446A1C"/>
            </a:solidFill>
          </a:ln>
        </p:spPr>
        <p:txBody>
          <a:bodyPr wrap="square" lIns="0" tIns="0" rIns="0" bIns="0" rtlCol="0"/>
          <a:lstStyle/>
          <a:p>
            <a:endParaRPr sz="3800"/>
          </a:p>
        </p:txBody>
      </p:sp>
      <p:sp>
        <p:nvSpPr>
          <p:cNvPr id="24" name="object 24"/>
          <p:cNvSpPr/>
          <p:nvPr/>
        </p:nvSpPr>
        <p:spPr>
          <a:xfrm>
            <a:off x="2443975" y="1076197"/>
            <a:ext cx="208915" cy="274320"/>
          </a:xfrm>
          <a:custGeom>
            <a:avLst/>
            <a:gdLst/>
            <a:ahLst/>
            <a:cxnLst/>
            <a:rect l="l" t="t" r="r" b="b"/>
            <a:pathLst>
              <a:path w="208915" h="274319">
                <a:moveTo>
                  <a:pt x="8216" y="0"/>
                </a:moveTo>
                <a:lnTo>
                  <a:pt x="200266" y="0"/>
                </a:lnTo>
                <a:lnTo>
                  <a:pt x="201536" y="0"/>
                </a:lnTo>
                <a:lnTo>
                  <a:pt x="202692" y="380"/>
                </a:lnTo>
                <a:lnTo>
                  <a:pt x="203746" y="1142"/>
                </a:lnTo>
                <a:lnTo>
                  <a:pt x="204800" y="1904"/>
                </a:lnTo>
                <a:lnTo>
                  <a:pt x="205676" y="3175"/>
                </a:lnTo>
                <a:lnTo>
                  <a:pt x="206375" y="4952"/>
                </a:lnTo>
                <a:lnTo>
                  <a:pt x="207086" y="6730"/>
                </a:lnTo>
                <a:lnTo>
                  <a:pt x="207606" y="9143"/>
                </a:lnTo>
                <a:lnTo>
                  <a:pt x="207962" y="12064"/>
                </a:lnTo>
                <a:lnTo>
                  <a:pt x="208305" y="14986"/>
                </a:lnTo>
                <a:lnTo>
                  <a:pt x="208483" y="18541"/>
                </a:lnTo>
                <a:lnTo>
                  <a:pt x="208483" y="22732"/>
                </a:lnTo>
                <a:lnTo>
                  <a:pt x="208483" y="26797"/>
                </a:lnTo>
                <a:lnTo>
                  <a:pt x="208305" y="30352"/>
                </a:lnTo>
                <a:lnTo>
                  <a:pt x="207962" y="33147"/>
                </a:lnTo>
                <a:lnTo>
                  <a:pt x="207606" y="36067"/>
                </a:lnTo>
                <a:lnTo>
                  <a:pt x="207086" y="38353"/>
                </a:lnTo>
                <a:lnTo>
                  <a:pt x="206375" y="40131"/>
                </a:lnTo>
                <a:lnTo>
                  <a:pt x="205676" y="41910"/>
                </a:lnTo>
                <a:lnTo>
                  <a:pt x="204800" y="43179"/>
                </a:lnTo>
                <a:lnTo>
                  <a:pt x="203746" y="44068"/>
                </a:lnTo>
                <a:lnTo>
                  <a:pt x="202692" y="44830"/>
                </a:lnTo>
                <a:lnTo>
                  <a:pt x="201536" y="45338"/>
                </a:lnTo>
                <a:lnTo>
                  <a:pt x="200266" y="45338"/>
                </a:lnTo>
                <a:lnTo>
                  <a:pt x="132041" y="45338"/>
                </a:lnTo>
                <a:lnTo>
                  <a:pt x="132041" y="264922"/>
                </a:lnTo>
                <a:lnTo>
                  <a:pt x="132041" y="266318"/>
                </a:lnTo>
                <a:lnTo>
                  <a:pt x="131584" y="267588"/>
                </a:lnTo>
                <a:lnTo>
                  <a:pt x="130670" y="268731"/>
                </a:lnTo>
                <a:lnTo>
                  <a:pt x="129755" y="269875"/>
                </a:lnTo>
                <a:lnTo>
                  <a:pt x="128244" y="270763"/>
                </a:lnTo>
                <a:lnTo>
                  <a:pt x="126149" y="271525"/>
                </a:lnTo>
                <a:lnTo>
                  <a:pt x="124040" y="272161"/>
                </a:lnTo>
                <a:lnTo>
                  <a:pt x="121196" y="272796"/>
                </a:lnTo>
                <a:lnTo>
                  <a:pt x="117614" y="273176"/>
                </a:lnTo>
                <a:lnTo>
                  <a:pt x="114033" y="273557"/>
                </a:lnTo>
                <a:lnTo>
                  <a:pt x="109575" y="273812"/>
                </a:lnTo>
                <a:lnTo>
                  <a:pt x="104241" y="273812"/>
                </a:lnTo>
                <a:lnTo>
                  <a:pt x="98907" y="273812"/>
                </a:lnTo>
                <a:lnTo>
                  <a:pt x="77812" y="268731"/>
                </a:lnTo>
                <a:lnTo>
                  <a:pt x="76898" y="267588"/>
                </a:lnTo>
                <a:lnTo>
                  <a:pt x="76441" y="266318"/>
                </a:lnTo>
                <a:lnTo>
                  <a:pt x="76441" y="264922"/>
                </a:lnTo>
                <a:lnTo>
                  <a:pt x="76441" y="45338"/>
                </a:lnTo>
                <a:lnTo>
                  <a:pt x="8216" y="45338"/>
                </a:lnTo>
                <a:lnTo>
                  <a:pt x="6807" y="45338"/>
                </a:lnTo>
                <a:lnTo>
                  <a:pt x="5613" y="44830"/>
                </a:lnTo>
                <a:lnTo>
                  <a:pt x="4635" y="44068"/>
                </a:lnTo>
                <a:lnTo>
                  <a:pt x="3644" y="43179"/>
                </a:lnTo>
                <a:lnTo>
                  <a:pt x="2806" y="41910"/>
                </a:lnTo>
                <a:lnTo>
                  <a:pt x="2108" y="40131"/>
                </a:lnTo>
                <a:lnTo>
                  <a:pt x="1409" y="38353"/>
                </a:lnTo>
                <a:lnTo>
                  <a:pt x="876" y="36067"/>
                </a:lnTo>
                <a:lnTo>
                  <a:pt x="520" y="33147"/>
                </a:lnTo>
                <a:lnTo>
                  <a:pt x="177" y="30352"/>
                </a:lnTo>
                <a:lnTo>
                  <a:pt x="0" y="26797"/>
                </a:lnTo>
                <a:lnTo>
                  <a:pt x="0" y="22732"/>
                </a:lnTo>
                <a:lnTo>
                  <a:pt x="0" y="18541"/>
                </a:lnTo>
                <a:lnTo>
                  <a:pt x="2108" y="4952"/>
                </a:lnTo>
                <a:lnTo>
                  <a:pt x="2806" y="3175"/>
                </a:lnTo>
                <a:lnTo>
                  <a:pt x="3644" y="1904"/>
                </a:lnTo>
                <a:lnTo>
                  <a:pt x="4635" y="1142"/>
                </a:lnTo>
                <a:lnTo>
                  <a:pt x="5613" y="380"/>
                </a:lnTo>
                <a:lnTo>
                  <a:pt x="6807" y="0"/>
                </a:lnTo>
                <a:lnTo>
                  <a:pt x="8216" y="0"/>
                </a:lnTo>
                <a:close/>
              </a:path>
            </a:pathLst>
          </a:custGeom>
          <a:ln w="3175">
            <a:solidFill>
              <a:srgbClr val="446A1C"/>
            </a:solidFill>
          </a:ln>
        </p:spPr>
        <p:txBody>
          <a:bodyPr wrap="square" lIns="0" tIns="0" rIns="0" bIns="0" rtlCol="0"/>
          <a:lstStyle/>
          <a:p>
            <a:endParaRPr sz="3800"/>
          </a:p>
        </p:txBody>
      </p:sp>
      <p:sp>
        <p:nvSpPr>
          <p:cNvPr id="25" name="object 25"/>
          <p:cNvSpPr/>
          <p:nvPr/>
        </p:nvSpPr>
        <p:spPr>
          <a:xfrm>
            <a:off x="2260829" y="1076197"/>
            <a:ext cx="161925" cy="273050"/>
          </a:xfrm>
          <a:custGeom>
            <a:avLst/>
            <a:gdLst/>
            <a:ahLst/>
            <a:cxnLst/>
            <a:rect l="l" t="t" r="r" b="b"/>
            <a:pathLst>
              <a:path w="161925" h="273050">
                <a:moveTo>
                  <a:pt x="16421" y="0"/>
                </a:moveTo>
                <a:lnTo>
                  <a:pt x="152463" y="0"/>
                </a:lnTo>
                <a:lnTo>
                  <a:pt x="153733" y="0"/>
                </a:lnTo>
                <a:lnTo>
                  <a:pt x="154851" y="380"/>
                </a:lnTo>
                <a:lnTo>
                  <a:pt x="155841" y="1142"/>
                </a:lnTo>
                <a:lnTo>
                  <a:pt x="156819" y="1777"/>
                </a:lnTo>
                <a:lnTo>
                  <a:pt x="157657" y="3048"/>
                </a:lnTo>
                <a:lnTo>
                  <a:pt x="158369" y="4825"/>
                </a:lnTo>
                <a:lnTo>
                  <a:pt x="159067" y="6476"/>
                </a:lnTo>
                <a:lnTo>
                  <a:pt x="159588" y="8762"/>
                </a:lnTo>
                <a:lnTo>
                  <a:pt x="159943" y="11556"/>
                </a:lnTo>
                <a:lnTo>
                  <a:pt x="160299" y="14224"/>
                </a:lnTo>
                <a:lnTo>
                  <a:pt x="160477" y="17779"/>
                </a:lnTo>
                <a:lnTo>
                  <a:pt x="160477" y="21971"/>
                </a:lnTo>
                <a:lnTo>
                  <a:pt x="160477" y="25907"/>
                </a:lnTo>
                <a:lnTo>
                  <a:pt x="160299" y="29210"/>
                </a:lnTo>
                <a:lnTo>
                  <a:pt x="159943" y="31876"/>
                </a:lnTo>
                <a:lnTo>
                  <a:pt x="159588" y="34671"/>
                </a:lnTo>
                <a:lnTo>
                  <a:pt x="159067" y="36829"/>
                </a:lnTo>
                <a:lnTo>
                  <a:pt x="153733" y="43434"/>
                </a:lnTo>
                <a:lnTo>
                  <a:pt x="152463" y="43434"/>
                </a:lnTo>
                <a:lnTo>
                  <a:pt x="55181" y="43434"/>
                </a:lnTo>
                <a:lnTo>
                  <a:pt x="55181" y="109981"/>
                </a:lnTo>
                <a:lnTo>
                  <a:pt x="137515" y="109981"/>
                </a:lnTo>
                <a:lnTo>
                  <a:pt x="138785" y="109981"/>
                </a:lnTo>
                <a:lnTo>
                  <a:pt x="139941" y="110362"/>
                </a:lnTo>
                <a:lnTo>
                  <a:pt x="140995" y="111125"/>
                </a:lnTo>
                <a:lnTo>
                  <a:pt x="142049" y="111887"/>
                </a:lnTo>
                <a:lnTo>
                  <a:pt x="142925" y="113029"/>
                </a:lnTo>
                <a:lnTo>
                  <a:pt x="143624" y="114680"/>
                </a:lnTo>
                <a:lnTo>
                  <a:pt x="144322" y="116331"/>
                </a:lnTo>
                <a:lnTo>
                  <a:pt x="144856" y="118490"/>
                </a:lnTo>
                <a:lnTo>
                  <a:pt x="145199" y="121285"/>
                </a:lnTo>
                <a:lnTo>
                  <a:pt x="145554" y="123951"/>
                </a:lnTo>
                <a:lnTo>
                  <a:pt x="145732" y="127253"/>
                </a:lnTo>
                <a:lnTo>
                  <a:pt x="145732" y="131190"/>
                </a:lnTo>
                <a:lnTo>
                  <a:pt x="145732" y="135254"/>
                </a:lnTo>
                <a:lnTo>
                  <a:pt x="145554" y="138684"/>
                </a:lnTo>
                <a:lnTo>
                  <a:pt x="145199" y="141350"/>
                </a:lnTo>
                <a:lnTo>
                  <a:pt x="144856" y="144017"/>
                </a:lnTo>
                <a:lnTo>
                  <a:pt x="138785" y="152273"/>
                </a:lnTo>
                <a:lnTo>
                  <a:pt x="137515" y="152273"/>
                </a:lnTo>
                <a:lnTo>
                  <a:pt x="55181" y="152273"/>
                </a:lnTo>
                <a:lnTo>
                  <a:pt x="55181" y="229107"/>
                </a:lnTo>
                <a:lnTo>
                  <a:pt x="153314" y="229107"/>
                </a:lnTo>
                <a:lnTo>
                  <a:pt x="154571" y="229107"/>
                </a:lnTo>
                <a:lnTo>
                  <a:pt x="155727" y="229488"/>
                </a:lnTo>
                <a:lnTo>
                  <a:pt x="156781" y="230377"/>
                </a:lnTo>
                <a:lnTo>
                  <a:pt x="157835" y="231139"/>
                </a:lnTo>
                <a:lnTo>
                  <a:pt x="158711" y="232282"/>
                </a:lnTo>
                <a:lnTo>
                  <a:pt x="159423" y="234061"/>
                </a:lnTo>
                <a:lnTo>
                  <a:pt x="160121" y="235712"/>
                </a:lnTo>
                <a:lnTo>
                  <a:pt x="160642" y="237871"/>
                </a:lnTo>
                <a:lnTo>
                  <a:pt x="160997" y="240664"/>
                </a:lnTo>
                <a:lnTo>
                  <a:pt x="161353" y="243331"/>
                </a:lnTo>
                <a:lnTo>
                  <a:pt x="161518" y="246761"/>
                </a:lnTo>
                <a:lnTo>
                  <a:pt x="161518" y="250825"/>
                </a:lnTo>
                <a:lnTo>
                  <a:pt x="161518" y="254888"/>
                </a:lnTo>
                <a:lnTo>
                  <a:pt x="156781" y="271399"/>
                </a:lnTo>
                <a:lnTo>
                  <a:pt x="155727" y="272161"/>
                </a:lnTo>
                <a:lnTo>
                  <a:pt x="154571" y="272541"/>
                </a:lnTo>
                <a:lnTo>
                  <a:pt x="153314" y="272541"/>
                </a:lnTo>
                <a:lnTo>
                  <a:pt x="16421" y="272541"/>
                </a:lnTo>
                <a:lnTo>
                  <a:pt x="11798" y="272541"/>
                </a:lnTo>
                <a:lnTo>
                  <a:pt x="7899" y="271144"/>
                </a:lnTo>
                <a:lnTo>
                  <a:pt x="4737" y="268477"/>
                </a:lnTo>
                <a:lnTo>
                  <a:pt x="1574" y="265684"/>
                </a:lnTo>
                <a:lnTo>
                  <a:pt x="0" y="261238"/>
                </a:lnTo>
                <a:lnTo>
                  <a:pt x="0" y="255015"/>
                </a:lnTo>
                <a:lnTo>
                  <a:pt x="0" y="17525"/>
                </a:lnTo>
                <a:lnTo>
                  <a:pt x="0" y="11302"/>
                </a:lnTo>
                <a:lnTo>
                  <a:pt x="1574" y="6857"/>
                </a:lnTo>
                <a:lnTo>
                  <a:pt x="4737" y="4190"/>
                </a:lnTo>
                <a:lnTo>
                  <a:pt x="7899" y="1397"/>
                </a:lnTo>
                <a:lnTo>
                  <a:pt x="11798" y="0"/>
                </a:lnTo>
                <a:lnTo>
                  <a:pt x="16421" y="0"/>
                </a:lnTo>
                <a:close/>
              </a:path>
            </a:pathLst>
          </a:custGeom>
          <a:ln w="3175">
            <a:solidFill>
              <a:srgbClr val="446A1C"/>
            </a:solidFill>
          </a:ln>
        </p:spPr>
        <p:txBody>
          <a:bodyPr wrap="square" lIns="0" tIns="0" rIns="0" bIns="0" rtlCol="0"/>
          <a:lstStyle/>
          <a:p>
            <a:endParaRPr sz="3800"/>
          </a:p>
        </p:txBody>
      </p:sp>
      <p:sp>
        <p:nvSpPr>
          <p:cNvPr id="26" name="object 26"/>
          <p:cNvSpPr/>
          <p:nvPr/>
        </p:nvSpPr>
        <p:spPr>
          <a:xfrm>
            <a:off x="6220205" y="1075437"/>
            <a:ext cx="224790" cy="274955"/>
          </a:xfrm>
          <a:custGeom>
            <a:avLst/>
            <a:gdLst/>
            <a:ahLst/>
            <a:cxnLst/>
            <a:rect l="l" t="t" r="r" b="b"/>
            <a:pathLst>
              <a:path w="224789" h="274955">
                <a:moveTo>
                  <a:pt x="200406" y="0"/>
                </a:moveTo>
                <a:lnTo>
                  <a:pt x="205232" y="0"/>
                </a:lnTo>
                <a:lnTo>
                  <a:pt x="209296" y="126"/>
                </a:lnTo>
                <a:lnTo>
                  <a:pt x="212471" y="508"/>
                </a:lnTo>
                <a:lnTo>
                  <a:pt x="215646" y="888"/>
                </a:lnTo>
                <a:lnTo>
                  <a:pt x="224663" y="7619"/>
                </a:lnTo>
                <a:lnTo>
                  <a:pt x="224663" y="9016"/>
                </a:lnTo>
                <a:lnTo>
                  <a:pt x="224663" y="253873"/>
                </a:lnTo>
                <a:lnTo>
                  <a:pt x="224663" y="257175"/>
                </a:lnTo>
                <a:lnTo>
                  <a:pt x="224155" y="260096"/>
                </a:lnTo>
                <a:lnTo>
                  <a:pt x="223012" y="262509"/>
                </a:lnTo>
                <a:lnTo>
                  <a:pt x="221869" y="265049"/>
                </a:lnTo>
                <a:lnTo>
                  <a:pt x="211709" y="272541"/>
                </a:lnTo>
                <a:lnTo>
                  <a:pt x="209169" y="273303"/>
                </a:lnTo>
                <a:lnTo>
                  <a:pt x="206502" y="273685"/>
                </a:lnTo>
                <a:lnTo>
                  <a:pt x="203835" y="273685"/>
                </a:lnTo>
                <a:lnTo>
                  <a:pt x="180213" y="273685"/>
                </a:lnTo>
                <a:lnTo>
                  <a:pt x="175387" y="273685"/>
                </a:lnTo>
                <a:lnTo>
                  <a:pt x="171069" y="273176"/>
                </a:lnTo>
                <a:lnTo>
                  <a:pt x="167513" y="272288"/>
                </a:lnTo>
                <a:lnTo>
                  <a:pt x="163957" y="271272"/>
                </a:lnTo>
                <a:lnTo>
                  <a:pt x="160655" y="269493"/>
                </a:lnTo>
                <a:lnTo>
                  <a:pt x="157607" y="266826"/>
                </a:lnTo>
                <a:lnTo>
                  <a:pt x="154559" y="264287"/>
                </a:lnTo>
                <a:lnTo>
                  <a:pt x="139446" y="239140"/>
                </a:lnTo>
                <a:lnTo>
                  <a:pt x="71628" y="111760"/>
                </a:lnTo>
                <a:lnTo>
                  <a:pt x="53768" y="74294"/>
                </a:lnTo>
                <a:lnTo>
                  <a:pt x="48641" y="61722"/>
                </a:lnTo>
                <a:lnTo>
                  <a:pt x="48260" y="61722"/>
                </a:lnTo>
                <a:lnTo>
                  <a:pt x="48617" y="69246"/>
                </a:lnTo>
                <a:lnTo>
                  <a:pt x="48926" y="76771"/>
                </a:lnTo>
                <a:lnTo>
                  <a:pt x="49188" y="84296"/>
                </a:lnTo>
                <a:lnTo>
                  <a:pt x="49403" y="91821"/>
                </a:lnTo>
                <a:lnTo>
                  <a:pt x="49643" y="99415"/>
                </a:lnTo>
                <a:lnTo>
                  <a:pt x="49799" y="107140"/>
                </a:lnTo>
                <a:lnTo>
                  <a:pt x="49885" y="114984"/>
                </a:lnTo>
                <a:lnTo>
                  <a:pt x="49911" y="122936"/>
                </a:lnTo>
                <a:lnTo>
                  <a:pt x="49911" y="265556"/>
                </a:lnTo>
                <a:lnTo>
                  <a:pt x="49911" y="266953"/>
                </a:lnTo>
                <a:lnTo>
                  <a:pt x="49530" y="268224"/>
                </a:lnTo>
                <a:lnTo>
                  <a:pt x="48768" y="269239"/>
                </a:lnTo>
                <a:lnTo>
                  <a:pt x="48006" y="270383"/>
                </a:lnTo>
                <a:lnTo>
                  <a:pt x="29718" y="274574"/>
                </a:lnTo>
                <a:lnTo>
                  <a:pt x="24638" y="274574"/>
                </a:lnTo>
                <a:lnTo>
                  <a:pt x="19685" y="274574"/>
                </a:lnTo>
                <a:lnTo>
                  <a:pt x="15621" y="274319"/>
                </a:lnTo>
                <a:lnTo>
                  <a:pt x="12446" y="273938"/>
                </a:lnTo>
                <a:lnTo>
                  <a:pt x="9144" y="273558"/>
                </a:lnTo>
                <a:lnTo>
                  <a:pt x="6604" y="272923"/>
                </a:lnTo>
                <a:lnTo>
                  <a:pt x="4826" y="272161"/>
                </a:lnTo>
                <a:lnTo>
                  <a:pt x="3048" y="271399"/>
                </a:lnTo>
                <a:lnTo>
                  <a:pt x="1778" y="270383"/>
                </a:lnTo>
                <a:lnTo>
                  <a:pt x="1016" y="269239"/>
                </a:lnTo>
                <a:lnTo>
                  <a:pt x="381" y="268224"/>
                </a:lnTo>
                <a:lnTo>
                  <a:pt x="0" y="266953"/>
                </a:lnTo>
                <a:lnTo>
                  <a:pt x="0" y="265556"/>
                </a:lnTo>
                <a:lnTo>
                  <a:pt x="0" y="20574"/>
                </a:lnTo>
                <a:lnTo>
                  <a:pt x="0" y="13969"/>
                </a:lnTo>
                <a:lnTo>
                  <a:pt x="1905" y="9016"/>
                </a:lnTo>
                <a:lnTo>
                  <a:pt x="5715" y="5714"/>
                </a:lnTo>
                <a:lnTo>
                  <a:pt x="9652" y="2412"/>
                </a:lnTo>
                <a:lnTo>
                  <a:pt x="14351" y="762"/>
                </a:lnTo>
                <a:lnTo>
                  <a:pt x="19939" y="762"/>
                </a:lnTo>
                <a:lnTo>
                  <a:pt x="49657" y="762"/>
                </a:lnTo>
                <a:lnTo>
                  <a:pt x="54991" y="762"/>
                </a:lnTo>
                <a:lnTo>
                  <a:pt x="59563" y="1269"/>
                </a:lnTo>
                <a:lnTo>
                  <a:pt x="63119" y="2159"/>
                </a:lnTo>
                <a:lnTo>
                  <a:pt x="66802" y="3048"/>
                </a:lnTo>
                <a:lnTo>
                  <a:pt x="70104" y="4572"/>
                </a:lnTo>
                <a:lnTo>
                  <a:pt x="72898" y="6730"/>
                </a:lnTo>
                <a:lnTo>
                  <a:pt x="75819" y="8762"/>
                </a:lnTo>
                <a:lnTo>
                  <a:pt x="78486" y="11684"/>
                </a:lnTo>
                <a:lnTo>
                  <a:pt x="81026" y="15493"/>
                </a:lnTo>
                <a:lnTo>
                  <a:pt x="83566" y="19176"/>
                </a:lnTo>
                <a:lnTo>
                  <a:pt x="86233" y="23749"/>
                </a:lnTo>
                <a:lnTo>
                  <a:pt x="88900" y="29210"/>
                </a:lnTo>
                <a:lnTo>
                  <a:pt x="141859" y="128777"/>
                </a:lnTo>
                <a:lnTo>
                  <a:pt x="145034" y="134874"/>
                </a:lnTo>
                <a:lnTo>
                  <a:pt x="148082" y="140842"/>
                </a:lnTo>
                <a:lnTo>
                  <a:pt x="151130" y="146685"/>
                </a:lnTo>
                <a:lnTo>
                  <a:pt x="154051" y="152400"/>
                </a:lnTo>
                <a:lnTo>
                  <a:pt x="156972" y="158241"/>
                </a:lnTo>
                <a:lnTo>
                  <a:pt x="159766" y="164084"/>
                </a:lnTo>
                <a:lnTo>
                  <a:pt x="162560" y="169925"/>
                </a:lnTo>
                <a:lnTo>
                  <a:pt x="165354" y="175640"/>
                </a:lnTo>
                <a:lnTo>
                  <a:pt x="168021" y="181228"/>
                </a:lnTo>
                <a:lnTo>
                  <a:pt x="170688" y="186943"/>
                </a:lnTo>
                <a:lnTo>
                  <a:pt x="173355" y="192531"/>
                </a:lnTo>
                <a:lnTo>
                  <a:pt x="175768" y="198119"/>
                </a:lnTo>
                <a:lnTo>
                  <a:pt x="176022" y="198119"/>
                </a:lnTo>
                <a:lnTo>
                  <a:pt x="175740" y="190692"/>
                </a:lnTo>
                <a:lnTo>
                  <a:pt x="175482" y="183086"/>
                </a:lnTo>
                <a:lnTo>
                  <a:pt x="175271" y="175313"/>
                </a:lnTo>
                <a:lnTo>
                  <a:pt x="175133" y="167386"/>
                </a:lnTo>
                <a:lnTo>
                  <a:pt x="174966" y="159478"/>
                </a:lnTo>
                <a:lnTo>
                  <a:pt x="174847" y="151749"/>
                </a:lnTo>
                <a:lnTo>
                  <a:pt x="174775" y="144186"/>
                </a:lnTo>
                <a:lnTo>
                  <a:pt x="174752" y="136778"/>
                </a:lnTo>
                <a:lnTo>
                  <a:pt x="174752" y="9016"/>
                </a:lnTo>
                <a:lnTo>
                  <a:pt x="174752" y="7619"/>
                </a:lnTo>
                <a:lnTo>
                  <a:pt x="188087" y="508"/>
                </a:lnTo>
                <a:lnTo>
                  <a:pt x="191262" y="126"/>
                </a:lnTo>
                <a:lnTo>
                  <a:pt x="195453" y="0"/>
                </a:lnTo>
                <a:lnTo>
                  <a:pt x="200406" y="0"/>
                </a:lnTo>
                <a:close/>
              </a:path>
            </a:pathLst>
          </a:custGeom>
          <a:ln w="3175">
            <a:solidFill>
              <a:srgbClr val="446A1C"/>
            </a:solidFill>
          </a:ln>
        </p:spPr>
        <p:txBody>
          <a:bodyPr wrap="square" lIns="0" tIns="0" rIns="0" bIns="0" rtlCol="0"/>
          <a:lstStyle/>
          <a:p>
            <a:endParaRPr sz="3800"/>
          </a:p>
        </p:txBody>
      </p:sp>
      <p:sp>
        <p:nvSpPr>
          <p:cNvPr id="27" name="object 27"/>
          <p:cNvSpPr/>
          <p:nvPr/>
        </p:nvSpPr>
        <p:spPr>
          <a:xfrm>
            <a:off x="4726685" y="1075437"/>
            <a:ext cx="224790" cy="274955"/>
          </a:xfrm>
          <a:custGeom>
            <a:avLst/>
            <a:gdLst/>
            <a:ahLst/>
            <a:cxnLst/>
            <a:rect l="l" t="t" r="r" b="b"/>
            <a:pathLst>
              <a:path w="224789" h="274955">
                <a:moveTo>
                  <a:pt x="200405" y="0"/>
                </a:moveTo>
                <a:lnTo>
                  <a:pt x="205231" y="0"/>
                </a:lnTo>
                <a:lnTo>
                  <a:pt x="209296" y="126"/>
                </a:lnTo>
                <a:lnTo>
                  <a:pt x="212471" y="508"/>
                </a:lnTo>
                <a:lnTo>
                  <a:pt x="215646" y="888"/>
                </a:lnTo>
                <a:lnTo>
                  <a:pt x="218186" y="1397"/>
                </a:lnTo>
                <a:lnTo>
                  <a:pt x="219963" y="2286"/>
                </a:lnTo>
                <a:lnTo>
                  <a:pt x="221741" y="3175"/>
                </a:lnTo>
                <a:lnTo>
                  <a:pt x="222885" y="4063"/>
                </a:lnTo>
                <a:lnTo>
                  <a:pt x="223647" y="5206"/>
                </a:lnTo>
                <a:lnTo>
                  <a:pt x="224281" y="6350"/>
                </a:lnTo>
                <a:lnTo>
                  <a:pt x="224662" y="7619"/>
                </a:lnTo>
                <a:lnTo>
                  <a:pt x="224662" y="9016"/>
                </a:lnTo>
                <a:lnTo>
                  <a:pt x="224662" y="253873"/>
                </a:lnTo>
                <a:lnTo>
                  <a:pt x="224662" y="257175"/>
                </a:lnTo>
                <a:lnTo>
                  <a:pt x="224154" y="260096"/>
                </a:lnTo>
                <a:lnTo>
                  <a:pt x="223012" y="262509"/>
                </a:lnTo>
                <a:lnTo>
                  <a:pt x="221868" y="265049"/>
                </a:lnTo>
                <a:lnTo>
                  <a:pt x="220344" y="267208"/>
                </a:lnTo>
                <a:lnTo>
                  <a:pt x="218439" y="268859"/>
                </a:lnTo>
                <a:lnTo>
                  <a:pt x="216535" y="270510"/>
                </a:lnTo>
                <a:lnTo>
                  <a:pt x="214375" y="271779"/>
                </a:lnTo>
                <a:lnTo>
                  <a:pt x="211709" y="272541"/>
                </a:lnTo>
                <a:lnTo>
                  <a:pt x="209168" y="273303"/>
                </a:lnTo>
                <a:lnTo>
                  <a:pt x="206501" y="273685"/>
                </a:lnTo>
                <a:lnTo>
                  <a:pt x="203835" y="273685"/>
                </a:lnTo>
                <a:lnTo>
                  <a:pt x="180212" y="273685"/>
                </a:lnTo>
                <a:lnTo>
                  <a:pt x="175387" y="273685"/>
                </a:lnTo>
                <a:lnTo>
                  <a:pt x="171068" y="273176"/>
                </a:lnTo>
                <a:lnTo>
                  <a:pt x="167512" y="272288"/>
                </a:lnTo>
                <a:lnTo>
                  <a:pt x="163956" y="271272"/>
                </a:lnTo>
                <a:lnTo>
                  <a:pt x="160654" y="269493"/>
                </a:lnTo>
                <a:lnTo>
                  <a:pt x="157606" y="266826"/>
                </a:lnTo>
                <a:lnTo>
                  <a:pt x="154559" y="264287"/>
                </a:lnTo>
                <a:lnTo>
                  <a:pt x="139446" y="239140"/>
                </a:lnTo>
                <a:lnTo>
                  <a:pt x="71627" y="111760"/>
                </a:lnTo>
                <a:lnTo>
                  <a:pt x="53768" y="74294"/>
                </a:lnTo>
                <a:lnTo>
                  <a:pt x="48640" y="61722"/>
                </a:lnTo>
                <a:lnTo>
                  <a:pt x="48259" y="61722"/>
                </a:lnTo>
                <a:lnTo>
                  <a:pt x="48617" y="69246"/>
                </a:lnTo>
                <a:lnTo>
                  <a:pt x="48926" y="76771"/>
                </a:lnTo>
                <a:lnTo>
                  <a:pt x="49188" y="84296"/>
                </a:lnTo>
                <a:lnTo>
                  <a:pt x="49402" y="91821"/>
                </a:lnTo>
                <a:lnTo>
                  <a:pt x="49643" y="99415"/>
                </a:lnTo>
                <a:lnTo>
                  <a:pt x="49799" y="107140"/>
                </a:lnTo>
                <a:lnTo>
                  <a:pt x="49885" y="114984"/>
                </a:lnTo>
                <a:lnTo>
                  <a:pt x="49911" y="122936"/>
                </a:lnTo>
                <a:lnTo>
                  <a:pt x="49911" y="265556"/>
                </a:lnTo>
                <a:lnTo>
                  <a:pt x="49911" y="266953"/>
                </a:lnTo>
                <a:lnTo>
                  <a:pt x="49529" y="268224"/>
                </a:lnTo>
                <a:lnTo>
                  <a:pt x="48767" y="269239"/>
                </a:lnTo>
                <a:lnTo>
                  <a:pt x="48006" y="270383"/>
                </a:lnTo>
                <a:lnTo>
                  <a:pt x="46608" y="271399"/>
                </a:lnTo>
                <a:lnTo>
                  <a:pt x="44703" y="272161"/>
                </a:lnTo>
                <a:lnTo>
                  <a:pt x="42799" y="272923"/>
                </a:lnTo>
                <a:lnTo>
                  <a:pt x="40258" y="273558"/>
                </a:lnTo>
                <a:lnTo>
                  <a:pt x="37083" y="273938"/>
                </a:lnTo>
                <a:lnTo>
                  <a:pt x="33781" y="274319"/>
                </a:lnTo>
                <a:lnTo>
                  <a:pt x="29718" y="274574"/>
                </a:lnTo>
                <a:lnTo>
                  <a:pt x="24637" y="274574"/>
                </a:lnTo>
                <a:lnTo>
                  <a:pt x="19684" y="274574"/>
                </a:lnTo>
                <a:lnTo>
                  <a:pt x="15620" y="274319"/>
                </a:lnTo>
                <a:lnTo>
                  <a:pt x="12445" y="273938"/>
                </a:lnTo>
                <a:lnTo>
                  <a:pt x="9143" y="273558"/>
                </a:lnTo>
                <a:lnTo>
                  <a:pt x="6603" y="272923"/>
                </a:lnTo>
                <a:lnTo>
                  <a:pt x="4825" y="272161"/>
                </a:lnTo>
                <a:lnTo>
                  <a:pt x="3047" y="271399"/>
                </a:lnTo>
                <a:lnTo>
                  <a:pt x="1777" y="270383"/>
                </a:lnTo>
                <a:lnTo>
                  <a:pt x="1015" y="269239"/>
                </a:lnTo>
                <a:lnTo>
                  <a:pt x="381" y="268224"/>
                </a:lnTo>
                <a:lnTo>
                  <a:pt x="0" y="266953"/>
                </a:lnTo>
                <a:lnTo>
                  <a:pt x="0" y="265556"/>
                </a:lnTo>
                <a:lnTo>
                  <a:pt x="0" y="20574"/>
                </a:lnTo>
                <a:lnTo>
                  <a:pt x="0" y="13969"/>
                </a:lnTo>
                <a:lnTo>
                  <a:pt x="1905" y="9016"/>
                </a:lnTo>
                <a:lnTo>
                  <a:pt x="5714" y="5714"/>
                </a:lnTo>
                <a:lnTo>
                  <a:pt x="9651" y="2412"/>
                </a:lnTo>
                <a:lnTo>
                  <a:pt x="14350" y="762"/>
                </a:lnTo>
                <a:lnTo>
                  <a:pt x="19938" y="762"/>
                </a:lnTo>
                <a:lnTo>
                  <a:pt x="49656" y="762"/>
                </a:lnTo>
                <a:lnTo>
                  <a:pt x="54990" y="762"/>
                </a:lnTo>
                <a:lnTo>
                  <a:pt x="59562" y="1269"/>
                </a:lnTo>
                <a:lnTo>
                  <a:pt x="63118" y="2159"/>
                </a:lnTo>
                <a:lnTo>
                  <a:pt x="66801" y="3048"/>
                </a:lnTo>
                <a:lnTo>
                  <a:pt x="70103" y="4572"/>
                </a:lnTo>
                <a:lnTo>
                  <a:pt x="72898" y="6730"/>
                </a:lnTo>
                <a:lnTo>
                  <a:pt x="75818" y="8762"/>
                </a:lnTo>
                <a:lnTo>
                  <a:pt x="78486" y="11684"/>
                </a:lnTo>
                <a:lnTo>
                  <a:pt x="81025" y="15493"/>
                </a:lnTo>
                <a:lnTo>
                  <a:pt x="83565" y="19176"/>
                </a:lnTo>
                <a:lnTo>
                  <a:pt x="86233" y="23749"/>
                </a:lnTo>
                <a:lnTo>
                  <a:pt x="88900" y="29210"/>
                </a:lnTo>
                <a:lnTo>
                  <a:pt x="141859" y="128777"/>
                </a:lnTo>
                <a:lnTo>
                  <a:pt x="145034" y="134874"/>
                </a:lnTo>
                <a:lnTo>
                  <a:pt x="148081" y="140842"/>
                </a:lnTo>
                <a:lnTo>
                  <a:pt x="151129" y="146685"/>
                </a:lnTo>
                <a:lnTo>
                  <a:pt x="154050" y="152400"/>
                </a:lnTo>
                <a:lnTo>
                  <a:pt x="156972" y="158241"/>
                </a:lnTo>
                <a:lnTo>
                  <a:pt x="159765" y="164084"/>
                </a:lnTo>
                <a:lnTo>
                  <a:pt x="162560" y="169925"/>
                </a:lnTo>
                <a:lnTo>
                  <a:pt x="165353" y="175640"/>
                </a:lnTo>
                <a:lnTo>
                  <a:pt x="168021" y="181228"/>
                </a:lnTo>
                <a:lnTo>
                  <a:pt x="170687" y="186943"/>
                </a:lnTo>
                <a:lnTo>
                  <a:pt x="173354" y="192531"/>
                </a:lnTo>
                <a:lnTo>
                  <a:pt x="175767" y="198119"/>
                </a:lnTo>
                <a:lnTo>
                  <a:pt x="176022" y="198119"/>
                </a:lnTo>
                <a:lnTo>
                  <a:pt x="175740" y="190692"/>
                </a:lnTo>
                <a:lnTo>
                  <a:pt x="175482" y="183086"/>
                </a:lnTo>
                <a:lnTo>
                  <a:pt x="175271" y="175313"/>
                </a:lnTo>
                <a:lnTo>
                  <a:pt x="175133" y="167386"/>
                </a:lnTo>
                <a:lnTo>
                  <a:pt x="174966" y="159478"/>
                </a:lnTo>
                <a:lnTo>
                  <a:pt x="174847" y="151749"/>
                </a:lnTo>
                <a:lnTo>
                  <a:pt x="174775" y="144186"/>
                </a:lnTo>
                <a:lnTo>
                  <a:pt x="174751" y="136778"/>
                </a:lnTo>
                <a:lnTo>
                  <a:pt x="174751" y="9016"/>
                </a:lnTo>
                <a:lnTo>
                  <a:pt x="174751" y="7619"/>
                </a:lnTo>
                <a:lnTo>
                  <a:pt x="188087" y="508"/>
                </a:lnTo>
                <a:lnTo>
                  <a:pt x="191262" y="126"/>
                </a:lnTo>
                <a:lnTo>
                  <a:pt x="195452" y="0"/>
                </a:lnTo>
                <a:lnTo>
                  <a:pt x="200405" y="0"/>
                </a:lnTo>
                <a:close/>
              </a:path>
            </a:pathLst>
          </a:custGeom>
          <a:ln w="3175">
            <a:solidFill>
              <a:srgbClr val="446A1C"/>
            </a:solidFill>
          </a:ln>
        </p:spPr>
        <p:txBody>
          <a:bodyPr wrap="square" lIns="0" tIns="0" rIns="0" bIns="0" rtlCol="0"/>
          <a:lstStyle/>
          <a:p>
            <a:endParaRPr sz="3800"/>
          </a:p>
        </p:txBody>
      </p:sp>
      <p:sp>
        <p:nvSpPr>
          <p:cNvPr id="28" name="object 28"/>
          <p:cNvSpPr/>
          <p:nvPr/>
        </p:nvSpPr>
        <p:spPr>
          <a:xfrm>
            <a:off x="5934964" y="1074927"/>
            <a:ext cx="251460" cy="275590"/>
          </a:xfrm>
          <a:custGeom>
            <a:avLst/>
            <a:gdLst/>
            <a:ahLst/>
            <a:cxnLst/>
            <a:rect l="l" t="t" r="r" b="b"/>
            <a:pathLst>
              <a:path w="251460" h="275590">
                <a:moveTo>
                  <a:pt x="123444" y="0"/>
                </a:moveTo>
                <a:lnTo>
                  <a:pt x="131699" y="0"/>
                </a:lnTo>
                <a:lnTo>
                  <a:pt x="138302" y="126"/>
                </a:lnTo>
                <a:lnTo>
                  <a:pt x="143128" y="381"/>
                </a:lnTo>
                <a:lnTo>
                  <a:pt x="148082" y="508"/>
                </a:lnTo>
                <a:lnTo>
                  <a:pt x="160527" y="5334"/>
                </a:lnTo>
                <a:lnTo>
                  <a:pt x="161798" y="6858"/>
                </a:lnTo>
                <a:lnTo>
                  <a:pt x="162813" y="9017"/>
                </a:lnTo>
                <a:lnTo>
                  <a:pt x="163575" y="11684"/>
                </a:lnTo>
                <a:lnTo>
                  <a:pt x="247776" y="253111"/>
                </a:lnTo>
                <a:lnTo>
                  <a:pt x="249555" y="258191"/>
                </a:lnTo>
                <a:lnTo>
                  <a:pt x="250571" y="262255"/>
                </a:lnTo>
                <a:lnTo>
                  <a:pt x="250951" y="265175"/>
                </a:lnTo>
                <a:lnTo>
                  <a:pt x="251460" y="268097"/>
                </a:lnTo>
                <a:lnTo>
                  <a:pt x="250825" y="270383"/>
                </a:lnTo>
                <a:lnTo>
                  <a:pt x="249300" y="271780"/>
                </a:lnTo>
                <a:lnTo>
                  <a:pt x="247776" y="273304"/>
                </a:lnTo>
                <a:lnTo>
                  <a:pt x="244983" y="274193"/>
                </a:lnTo>
                <a:lnTo>
                  <a:pt x="241046" y="274574"/>
                </a:lnTo>
                <a:lnTo>
                  <a:pt x="237109" y="274955"/>
                </a:lnTo>
                <a:lnTo>
                  <a:pt x="231775" y="275082"/>
                </a:lnTo>
                <a:lnTo>
                  <a:pt x="224916" y="275082"/>
                </a:lnTo>
                <a:lnTo>
                  <a:pt x="217677" y="275082"/>
                </a:lnTo>
                <a:lnTo>
                  <a:pt x="212089" y="274955"/>
                </a:lnTo>
                <a:lnTo>
                  <a:pt x="208152" y="274700"/>
                </a:lnTo>
                <a:lnTo>
                  <a:pt x="204088" y="274574"/>
                </a:lnTo>
                <a:lnTo>
                  <a:pt x="174116" y="211709"/>
                </a:lnTo>
                <a:lnTo>
                  <a:pt x="71755" y="211709"/>
                </a:lnTo>
                <a:lnTo>
                  <a:pt x="54483" y="264922"/>
                </a:lnTo>
                <a:lnTo>
                  <a:pt x="53975" y="266954"/>
                </a:lnTo>
                <a:lnTo>
                  <a:pt x="53212" y="268605"/>
                </a:lnTo>
                <a:lnTo>
                  <a:pt x="52324" y="269875"/>
                </a:lnTo>
                <a:lnTo>
                  <a:pt x="51435" y="271272"/>
                </a:lnTo>
                <a:lnTo>
                  <a:pt x="49911" y="272288"/>
                </a:lnTo>
                <a:lnTo>
                  <a:pt x="47878" y="273050"/>
                </a:lnTo>
                <a:lnTo>
                  <a:pt x="45847" y="273812"/>
                </a:lnTo>
                <a:lnTo>
                  <a:pt x="42925" y="274320"/>
                </a:lnTo>
                <a:lnTo>
                  <a:pt x="39243" y="274700"/>
                </a:lnTo>
                <a:lnTo>
                  <a:pt x="35560" y="274955"/>
                </a:lnTo>
                <a:lnTo>
                  <a:pt x="30607" y="275082"/>
                </a:lnTo>
                <a:lnTo>
                  <a:pt x="24637" y="275082"/>
                </a:lnTo>
                <a:lnTo>
                  <a:pt x="18161" y="275082"/>
                </a:lnTo>
                <a:lnTo>
                  <a:pt x="1905" y="271399"/>
                </a:lnTo>
                <a:lnTo>
                  <a:pt x="508" y="269748"/>
                </a:lnTo>
                <a:lnTo>
                  <a:pt x="0" y="267462"/>
                </a:lnTo>
                <a:lnTo>
                  <a:pt x="381" y="264541"/>
                </a:lnTo>
                <a:lnTo>
                  <a:pt x="762" y="261620"/>
                </a:lnTo>
                <a:lnTo>
                  <a:pt x="1905" y="257683"/>
                </a:lnTo>
                <a:lnTo>
                  <a:pt x="3556" y="252730"/>
                </a:lnTo>
                <a:lnTo>
                  <a:pt x="87630" y="11049"/>
                </a:lnTo>
                <a:lnTo>
                  <a:pt x="88391" y="8636"/>
                </a:lnTo>
                <a:lnTo>
                  <a:pt x="106172" y="381"/>
                </a:lnTo>
                <a:lnTo>
                  <a:pt x="110489" y="126"/>
                </a:lnTo>
                <a:lnTo>
                  <a:pt x="116205" y="0"/>
                </a:lnTo>
                <a:lnTo>
                  <a:pt x="123444" y="0"/>
                </a:lnTo>
                <a:close/>
              </a:path>
            </a:pathLst>
          </a:custGeom>
          <a:ln w="3175">
            <a:solidFill>
              <a:srgbClr val="446A1C"/>
            </a:solidFill>
          </a:ln>
        </p:spPr>
        <p:txBody>
          <a:bodyPr wrap="square" lIns="0" tIns="0" rIns="0" bIns="0" rtlCol="0"/>
          <a:lstStyle/>
          <a:p>
            <a:endParaRPr sz="3800"/>
          </a:p>
        </p:txBody>
      </p:sp>
      <p:sp>
        <p:nvSpPr>
          <p:cNvPr id="29" name="object 29"/>
          <p:cNvSpPr/>
          <p:nvPr/>
        </p:nvSpPr>
        <p:spPr>
          <a:xfrm>
            <a:off x="4985511" y="1074927"/>
            <a:ext cx="251460" cy="275590"/>
          </a:xfrm>
          <a:custGeom>
            <a:avLst/>
            <a:gdLst/>
            <a:ahLst/>
            <a:cxnLst/>
            <a:rect l="l" t="t" r="r" b="b"/>
            <a:pathLst>
              <a:path w="251460" h="275590">
                <a:moveTo>
                  <a:pt x="123443" y="0"/>
                </a:moveTo>
                <a:lnTo>
                  <a:pt x="131699" y="0"/>
                </a:lnTo>
                <a:lnTo>
                  <a:pt x="138302" y="126"/>
                </a:lnTo>
                <a:lnTo>
                  <a:pt x="143128" y="381"/>
                </a:lnTo>
                <a:lnTo>
                  <a:pt x="148082" y="508"/>
                </a:lnTo>
                <a:lnTo>
                  <a:pt x="160527" y="5334"/>
                </a:lnTo>
                <a:lnTo>
                  <a:pt x="161798" y="6858"/>
                </a:lnTo>
                <a:lnTo>
                  <a:pt x="162813" y="9017"/>
                </a:lnTo>
                <a:lnTo>
                  <a:pt x="163575" y="11684"/>
                </a:lnTo>
                <a:lnTo>
                  <a:pt x="247903" y="253111"/>
                </a:lnTo>
                <a:lnTo>
                  <a:pt x="249554" y="258191"/>
                </a:lnTo>
                <a:lnTo>
                  <a:pt x="250571" y="262255"/>
                </a:lnTo>
                <a:lnTo>
                  <a:pt x="250951" y="265175"/>
                </a:lnTo>
                <a:lnTo>
                  <a:pt x="251460" y="268097"/>
                </a:lnTo>
                <a:lnTo>
                  <a:pt x="250825" y="270383"/>
                </a:lnTo>
                <a:lnTo>
                  <a:pt x="249300" y="271780"/>
                </a:lnTo>
                <a:lnTo>
                  <a:pt x="247776" y="273304"/>
                </a:lnTo>
                <a:lnTo>
                  <a:pt x="244983" y="274193"/>
                </a:lnTo>
                <a:lnTo>
                  <a:pt x="241046" y="274574"/>
                </a:lnTo>
                <a:lnTo>
                  <a:pt x="237109" y="274955"/>
                </a:lnTo>
                <a:lnTo>
                  <a:pt x="231775" y="275082"/>
                </a:lnTo>
                <a:lnTo>
                  <a:pt x="224916" y="275082"/>
                </a:lnTo>
                <a:lnTo>
                  <a:pt x="217677" y="275082"/>
                </a:lnTo>
                <a:lnTo>
                  <a:pt x="212089" y="274955"/>
                </a:lnTo>
                <a:lnTo>
                  <a:pt x="208152" y="274700"/>
                </a:lnTo>
                <a:lnTo>
                  <a:pt x="204088" y="274574"/>
                </a:lnTo>
                <a:lnTo>
                  <a:pt x="174116" y="211709"/>
                </a:lnTo>
                <a:lnTo>
                  <a:pt x="71754" y="211709"/>
                </a:lnTo>
                <a:lnTo>
                  <a:pt x="54483" y="264922"/>
                </a:lnTo>
                <a:lnTo>
                  <a:pt x="53975" y="266954"/>
                </a:lnTo>
                <a:lnTo>
                  <a:pt x="53212" y="268605"/>
                </a:lnTo>
                <a:lnTo>
                  <a:pt x="52324" y="269875"/>
                </a:lnTo>
                <a:lnTo>
                  <a:pt x="51435" y="271272"/>
                </a:lnTo>
                <a:lnTo>
                  <a:pt x="49911" y="272288"/>
                </a:lnTo>
                <a:lnTo>
                  <a:pt x="47878" y="273050"/>
                </a:lnTo>
                <a:lnTo>
                  <a:pt x="45847" y="273812"/>
                </a:lnTo>
                <a:lnTo>
                  <a:pt x="42925" y="274320"/>
                </a:lnTo>
                <a:lnTo>
                  <a:pt x="39242" y="274700"/>
                </a:lnTo>
                <a:lnTo>
                  <a:pt x="35560" y="274955"/>
                </a:lnTo>
                <a:lnTo>
                  <a:pt x="30607" y="275082"/>
                </a:lnTo>
                <a:lnTo>
                  <a:pt x="24637" y="275082"/>
                </a:lnTo>
                <a:lnTo>
                  <a:pt x="18161" y="275082"/>
                </a:lnTo>
                <a:lnTo>
                  <a:pt x="0" y="267462"/>
                </a:lnTo>
                <a:lnTo>
                  <a:pt x="380" y="264541"/>
                </a:lnTo>
                <a:lnTo>
                  <a:pt x="762" y="261620"/>
                </a:lnTo>
                <a:lnTo>
                  <a:pt x="1904" y="257683"/>
                </a:lnTo>
                <a:lnTo>
                  <a:pt x="3555" y="252730"/>
                </a:lnTo>
                <a:lnTo>
                  <a:pt x="87629" y="11049"/>
                </a:lnTo>
                <a:lnTo>
                  <a:pt x="88391" y="8636"/>
                </a:lnTo>
                <a:lnTo>
                  <a:pt x="89408" y="6731"/>
                </a:lnTo>
                <a:lnTo>
                  <a:pt x="90550" y="5207"/>
                </a:lnTo>
                <a:lnTo>
                  <a:pt x="91693" y="3683"/>
                </a:lnTo>
                <a:lnTo>
                  <a:pt x="106172" y="381"/>
                </a:lnTo>
                <a:lnTo>
                  <a:pt x="110489" y="126"/>
                </a:lnTo>
                <a:lnTo>
                  <a:pt x="116204" y="0"/>
                </a:lnTo>
                <a:lnTo>
                  <a:pt x="123443" y="0"/>
                </a:lnTo>
                <a:close/>
              </a:path>
            </a:pathLst>
          </a:custGeom>
          <a:ln w="3175">
            <a:solidFill>
              <a:srgbClr val="446A1C"/>
            </a:solidFill>
          </a:ln>
        </p:spPr>
        <p:txBody>
          <a:bodyPr wrap="square" lIns="0" tIns="0" rIns="0" bIns="0" rtlCol="0"/>
          <a:lstStyle/>
          <a:p>
            <a:endParaRPr sz="3800"/>
          </a:p>
        </p:txBody>
      </p:sp>
      <p:sp>
        <p:nvSpPr>
          <p:cNvPr id="30" name="object 30"/>
          <p:cNvSpPr/>
          <p:nvPr/>
        </p:nvSpPr>
        <p:spPr>
          <a:xfrm>
            <a:off x="3924807" y="1074927"/>
            <a:ext cx="251460" cy="275590"/>
          </a:xfrm>
          <a:custGeom>
            <a:avLst/>
            <a:gdLst/>
            <a:ahLst/>
            <a:cxnLst/>
            <a:rect l="l" t="t" r="r" b="b"/>
            <a:pathLst>
              <a:path w="251460" h="275590">
                <a:moveTo>
                  <a:pt x="123443" y="0"/>
                </a:moveTo>
                <a:lnTo>
                  <a:pt x="131699" y="0"/>
                </a:lnTo>
                <a:lnTo>
                  <a:pt x="138303" y="126"/>
                </a:lnTo>
                <a:lnTo>
                  <a:pt x="143129" y="381"/>
                </a:lnTo>
                <a:lnTo>
                  <a:pt x="148081" y="508"/>
                </a:lnTo>
                <a:lnTo>
                  <a:pt x="160528" y="5334"/>
                </a:lnTo>
                <a:lnTo>
                  <a:pt x="161798" y="6858"/>
                </a:lnTo>
                <a:lnTo>
                  <a:pt x="162814" y="9017"/>
                </a:lnTo>
                <a:lnTo>
                  <a:pt x="163575" y="11684"/>
                </a:lnTo>
                <a:lnTo>
                  <a:pt x="247904" y="253111"/>
                </a:lnTo>
                <a:lnTo>
                  <a:pt x="249555" y="258191"/>
                </a:lnTo>
                <a:lnTo>
                  <a:pt x="250571" y="262255"/>
                </a:lnTo>
                <a:lnTo>
                  <a:pt x="250952" y="265175"/>
                </a:lnTo>
                <a:lnTo>
                  <a:pt x="251460" y="268097"/>
                </a:lnTo>
                <a:lnTo>
                  <a:pt x="250825" y="270383"/>
                </a:lnTo>
                <a:lnTo>
                  <a:pt x="249300" y="271780"/>
                </a:lnTo>
                <a:lnTo>
                  <a:pt x="247777" y="273304"/>
                </a:lnTo>
                <a:lnTo>
                  <a:pt x="244983" y="274193"/>
                </a:lnTo>
                <a:lnTo>
                  <a:pt x="241046" y="274574"/>
                </a:lnTo>
                <a:lnTo>
                  <a:pt x="237109" y="274955"/>
                </a:lnTo>
                <a:lnTo>
                  <a:pt x="231775" y="275082"/>
                </a:lnTo>
                <a:lnTo>
                  <a:pt x="224917" y="275082"/>
                </a:lnTo>
                <a:lnTo>
                  <a:pt x="217678" y="275082"/>
                </a:lnTo>
                <a:lnTo>
                  <a:pt x="212090" y="274955"/>
                </a:lnTo>
                <a:lnTo>
                  <a:pt x="208153" y="274700"/>
                </a:lnTo>
                <a:lnTo>
                  <a:pt x="204089" y="274574"/>
                </a:lnTo>
                <a:lnTo>
                  <a:pt x="174117" y="211709"/>
                </a:lnTo>
                <a:lnTo>
                  <a:pt x="71755" y="211709"/>
                </a:lnTo>
                <a:lnTo>
                  <a:pt x="54483" y="264922"/>
                </a:lnTo>
                <a:lnTo>
                  <a:pt x="53975" y="266954"/>
                </a:lnTo>
                <a:lnTo>
                  <a:pt x="53212" y="268605"/>
                </a:lnTo>
                <a:lnTo>
                  <a:pt x="52324" y="269875"/>
                </a:lnTo>
                <a:lnTo>
                  <a:pt x="51435" y="271272"/>
                </a:lnTo>
                <a:lnTo>
                  <a:pt x="49911" y="272288"/>
                </a:lnTo>
                <a:lnTo>
                  <a:pt x="47879" y="273050"/>
                </a:lnTo>
                <a:lnTo>
                  <a:pt x="45847" y="273812"/>
                </a:lnTo>
                <a:lnTo>
                  <a:pt x="42925" y="274320"/>
                </a:lnTo>
                <a:lnTo>
                  <a:pt x="39243" y="274700"/>
                </a:lnTo>
                <a:lnTo>
                  <a:pt x="35560" y="274955"/>
                </a:lnTo>
                <a:lnTo>
                  <a:pt x="30606" y="275082"/>
                </a:lnTo>
                <a:lnTo>
                  <a:pt x="24637" y="275082"/>
                </a:lnTo>
                <a:lnTo>
                  <a:pt x="18161" y="275082"/>
                </a:lnTo>
                <a:lnTo>
                  <a:pt x="0" y="267462"/>
                </a:lnTo>
                <a:lnTo>
                  <a:pt x="381" y="264541"/>
                </a:lnTo>
                <a:lnTo>
                  <a:pt x="762" y="261620"/>
                </a:lnTo>
                <a:lnTo>
                  <a:pt x="1905" y="257683"/>
                </a:lnTo>
                <a:lnTo>
                  <a:pt x="3556" y="252730"/>
                </a:lnTo>
                <a:lnTo>
                  <a:pt x="87630" y="11049"/>
                </a:lnTo>
                <a:lnTo>
                  <a:pt x="88392" y="8636"/>
                </a:lnTo>
                <a:lnTo>
                  <a:pt x="106172" y="381"/>
                </a:lnTo>
                <a:lnTo>
                  <a:pt x="110490" y="126"/>
                </a:lnTo>
                <a:lnTo>
                  <a:pt x="116205" y="0"/>
                </a:lnTo>
                <a:lnTo>
                  <a:pt x="123443" y="0"/>
                </a:lnTo>
                <a:close/>
              </a:path>
            </a:pathLst>
          </a:custGeom>
          <a:ln w="3175">
            <a:solidFill>
              <a:srgbClr val="446A1C"/>
            </a:solidFill>
          </a:ln>
        </p:spPr>
        <p:txBody>
          <a:bodyPr wrap="square" lIns="0" tIns="0" rIns="0" bIns="0" rtlCol="0"/>
          <a:lstStyle/>
          <a:p>
            <a:endParaRPr sz="3800"/>
          </a:p>
        </p:txBody>
      </p:sp>
      <p:sp>
        <p:nvSpPr>
          <p:cNvPr id="31" name="object 31"/>
          <p:cNvSpPr/>
          <p:nvPr/>
        </p:nvSpPr>
        <p:spPr>
          <a:xfrm>
            <a:off x="3426460" y="1074927"/>
            <a:ext cx="251460" cy="275590"/>
          </a:xfrm>
          <a:custGeom>
            <a:avLst/>
            <a:gdLst/>
            <a:ahLst/>
            <a:cxnLst/>
            <a:rect l="l" t="t" r="r" b="b"/>
            <a:pathLst>
              <a:path w="251460" h="275590">
                <a:moveTo>
                  <a:pt x="123443" y="0"/>
                </a:moveTo>
                <a:lnTo>
                  <a:pt x="131698" y="0"/>
                </a:lnTo>
                <a:lnTo>
                  <a:pt x="138302" y="126"/>
                </a:lnTo>
                <a:lnTo>
                  <a:pt x="143128" y="381"/>
                </a:lnTo>
                <a:lnTo>
                  <a:pt x="148081" y="508"/>
                </a:lnTo>
                <a:lnTo>
                  <a:pt x="160527" y="5334"/>
                </a:lnTo>
                <a:lnTo>
                  <a:pt x="161797" y="6858"/>
                </a:lnTo>
                <a:lnTo>
                  <a:pt x="162813" y="9017"/>
                </a:lnTo>
                <a:lnTo>
                  <a:pt x="163575" y="11684"/>
                </a:lnTo>
                <a:lnTo>
                  <a:pt x="247903" y="253111"/>
                </a:lnTo>
                <a:lnTo>
                  <a:pt x="249554" y="258191"/>
                </a:lnTo>
                <a:lnTo>
                  <a:pt x="250570" y="262255"/>
                </a:lnTo>
                <a:lnTo>
                  <a:pt x="250951" y="265175"/>
                </a:lnTo>
                <a:lnTo>
                  <a:pt x="251459" y="268097"/>
                </a:lnTo>
                <a:lnTo>
                  <a:pt x="250825" y="270383"/>
                </a:lnTo>
                <a:lnTo>
                  <a:pt x="249300" y="271780"/>
                </a:lnTo>
                <a:lnTo>
                  <a:pt x="247776" y="273304"/>
                </a:lnTo>
                <a:lnTo>
                  <a:pt x="244982" y="274193"/>
                </a:lnTo>
                <a:lnTo>
                  <a:pt x="241045" y="274574"/>
                </a:lnTo>
                <a:lnTo>
                  <a:pt x="237108" y="274955"/>
                </a:lnTo>
                <a:lnTo>
                  <a:pt x="231775" y="275082"/>
                </a:lnTo>
                <a:lnTo>
                  <a:pt x="224916" y="275082"/>
                </a:lnTo>
                <a:lnTo>
                  <a:pt x="217677" y="275082"/>
                </a:lnTo>
                <a:lnTo>
                  <a:pt x="212089" y="274955"/>
                </a:lnTo>
                <a:lnTo>
                  <a:pt x="208152" y="274700"/>
                </a:lnTo>
                <a:lnTo>
                  <a:pt x="204088" y="274574"/>
                </a:lnTo>
                <a:lnTo>
                  <a:pt x="174116" y="211709"/>
                </a:lnTo>
                <a:lnTo>
                  <a:pt x="71754" y="211709"/>
                </a:lnTo>
                <a:lnTo>
                  <a:pt x="54482" y="264922"/>
                </a:lnTo>
                <a:lnTo>
                  <a:pt x="53975" y="266954"/>
                </a:lnTo>
                <a:lnTo>
                  <a:pt x="53212" y="268605"/>
                </a:lnTo>
                <a:lnTo>
                  <a:pt x="52323" y="269875"/>
                </a:lnTo>
                <a:lnTo>
                  <a:pt x="51434" y="271272"/>
                </a:lnTo>
                <a:lnTo>
                  <a:pt x="49910" y="272288"/>
                </a:lnTo>
                <a:lnTo>
                  <a:pt x="47878" y="273050"/>
                </a:lnTo>
                <a:lnTo>
                  <a:pt x="45846" y="273812"/>
                </a:lnTo>
                <a:lnTo>
                  <a:pt x="42925" y="274320"/>
                </a:lnTo>
                <a:lnTo>
                  <a:pt x="39242" y="274700"/>
                </a:lnTo>
                <a:lnTo>
                  <a:pt x="35559" y="274955"/>
                </a:lnTo>
                <a:lnTo>
                  <a:pt x="30606" y="275082"/>
                </a:lnTo>
                <a:lnTo>
                  <a:pt x="24637" y="275082"/>
                </a:lnTo>
                <a:lnTo>
                  <a:pt x="18160" y="275082"/>
                </a:lnTo>
                <a:lnTo>
                  <a:pt x="0" y="267462"/>
                </a:lnTo>
                <a:lnTo>
                  <a:pt x="381" y="264541"/>
                </a:lnTo>
                <a:lnTo>
                  <a:pt x="762" y="261620"/>
                </a:lnTo>
                <a:lnTo>
                  <a:pt x="1904" y="257683"/>
                </a:lnTo>
                <a:lnTo>
                  <a:pt x="3556" y="252730"/>
                </a:lnTo>
                <a:lnTo>
                  <a:pt x="87629" y="11049"/>
                </a:lnTo>
                <a:lnTo>
                  <a:pt x="88391" y="8636"/>
                </a:lnTo>
                <a:lnTo>
                  <a:pt x="89407" y="6731"/>
                </a:lnTo>
                <a:lnTo>
                  <a:pt x="90550" y="5207"/>
                </a:lnTo>
                <a:lnTo>
                  <a:pt x="91693" y="3683"/>
                </a:lnTo>
                <a:lnTo>
                  <a:pt x="106171" y="381"/>
                </a:lnTo>
                <a:lnTo>
                  <a:pt x="110489" y="126"/>
                </a:lnTo>
                <a:lnTo>
                  <a:pt x="116204" y="0"/>
                </a:lnTo>
                <a:lnTo>
                  <a:pt x="123443" y="0"/>
                </a:lnTo>
                <a:close/>
              </a:path>
            </a:pathLst>
          </a:custGeom>
          <a:ln w="3175">
            <a:solidFill>
              <a:srgbClr val="446A1C"/>
            </a:solidFill>
          </a:ln>
        </p:spPr>
        <p:txBody>
          <a:bodyPr wrap="square" lIns="0" tIns="0" rIns="0" bIns="0" rtlCol="0"/>
          <a:lstStyle/>
          <a:p>
            <a:endParaRPr sz="3800"/>
          </a:p>
        </p:txBody>
      </p:sp>
      <p:sp>
        <p:nvSpPr>
          <p:cNvPr id="32" name="object 32"/>
          <p:cNvSpPr/>
          <p:nvPr/>
        </p:nvSpPr>
        <p:spPr>
          <a:xfrm>
            <a:off x="3019552" y="1074927"/>
            <a:ext cx="251460" cy="275590"/>
          </a:xfrm>
          <a:custGeom>
            <a:avLst/>
            <a:gdLst/>
            <a:ahLst/>
            <a:cxnLst/>
            <a:rect l="l" t="t" r="r" b="b"/>
            <a:pathLst>
              <a:path w="251460" h="275590">
                <a:moveTo>
                  <a:pt x="123443" y="0"/>
                </a:moveTo>
                <a:lnTo>
                  <a:pt x="131698" y="0"/>
                </a:lnTo>
                <a:lnTo>
                  <a:pt x="138303" y="126"/>
                </a:lnTo>
                <a:lnTo>
                  <a:pt x="143128" y="381"/>
                </a:lnTo>
                <a:lnTo>
                  <a:pt x="148081" y="508"/>
                </a:lnTo>
                <a:lnTo>
                  <a:pt x="160528" y="5334"/>
                </a:lnTo>
                <a:lnTo>
                  <a:pt x="161797" y="6858"/>
                </a:lnTo>
                <a:lnTo>
                  <a:pt x="162814" y="9017"/>
                </a:lnTo>
                <a:lnTo>
                  <a:pt x="163575" y="11684"/>
                </a:lnTo>
                <a:lnTo>
                  <a:pt x="247903" y="253111"/>
                </a:lnTo>
                <a:lnTo>
                  <a:pt x="249554" y="258191"/>
                </a:lnTo>
                <a:lnTo>
                  <a:pt x="250571" y="262255"/>
                </a:lnTo>
                <a:lnTo>
                  <a:pt x="250952" y="265175"/>
                </a:lnTo>
                <a:lnTo>
                  <a:pt x="251459" y="268097"/>
                </a:lnTo>
                <a:lnTo>
                  <a:pt x="250824" y="270383"/>
                </a:lnTo>
                <a:lnTo>
                  <a:pt x="249300" y="271780"/>
                </a:lnTo>
                <a:lnTo>
                  <a:pt x="247777" y="273304"/>
                </a:lnTo>
                <a:lnTo>
                  <a:pt x="244983" y="274193"/>
                </a:lnTo>
                <a:lnTo>
                  <a:pt x="241046" y="274574"/>
                </a:lnTo>
                <a:lnTo>
                  <a:pt x="237109" y="274955"/>
                </a:lnTo>
                <a:lnTo>
                  <a:pt x="231774" y="275082"/>
                </a:lnTo>
                <a:lnTo>
                  <a:pt x="224916" y="275082"/>
                </a:lnTo>
                <a:lnTo>
                  <a:pt x="217678" y="275082"/>
                </a:lnTo>
                <a:lnTo>
                  <a:pt x="212090" y="274955"/>
                </a:lnTo>
                <a:lnTo>
                  <a:pt x="208153" y="274700"/>
                </a:lnTo>
                <a:lnTo>
                  <a:pt x="204089" y="274574"/>
                </a:lnTo>
                <a:lnTo>
                  <a:pt x="174116" y="211709"/>
                </a:lnTo>
                <a:lnTo>
                  <a:pt x="71754" y="211709"/>
                </a:lnTo>
                <a:lnTo>
                  <a:pt x="54482" y="264922"/>
                </a:lnTo>
                <a:lnTo>
                  <a:pt x="53975" y="266954"/>
                </a:lnTo>
                <a:lnTo>
                  <a:pt x="53212" y="268605"/>
                </a:lnTo>
                <a:lnTo>
                  <a:pt x="52323" y="269875"/>
                </a:lnTo>
                <a:lnTo>
                  <a:pt x="51434" y="271272"/>
                </a:lnTo>
                <a:lnTo>
                  <a:pt x="49910" y="272288"/>
                </a:lnTo>
                <a:lnTo>
                  <a:pt x="47878" y="273050"/>
                </a:lnTo>
                <a:lnTo>
                  <a:pt x="45846" y="273812"/>
                </a:lnTo>
                <a:lnTo>
                  <a:pt x="42925" y="274320"/>
                </a:lnTo>
                <a:lnTo>
                  <a:pt x="39242" y="274700"/>
                </a:lnTo>
                <a:lnTo>
                  <a:pt x="35559" y="274955"/>
                </a:lnTo>
                <a:lnTo>
                  <a:pt x="30606" y="275082"/>
                </a:lnTo>
                <a:lnTo>
                  <a:pt x="24637" y="275082"/>
                </a:lnTo>
                <a:lnTo>
                  <a:pt x="18160" y="275082"/>
                </a:lnTo>
                <a:lnTo>
                  <a:pt x="1904" y="271399"/>
                </a:lnTo>
                <a:lnTo>
                  <a:pt x="507" y="269748"/>
                </a:lnTo>
                <a:lnTo>
                  <a:pt x="0" y="267462"/>
                </a:lnTo>
                <a:lnTo>
                  <a:pt x="381" y="264541"/>
                </a:lnTo>
                <a:lnTo>
                  <a:pt x="761" y="261620"/>
                </a:lnTo>
                <a:lnTo>
                  <a:pt x="1904" y="257683"/>
                </a:lnTo>
                <a:lnTo>
                  <a:pt x="3556" y="252730"/>
                </a:lnTo>
                <a:lnTo>
                  <a:pt x="87629" y="11049"/>
                </a:lnTo>
                <a:lnTo>
                  <a:pt x="88391" y="8636"/>
                </a:lnTo>
                <a:lnTo>
                  <a:pt x="89407" y="6731"/>
                </a:lnTo>
                <a:lnTo>
                  <a:pt x="90550" y="5207"/>
                </a:lnTo>
                <a:lnTo>
                  <a:pt x="91693" y="3683"/>
                </a:lnTo>
                <a:lnTo>
                  <a:pt x="106172" y="381"/>
                </a:lnTo>
                <a:lnTo>
                  <a:pt x="110489" y="126"/>
                </a:lnTo>
                <a:lnTo>
                  <a:pt x="116204" y="0"/>
                </a:lnTo>
                <a:lnTo>
                  <a:pt x="123443" y="0"/>
                </a:lnTo>
                <a:close/>
              </a:path>
            </a:pathLst>
          </a:custGeom>
          <a:ln w="3175">
            <a:solidFill>
              <a:srgbClr val="446A1C"/>
            </a:solidFill>
          </a:ln>
        </p:spPr>
        <p:txBody>
          <a:bodyPr wrap="square" lIns="0" tIns="0" rIns="0" bIns="0" rtlCol="0"/>
          <a:lstStyle/>
          <a:p>
            <a:endParaRPr sz="3800"/>
          </a:p>
        </p:txBody>
      </p:sp>
      <p:sp>
        <p:nvSpPr>
          <p:cNvPr id="33" name="object 33"/>
          <p:cNvSpPr/>
          <p:nvPr/>
        </p:nvSpPr>
        <p:spPr>
          <a:xfrm>
            <a:off x="4193540" y="1071373"/>
            <a:ext cx="178435" cy="282575"/>
          </a:xfrm>
          <a:custGeom>
            <a:avLst/>
            <a:gdLst/>
            <a:ahLst/>
            <a:cxnLst/>
            <a:rect l="l" t="t" r="r" b="b"/>
            <a:pathLst>
              <a:path w="178435" h="282575">
                <a:moveTo>
                  <a:pt x="96139" y="0"/>
                </a:moveTo>
                <a:lnTo>
                  <a:pt x="102489" y="0"/>
                </a:lnTo>
                <a:lnTo>
                  <a:pt x="108966" y="507"/>
                </a:lnTo>
                <a:lnTo>
                  <a:pt x="115443" y="1524"/>
                </a:lnTo>
                <a:lnTo>
                  <a:pt x="121920" y="2412"/>
                </a:lnTo>
                <a:lnTo>
                  <a:pt x="158623" y="17906"/>
                </a:lnTo>
                <a:lnTo>
                  <a:pt x="160020" y="20065"/>
                </a:lnTo>
                <a:lnTo>
                  <a:pt x="160528" y="20954"/>
                </a:lnTo>
                <a:lnTo>
                  <a:pt x="162179" y="32512"/>
                </a:lnTo>
                <a:lnTo>
                  <a:pt x="162179" y="35560"/>
                </a:lnTo>
                <a:lnTo>
                  <a:pt x="162179" y="39242"/>
                </a:lnTo>
                <a:lnTo>
                  <a:pt x="162179" y="43306"/>
                </a:lnTo>
                <a:lnTo>
                  <a:pt x="162052" y="46736"/>
                </a:lnTo>
                <a:lnTo>
                  <a:pt x="158750" y="60451"/>
                </a:lnTo>
                <a:lnTo>
                  <a:pt x="157861" y="61340"/>
                </a:lnTo>
                <a:lnTo>
                  <a:pt x="156591" y="61722"/>
                </a:lnTo>
                <a:lnTo>
                  <a:pt x="155067" y="61722"/>
                </a:lnTo>
                <a:lnTo>
                  <a:pt x="153543" y="61722"/>
                </a:lnTo>
                <a:lnTo>
                  <a:pt x="151003" y="60705"/>
                </a:lnTo>
                <a:lnTo>
                  <a:pt x="147701" y="58800"/>
                </a:lnTo>
                <a:lnTo>
                  <a:pt x="144272" y="56768"/>
                </a:lnTo>
                <a:lnTo>
                  <a:pt x="140208" y="54610"/>
                </a:lnTo>
                <a:lnTo>
                  <a:pt x="135255" y="52324"/>
                </a:lnTo>
                <a:lnTo>
                  <a:pt x="130302" y="50037"/>
                </a:lnTo>
                <a:lnTo>
                  <a:pt x="124714" y="47878"/>
                </a:lnTo>
                <a:lnTo>
                  <a:pt x="118237" y="45974"/>
                </a:lnTo>
                <a:lnTo>
                  <a:pt x="111760" y="44195"/>
                </a:lnTo>
                <a:lnTo>
                  <a:pt x="104648" y="43179"/>
                </a:lnTo>
                <a:lnTo>
                  <a:pt x="96901" y="43179"/>
                </a:lnTo>
                <a:lnTo>
                  <a:pt x="90932" y="43179"/>
                </a:lnTo>
                <a:lnTo>
                  <a:pt x="69850" y="51562"/>
                </a:lnTo>
                <a:lnTo>
                  <a:pt x="66802" y="54101"/>
                </a:lnTo>
                <a:lnTo>
                  <a:pt x="64643" y="57276"/>
                </a:lnTo>
                <a:lnTo>
                  <a:pt x="63118" y="60832"/>
                </a:lnTo>
                <a:lnTo>
                  <a:pt x="61595" y="64515"/>
                </a:lnTo>
                <a:lnTo>
                  <a:pt x="60960" y="68452"/>
                </a:lnTo>
                <a:lnTo>
                  <a:pt x="60960" y="72516"/>
                </a:lnTo>
                <a:lnTo>
                  <a:pt x="60960" y="78486"/>
                </a:lnTo>
                <a:lnTo>
                  <a:pt x="90932" y="106552"/>
                </a:lnTo>
                <a:lnTo>
                  <a:pt x="98043" y="109600"/>
                </a:lnTo>
                <a:lnTo>
                  <a:pt x="105029" y="112649"/>
                </a:lnTo>
                <a:lnTo>
                  <a:pt x="112141" y="115824"/>
                </a:lnTo>
                <a:lnTo>
                  <a:pt x="119507" y="119252"/>
                </a:lnTo>
                <a:lnTo>
                  <a:pt x="126746" y="122554"/>
                </a:lnTo>
                <a:lnTo>
                  <a:pt x="159639" y="146050"/>
                </a:lnTo>
                <a:lnTo>
                  <a:pt x="165100" y="152018"/>
                </a:lnTo>
                <a:lnTo>
                  <a:pt x="178054" y="195706"/>
                </a:lnTo>
                <a:lnTo>
                  <a:pt x="177553" y="206063"/>
                </a:lnTo>
                <a:lnTo>
                  <a:pt x="160623" y="248269"/>
                </a:lnTo>
                <a:lnTo>
                  <a:pt x="125190" y="273639"/>
                </a:lnTo>
                <a:lnTo>
                  <a:pt x="87399" y="281858"/>
                </a:lnTo>
                <a:lnTo>
                  <a:pt x="77089" y="282193"/>
                </a:lnTo>
                <a:lnTo>
                  <a:pt x="70161" y="282051"/>
                </a:lnTo>
                <a:lnTo>
                  <a:pt x="29591" y="274319"/>
                </a:lnTo>
                <a:lnTo>
                  <a:pt x="23368" y="272161"/>
                </a:lnTo>
                <a:lnTo>
                  <a:pt x="18161" y="269875"/>
                </a:lnTo>
                <a:lnTo>
                  <a:pt x="14097" y="267462"/>
                </a:lnTo>
                <a:lnTo>
                  <a:pt x="9906" y="265049"/>
                </a:lnTo>
                <a:lnTo>
                  <a:pt x="0" y="244855"/>
                </a:lnTo>
                <a:lnTo>
                  <a:pt x="0" y="238378"/>
                </a:lnTo>
                <a:lnTo>
                  <a:pt x="0" y="234061"/>
                </a:lnTo>
                <a:lnTo>
                  <a:pt x="254" y="230377"/>
                </a:lnTo>
                <a:lnTo>
                  <a:pt x="508" y="227456"/>
                </a:lnTo>
                <a:lnTo>
                  <a:pt x="762" y="224536"/>
                </a:lnTo>
                <a:lnTo>
                  <a:pt x="1270" y="222123"/>
                </a:lnTo>
                <a:lnTo>
                  <a:pt x="1905" y="220344"/>
                </a:lnTo>
                <a:lnTo>
                  <a:pt x="2540" y="218439"/>
                </a:lnTo>
                <a:lnTo>
                  <a:pt x="3302" y="217169"/>
                </a:lnTo>
                <a:lnTo>
                  <a:pt x="4318" y="216407"/>
                </a:lnTo>
                <a:lnTo>
                  <a:pt x="5461" y="215645"/>
                </a:lnTo>
                <a:lnTo>
                  <a:pt x="6604" y="215264"/>
                </a:lnTo>
                <a:lnTo>
                  <a:pt x="8001" y="215264"/>
                </a:lnTo>
                <a:lnTo>
                  <a:pt x="10033" y="215264"/>
                </a:lnTo>
                <a:lnTo>
                  <a:pt x="12827" y="216407"/>
                </a:lnTo>
                <a:lnTo>
                  <a:pt x="16383" y="218693"/>
                </a:lnTo>
                <a:lnTo>
                  <a:pt x="19939" y="220979"/>
                </a:lnTo>
                <a:lnTo>
                  <a:pt x="24511" y="223647"/>
                </a:lnTo>
                <a:lnTo>
                  <a:pt x="30226" y="226440"/>
                </a:lnTo>
                <a:lnTo>
                  <a:pt x="35814" y="229235"/>
                </a:lnTo>
                <a:lnTo>
                  <a:pt x="77343" y="237616"/>
                </a:lnTo>
                <a:lnTo>
                  <a:pt x="84074" y="237616"/>
                </a:lnTo>
                <a:lnTo>
                  <a:pt x="117602" y="217297"/>
                </a:lnTo>
                <a:lnTo>
                  <a:pt x="120523" y="208152"/>
                </a:lnTo>
                <a:lnTo>
                  <a:pt x="120523" y="202818"/>
                </a:lnTo>
                <a:lnTo>
                  <a:pt x="120523" y="196595"/>
                </a:lnTo>
                <a:lnTo>
                  <a:pt x="118872" y="191388"/>
                </a:lnTo>
                <a:lnTo>
                  <a:pt x="115443" y="186943"/>
                </a:lnTo>
                <a:lnTo>
                  <a:pt x="112141" y="182499"/>
                </a:lnTo>
                <a:lnTo>
                  <a:pt x="83820" y="165480"/>
                </a:lnTo>
                <a:lnTo>
                  <a:pt x="76962" y="162432"/>
                </a:lnTo>
                <a:lnTo>
                  <a:pt x="69850" y="159257"/>
                </a:lnTo>
                <a:lnTo>
                  <a:pt x="62611" y="155828"/>
                </a:lnTo>
                <a:lnTo>
                  <a:pt x="55245" y="152526"/>
                </a:lnTo>
                <a:lnTo>
                  <a:pt x="22860" y="129031"/>
                </a:lnTo>
                <a:lnTo>
                  <a:pt x="5953" y="94408"/>
                </a:lnTo>
                <a:lnTo>
                  <a:pt x="4699" y="78612"/>
                </a:lnTo>
                <a:lnTo>
                  <a:pt x="5151" y="69091"/>
                </a:lnTo>
                <a:lnTo>
                  <a:pt x="20478" y="30591"/>
                </a:lnTo>
                <a:lnTo>
                  <a:pt x="52480" y="7592"/>
                </a:lnTo>
                <a:lnTo>
                  <a:pt x="86850" y="307"/>
                </a:lnTo>
                <a:lnTo>
                  <a:pt x="96139" y="0"/>
                </a:lnTo>
                <a:close/>
              </a:path>
            </a:pathLst>
          </a:custGeom>
          <a:ln w="3175">
            <a:solidFill>
              <a:srgbClr val="446A1C"/>
            </a:solidFill>
          </a:ln>
        </p:spPr>
        <p:txBody>
          <a:bodyPr wrap="square" lIns="0" tIns="0" rIns="0" bIns="0" rtlCol="0"/>
          <a:lstStyle/>
          <a:p>
            <a:endParaRPr sz="3800"/>
          </a:p>
        </p:txBody>
      </p:sp>
      <p:sp>
        <p:nvSpPr>
          <p:cNvPr id="34" name="object 34"/>
          <p:cNvSpPr/>
          <p:nvPr/>
        </p:nvSpPr>
        <p:spPr>
          <a:xfrm>
            <a:off x="2040191" y="1071373"/>
            <a:ext cx="178435" cy="282575"/>
          </a:xfrm>
          <a:custGeom>
            <a:avLst/>
            <a:gdLst/>
            <a:ahLst/>
            <a:cxnLst/>
            <a:rect l="l" t="t" r="r" b="b"/>
            <a:pathLst>
              <a:path w="178434" h="282575">
                <a:moveTo>
                  <a:pt x="96024" y="0"/>
                </a:moveTo>
                <a:lnTo>
                  <a:pt x="102489" y="0"/>
                </a:lnTo>
                <a:lnTo>
                  <a:pt x="108940" y="507"/>
                </a:lnTo>
                <a:lnTo>
                  <a:pt x="115404" y="1524"/>
                </a:lnTo>
                <a:lnTo>
                  <a:pt x="121856" y="2412"/>
                </a:lnTo>
                <a:lnTo>
                  <a:pt x="158495" y="17906"/>
                </a:lnTo>
                <a:lnTo>
                  <a:pt x="159943" y="20065"/>
                </a:lnTo>
                <a:lnTo>
                  <a:pt x="160426" y="20954"/>
                </a:lnTo>
                <a:lnTo>
                  <a:pt x="162153" y="35560"/>
                </a:lnTo>
                <a:lnTo>
                  <a:pt x="162153" y="39242"/>
                </a:lnTo>
                <a:lnTo>
                  <a:pt x="162153" y="43306"/>
                </a:lnTo>
                <a:lnTo>
                  <a:pt x="162051" y="46736"/>
                </a:lnTo>
                <a:lnTo>
                  <a:pt x="161836" y="49529"/>
                </a:lnTo>
                <a:lnTo>
                  <a:pt x="161620" y="52324"/>
                </a:lnTo>
                <a:lnTo>
                  <a:pt x="156540" y="61722"/>
                </a:lnTo>
                <a:lnTo>
                  <a:pt x="154990" y="61722"/>
                </a:lnTo>
                <a:lnTo>
                  <a:pt x="153441" y="61722"/>
                </a:lnTo>
                <a:lnTo>
                  <a:pt x="150990" y="60705"/>
                </a:lnTo>
                <a:lnTo>
                  <a:pt x="147624" y="58800"/>
                </a:lnTo>
                <a:lnTo>
                  <a:pt x="144246" y="56768"/>
                </a:lnTo>
                <a:lnTo>
                  <a:pt x="140106" y="54610"/>
                </a:lnTo>
                <a:lnTo>
                  <a:pt x="135191" y="52324"/>
                </a:lnTo>
                <a:lnTo>
                  <a:pt x="130276" y="50037"/>
                </a:lnTo>
                <a:lnTo>
                  <a:pt x="124599" y="47878"/>
                </a:lnTo>
                <a:lnTo>
                  <a:pt x="118135" y="45974"/>
                </a:lnTo>
                <a:lnTo>
                  <a:pt x="111683" y="44195"/>
                </a:lnTo>
                <a:lnTo>
                  <a:pt x="104584" y="43179"/>
                </a:lnTo>
                <a:lnTo>
                  <a:pt x="96862" y="43179"/>
                </a:lnTo>
                <a:lnTo>
                  <a:pt x="90830" y="43179"/>
                </a:lnTo>
                <a:lnTo>
                  <a:pt x="69811" y="51562"/>
                </a:lnTo>
                <a:lnTo>
                  <a:pt x="66789" y="54101"/>
                </a:lnTo>
                <a:lnTo>
                  <a:pt x="64541" y="57276"/>
                </a:lnTo>
                <a:lnTo>
                  <a:pt x="63068" y="60832"/>
                </a:lnTo>
                <a:lnTo>
                  <a:pt x="61594" y="64515"/>
                </a:lnTo>
                <a:lnTo>
                  <a:pt x="60858" y="68452"/>
                </a:lnTo>
                <a:lnTo>
                  <a:pt x="60858" y="72516"/>
                </a:lnTo>
                <a:lnTo>
                  <a:pt x="60858" y="78486"/>
                </a:lnTo>
                <a:lnTo>
                  <a:pt x="62509" y="83692"/>
                </a:lnTo>
                <a:lnTo>
                  <a:pt x="65811" y="88137"/>
                </a:lnTo>
                <a:lnTo>
                  <a:pt x="69100" y="92582"/>
                </a:lnTo>
                <a:lnTo>
                  <a:pt x="104940" y="112649"/>
                </a:lnTo>
                <a:lnTo>
                  <a:pt x="112102" y="115824"/>
                </a:lnTo>
                <a:lnTo>
                  <a:pt x="119405" y="119252"/>
                </a:lnTo>
                <a:lnTo>
                  <a:pt x="126707" y="122554"/>
                </a:lnTo>
                <a:lnTo>
                  <a:pt x="133858" y="126364"/>
                </a:lnTo>
                <a:lnTo>
                  <a:pt x="140881" y="130682"/>
                </a:lnTo>
                <a:lnTo>
                  <a:pt x="147904" y="135000"/>
                </a:lnTo>
                <a:lnTo>
                  <a:pt x="154152" y="140080"/>
                </a:lnTo>
                <a:lnTo>
                  <a:pt x="159626" y="146050"/>
                </a:lnTo>
                <a:lnTo>
                  <a:pt x="165100" y="152018"/>
                </a:lnTo>
                <a:lnTo>
                  <a:pt x="177939" y="195706"/>
                </a:lnTo>
                <a:lnTo>
                  <a:pt x="177439" y="206063"/>
                </a:lnTo>
                <a:lnTo>
                  <a:pt x="160516" y="248269"/>
                </a:lnTo>
                <a:lnTo>
                  <a:pt x="125115" y="273639"/>
                </a:lnTo>
                <a:lnTo>
                  <a:pt x="87339" y="281858"/>
                </a:lnTo>
                <a:lnTo>
                  <a:pt x="77076" y="282193"/>
                </a:lnTo>
                <a:lnTo>
                  <a:pt x="70144" y="282051"/>
                </a:lnTo>
                <a:lnTo>
                  <a:pt x="29476" y="274319"/>
                </a:lnTo>
                <a:lnTo>
                  <a:pt x="13995" y="267462"/>
                </a:lnTo>
                <a:lnTo>
                  <a:pt x="9855" y="265049"/>
                </a:lnTo>
                <a:lnTo>
                  <a:pt x="6870" y="263016"/>
                </a:lnTo>
                <a:lnTo>
                  <a:pt x="5054" y="261112"/>
                </a:lnTo>
                <a:lnTo>
                  <a:pt x="3225" y="259333"/>
                </a:lnTo>
                <a:lnTo>
                  <a:pt x="1930" y="256666"/>
                </a:lnTo>
                <a:lnTo>
                  <a:pt x="1155" y="253237"/>
                </a:lnTo>
                <a:lnTo>
                  <a:pt x="380" y="249808"/>
                </a:lnTo>
                <a:lnTo>
                  <a:pt x="0" y="244855"/>
                </a:lnTo>
                <a:lnTo>
                  <a:pt x="0" y="238378"/>
                </a:lnTo>
                <a:lnTo>
                  <a:pt x="0" y="234061"/>
                </a:lnTo>
                <a:lnTo>
                  <a:pt x="1790" y="220344"/>
                </a:lnTo>
                <a:lnTo>
                  <a:pt x="2412" y="218439"/>
                </a:lnTo>
                <a:lnTo>
                  <a:pt x="3263" y="217169"/>
                </a:lnTo>
                <a:lnTo>
                  <a:pt x="4317" y="216407"/>
                </a:lnTo>
                <a:lnTo>
                  <a:pt x="5372" y="215645"/>
                </a:lnTo>
                <a:lnTo>
                  <a:pt x="6591" y="215264"/>
                </a:lnTo>
                <a:lnTo>
                  <a:pt x="8000" y="215264"/>
                </a:lnTo>
                <a:lnTo>
                  <a:pt x="9969" y="215264"/>
                </a:lnTo>
                <a:lnTo>
                  <a:pt x="12738" y="216407"/>
                </a:lnTo>
                <a:lnTo>
                  <a:pt x="16319" y="218693"/>
                </a:lnTo>
                <a:lnTo>
                  <a:pt x="19900" y="220979"/>
                </a:lnTo>
                <a:lnTo>
                  <a:pt x="24498" y="223647"/>
                </a:lnTo>
                <a:lnTo>
                  <a:pt x="30111" y="226440"/>
                </a:lnTo>
                <a:lnTo>
                  <a:pt x="35725" y="229235"/>
                </a:lnTo>
                <a:lnTo>
                  <a:pt x="77279" y="237616"/>
                </a:lnTo>
                <a:lnTo>
                  <a:pt x="84023" y="237616"/>
                </a:lnTo>
                <a:lnTo>
                  <a:pt x="117500" y="217297"/>
                </a:lnTo>
                <a:lnTo>
                  <a:pt x="119468" y="212978"/>
                </a:lnTo>
                <a:lnTo>
                  <a:pt x="120459" y="208152"/>
                </a:lnTo>
                <a:lnTo>
                  <a:pt x="120459" y="202818"/>
                </a:lnTo>
                <a:lnTo>
                  <a:pt x="120459" y="196595"/>
                </a:lnTo>
                <a:lnTo>
                  <a:pt x="102234" y="175132"/>
                </a:lnTo>
                <a:lnTo>
                  <a:pt x="96837" y="171703"/>
                </a:lnTo>
                <a:lnTo>
                  <a:pt x="90690" y="168401"/>
                </a:lnTo>
                <a:lnTo>
                  <a:pt x="83807" y="165480"/>
                </a:lnTo>
                <a:lnTo>
                  <a:pt x="76936" y="162432"/>
                </a:lnTo>
                <a:lnTo>
                  <a:pt x="69837" y="159257"/>
                </a:lnTo>
                <a:lnTo>
                  <a:pt x="62547" y="155828"/>
                </a:lnTo>
                <a:lnTo>
                  <a:pt x="55244" y="152526"/>
                </a:lnTo>
                <a:lnTo>
                  <a:pt x="48145" y="148716"/>
                </a:lnTo>
                <a:lnTo>
                  <a:pt x="41275" y="144399"/>
                </a:lnTo>
                <a:lnTo>
                  <a:pt x="34391" y="140080"/>
                </a:lnTo>
                <a:lnTo>
                  <a:pt x="28244" y="135000"/>
                </a:lnTo>
                <a:lnTo>
                  <a:pt x="22847" y="129031"/>
                </a:lnTo>
                <a:lnTo>
                  <a:pt x="17437" y="123062"/>
                </a:lnTo>
                <a:lnTo>
                  <a:pt x="4939" y="86802"/>
                </a:lnTo>
                <a:lnTo>
                  <a:pt x="4622" y="78612"/>
                </a:lnTo>
                <a:lnTo>
                  <a:pt x="5077" y="69091"/>
                </a:lnTo>
                <a:lnTo>
                  <a:pt x="20424" y="30591"/>
                </a:lnTo>
                <a:lnTo>
                  <a:pt x="52444" y="7592"/>
                </a:lnTo>
                <a:lnTo>
                  <a:pt x="86778" y="307"/>
                </a:lnTo>
                <a:lnTo>
                  <a:pt x="96024" y="0"/>
                </a:lnTo>
                <a:close/>
              </a:path>
            </a:pathLst>
          </a:custGeom>
          <a:ln w="3175">
            <a:solidFill>
              <a:srgbClr val="446A1C"/>
            </a:solidFill>
          </a:ln>
        </p:spPr>
        <p:txBody>
          <a:bodyPr wrap="square" lIns="0" tIns="0" rIns="0" bIns="0" rtlCol="0"/>
          <a:lstStyle/>
          <a:p>
            <a:endParaRPr sz="3800"/>
          </a:p>
        </p:txBody>
      </p:sp>
      <p:sp>
        <p:nvSpPr>
          <p:cNvPr id="35" name="object 35"/>
          <p:cNvSpPr/>
          <p:nvPr/>
        </p:nvSpPr>
        <p:spPr>
          <a:xfrm>
            <a:off x="2410968" y="1719072"/>
            <a:ext cx="6455663" cy="4719828"/>
          </a:xfrm>
          <a:prstGeom prst="rect">
            <a:avLst/>
          </a:prstGeom>
          <a:blipFill>
            <a:blip r:embed="rId8" cstate="print"/>
            <a:stretch>
              <a:fillRect/>
            </a:stretch>
          </a:blipFill>
        </p:spPr>
        <p:txBody>
          <a:bodyPr wrap="square" lIns="0" tIns="0" rIns="0" bIns="0" rtlCol="0"/>
          <a:lstStyle/>
          <a:p>
            <a:endParaRPr sz="3800"/>
          </a:p>
        </p:txBody>
      </p:sp>
    </p:spTree>
    <p:extLst>
      <p:ext uri="{BB962C8B-B14F-4D97-AF65-F5344CB8AC3E}">
        <p14:creationId xmlns:p14="http://schemas.microsoft.com/office/powerpoint/2010/main" val="3211168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60182" y="1024382"/>
            <a:ext cx="3573919" cy="316102"/>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5036059" y="1088009"/>
            <a:ext cx="86995" cy="130175"/>
          </a:xfrm>
          <a:custGeom>
            <a:avLst/>
            <a:gdLst/>
            <a:ahLst/>
            <a:cxnLst/>
            <a:rect l="l" t="t" r="r" b="b"/>
            <a:pathLst>
              <a:path w="86995" h="130175">
                <a:moveTo>
                  <a:pt x="43179" y="0"/>
                </a:moveTo>
                <a:lnTo>
                  <a:pt x="0" y="129793"/>
                </a:lnTo>
                <a:lnTo>
                  <a:pt x="86487" y="129793"/>
                </a:lnTo>
                <a:lnTo>
                  <a:pt x="43306" y="0"/>
                </a:lnTo>
                <a:close/>
              </a:path>
            </a:pathLst>
          </a:custGeom>
          <a:ln w="3175">
            <a:solidFill>
              <a:srgbClr val="446A1C"/>
            </a:solidFill>
          </a:ln>
        </p:spPr>
        <p:txBody>
          <a:bodyPr wrap="square" lIns="0" tIns="0" rIns="0" bIns="0" rtlCol="0"/>
          <a:lstStyle/>
          <a:p>
            <a:endParaRPr sz="3800"/>
          </a:p>
        </p:txBody>
      </p:sp>
      <p:sp>
        <p:nvSpPr>
          <p:cNvPr id="4" name="object 4"/>
          <p:cNvSpPr/>
          <p:nvPr/>
        </p:nvSpPr>
        <p:spPr>
          <a:xfrm>
            <a:off x="3140202" y="1088009"/>
            <a:ext cx="86995" cy="130175"/>
          </a:xfrm>
          <a:custGeom>
            <a:avLst/>
            <a:gdLst/>
            <a:ahLst/>
            <a:cxnLst/>
            <a:rect l="l" t="t" r="r" b="b"/>
            <a:pathLst>
              <a:path w="86994" h="130175">
                <a:moveTo>
                  <a:pt x="43179" y="0"/>
                </a:moveTo>
                <a:lnTo>
                  <a:pt x="0" y="129793"/>
                </a:lnTo>
                <a:lnTo>
                  <a:pt x="86486" y="129793"/>
                </a:lnTo>
                <a:lnTo>
                  <a:pt x="43306" y="0"/>
                </a:lnTo>
                <a:close/>
              </a:path>
            </a:pathLst>
          </a:custGeom>
          <a:ln w="3175">
            <a:solidFill>
              <a:srgbClr val="446A1C"/>
            </a:solidFill>
          </a:ln>
        </p:spPr>
        <p:txBody>
          <a:bodyPr wrap="square" lIns="0" tIns="0" rIns="0" bIns="0" rtlCol="0"/>
          <a:lstStyle/>
          <a:p>
            <a:endParaRPr sz="3800"/>
          </a:p>
        </p:txBody>
      </p:sp>
      <p:sp>
        <p:nvSpPr>
          <p:cNvPr id="5" name="object 5"/>
          <p:cNvSpPr/>
          <p:nvPr/>
        </p:nvSpPr>
        <p:spPr>
          <a:xfrm>
            <a:off x="3745738" y="1077467"/>
            <a:ext cx="129286" cy="209422"/>
          </a:xfrm>
          <a:prstGeom prst="rect">
            <a:avLst/>
          </a:prstGeom>
          <a:blipFill>
            <a:blip r:embed="rId3" cstate="print"/>
            <a:stretch>
              <a:fillRect/>
            </a:stretch>
          </a:blipFill>
        </p:spPr>
        <p:txBody>
          <a:bodyPr wrap="square" lIns="0" tIns="0" rIns="0" bIns="0" rtlCol="0"/>
          <a:lstStyle/>
          <a:p>
            <a:endParaRPr sz="3800"/>
          </a:p>
        </p:txBody>
      </p:sp>
      <p:sp>
        <p:nvSpPr>
          <p:cNvPr id="6" name="object 6"/>
          <p:cNvSpPr/>
          <p:nvPr/>
        </p:nvSpPr>
        <p:spPr>
          <a:xfrm>
            <a:off x="2121331" y="1076326"/>
            <a:ext cx="86232" cy="88391"/>
          </a:xfrm>
          <a:prstGeom prst="rect">
            <a:avLst/>
          </a:prstGeom>
          <a:blipFill>
            <a:blip r:embed="rId4" cstate="print"/>
            <a:stretch>
              <a:fillRect/>
            </a:stretch>
          </a:blipFill>
        </p:spPr>
        <p:txBody>
          <a:bodyPr wrap="square" lIns="0" tIns="0" rIns="0" bIns="0" rtlCol="0"/>
          <a:lstStyle/>
          <a:p>
            <a:endParaRPr sz="3800"/>
          </a:p>
        </p:txBody>
      </p:sp>
      <p:sp>
        <p:nvSpPr>
          <p:cNvPr id="7" name="object 7"/>
          <p:cNvSpPr/>
          <p:nvPr/>
        </p:nvSpPr>
        <p:spPr>
          <a:xfrm>
            <a:off x="4737862" y="1029717"/>
            <a:ext cx="233679" cy="306705"/>
          </a:xfrm>
          <a:custGeom>
            <a:avLst/>
            <a:gdLst/>
            <a:ahLst/>
            <a:cxnLst/>
            <a:rect l="l" t="t" r="r" b="b"/>
            <a:pathLst>
              <a:path w="233679" h="306705">
                <a:moveTo>
                  <a:pt x="9270" y="0"/>
                </a:moveTo>
                <a:lnTo>
                  <a:pt x="224409" y="0"/>
                </a:lnTo>
                <a:lnTo>
                  <a:pt x="225805" y="0"/>
                </a:lnTo>
                <a:lnTo>
                  <a:pt x="227075" y="508"/>
                </a:lnTo>
                <a:lnTo>
                  <a:pt x="228218" y="1397"/>
                </a:lnTo>
                <a:lnTo>
                  <a:pt x="229488" y="2286"/>
                </a:lnTo>
                <a:lnTo>
                  <a:pt x="230377" y="3683"/>
                </a:lnTo>
                <a:lnTo>
                  <a:pt x="231266" y="5587"/>
                </a:lnTo>
                <a:lnTo>
                  <a:pt x="232028" y="7620"/>
                </a:lnTo>
                <a:lnTo>
                  <a:pt x="232537" y="10160"/>
                </a:lnTo>
                <a:lnTo>
                  <a:pt x="232917" y="13462"/>
                </a:lnTo>
                <a:lnTo>
                  <a:pt x="233425" y="16763"/>
                </a:lnTo>
                <a:lnTo>
                  <a:pt x="233552" y="20828"/>
                </a:lnTo>
                <a:lnTo>
                  <a:pt x="233552" y="25526"/>
                </a:lnTo>
                <a:lnTo>
                  <a:pt x="233552" y="30099"/>
                </a:lnTo>
                <a:lnTo>
                  <a:pt x="233425" y="34036"/>
                </a:lnTo>
                <a:lnTo>
                  <a:pt x="232917" y="37211"/>
                </a:lnTo>
                <a:lnTo>
                  <a:pt x="232537" y="40386"/>
                </a:lnTo>
                <a:lnTo>
                  <a:pt x="225805" y="50800"/>
                </a:lnTo>
                <a:lnTo>
                  <a:pt x="224409" y="50800"/>
                </a:lnTo>
                <a:lnTo>
                  <a:pt x="147954" y="50800"/>
                </a:lnTo>
                <a:lnTo>
                  <a:pt x="147954" y="296799"/>
                </a:lnTo>
                <a:lnTo>
                  <a:pt x="147954" y="298450"/>
                </a:lnTo>
                <a:lnTo>
                  <a:pt x="147447" y="299847"/>
                </a:lnTo>
                <a:lnTo>
                  <a:pt x="122809" y="306705"/>
                </a:lnTo>
                <a:lnTo>
                  <a:pt x="116839" y="306705"/>
                </a:lnTo>
                <a:lnTo>
                  <a:pt x="110871" y="306705"/>
                </a:lnTo>
                <a:lnTo>
                  <a:pt x="92328" y="304164"/>
                </a:lnTo>
                <a:lnTo>
                  <a:pt x="89915" y="303403"/>
                </a:lnTo>
                <a:lnTo>
                  <a:pt x="88264" y="302260"/>
                </a:lnTo>
                <a:lnTo>
                  <a:pt x="87249" y="301117"/>
                </a:lnTo>
                <a:lnTo>
                  <a:pt x="86233" y="299847"/>
                </a:lnTo>
                <a:lnTo>
                  <a:pt x="85725" y="298450"/>
                </a:lnTo>
                <a:lnTo>
                  <a:pt x="85725" y="296799"/>
                </a:lnTo>
                <a:lnTo>
                  <a:pt x="85725" y="50800"/>
                </a:lnTo>
                <a:lnTo>
                  <a:pt x="9270" y="50800"/>
                </a:lnTo>
                <a:lnTo>
                  <a:pt x="7619" y="50800"/>
                </a:lnTo>
                <a:lnTo>
                  <a:pt x="6350" y="50292"/>
                </a:lnTo>
                <a:lnTo>
                  <a:pt x="5206" y="49403"/>
                </a:lnTo>
                <a:lnTo>
                  <a:pt x="4063" y="48387"/>
                </a:lnTo>
                <a:lnTo>
                  <a:pt x="3175" y="46989"/>
                </a:lnTo>
                <a:lnTo>
                  <a:pt x="2412" y="44958"/>
                </a:lnTo>
                <a:lnTo>
                  <a:pt x="1650" y="43053"/>
                </a:lnTo>
                <a:lnTo>
                  <a:pt x="1015" y="40386"/>
                </a:lnTo>
                <a:lnTo>
                  <a:pt x="635" y="37211"/>
                </a:lnTo>
                <a:lnTo>
                  <a:pt x="254" y="34036"/>
                </a:lnTo>
                <a:lnTo>
                  <a:pt x="0" y="30099"/>
                </a:lnTo>
                <a:lnTo>
                  <a:pt x="0" y="25526"/>
                </a:lnTo>
                <a:lnTo>
                  <a:pt x="0" y="20828"/>
                </a:lnTo>
                <a:lnTo>
                  <a:pt x="254" y="16763"/>
                </a:lnTo>
                <a:lnTo>
                  <a:pt x="635" y="13462"/>
                </a:lnTo>
                <a:lnTo>
                  <a:pt x="1015" y="10160"/>
                </a:lnTo>
                <a:lnTo>
                  <a:pt x="5206" y="1397"/>
                </a:lnTo>
                <a:lnTo>
                  <a:pt x="6350" y="508"/>
                </a:lnTo>
                <a:lnTo>
                  <a:pt x="7619" y="0"/>
                </a:lnTo>
                <a:lnTo>
                  <a:pt x="9270" y="0"/>
                </a:lnTo>
                <a:close/>
              </a:path>
            </a:pathLst>
          </a:custGeom>
          <a:ln w="3175">
            <a:solidFill>
              <a:srgbClr val="446A1C"/>
            </a:solidFill>
          </a:ln>
        </p:spPr>
        <p:txBody>
          <a:bodyPr wrap="square" lIns="0" tIns="0" rIns="0" bIns="0" rtlCol="0"/>
          <a:lstStyle/>
          <a:p>
            <a:endParaRPr sz="3800"/>
          </a:p>
        </p:txBody>
      </p:sp>
      <p:sp>
        <p:nvSpPr>
          <p:cNvPr id="8" name="object 8"/>
          <p:cNvSpPr/>
          <p:nvPr/>
        </p:nvSpPr>
        <p:spPr>
          <a:xfrm>
            <a:off x="3684777" y="1029717"/>
            <a:ext cx="254000" cy="305435"/>
          </a:xfrm>
          <a:custGeom>
            <a:avLst/>
            <a:gdLst/>
            <a:ahLst/>
            <a:cxnLst/>
            <a:rect l="l" t="t" r="r" b="b"/>
            <a:pathLst>
              <a:path w="254000" h="305434">
                <a:moveTo>
                  <a:pt x="18415" y="0"/>
                </a:moveTo>
                <a:lnTo>
                  <a:pt x="96647" y="0"/>
                </a:lnTo>
                <a:lnTo>
                  <a:pt x="116322" y="615"/>
                </a:lnTo>
                <a:lnTo>
                  <a:pt x="165989" y="9651"/>
                </a:lnTo>
                <a:lnTo>
                  <a:pt x="203529" y="29136"/>
                </a:lnTo>
                <a:lnTo>
                  <a:pt x="230997" y="58912"/>
                </a:lnTo>
                <a:lnTo>
                  <a:pt x="247886" y="98613"/>
                </a:lnTo>
                <a:lnTo>
                  <a:pt x="253619" y="148209"/>
                </a:lnTo>
                <a:lnTo>
                  <a:pt x="252928" y="168423"/>
                </a:lnTo>
                <a:lnTo>
                  <a:pt x="242570" y="220091"/>
                </a:lnTo>
                <a:lnTo>
                  <a:pt x="220763" y="258613"/>
                </a:lnTo>
                <a:lnTo>
                  <a:pt x="188404" y="285099"/>
                </a:lnTo>
                <a:lnTo>
                  <a:pt x="145801" y="300325"/>
                </a:lnTo>
                <a:lnTo>
                  <a:pt x="91313" y="305308"/>
                </a:lnTo>
                <a:lnTo>
                  <a:pt x="18415" y="305308"/>
                </a:lnTo>
                <a:lnTo>
                  <a:pt x="13208" y="305308"/>
                </a:lnTo>
                <a:lnTo>
                  <a:pt x="8890" y="303784"/>
                </a:lnTo>
                <a:lnTo>
                  <a:pt x="5334" y="300736"/>
                </a:lnTo>
                <a:lnTo>
                  <a:pt x="1778" y="297688"/>
                </a:lnTo>
                <a:lnTo>
                  <a:pt x="0" y="292608"/>
                </a:lnTo>
                <a:lnTo>
                  <a:pt x="0" y="285750"/>
                </a:lnTo>
                <a:lnTo>
                  <a:pt x="0" y="19685"/>
                </a:lnTo>
                <a:lnTo>
                  <a:pt x="0" y="12700"/>
                </a:lnTo>
                <a:lnTo>
                  <a:pt x="1778" y="7747"/>
                </a:lnTo>
                <a:lnTo>
                  <a:pt x="5334" y="4699"/>
                </a:lnTo>
                <a:lnTo>
                  <a:pt x="8890" y="1650"/>
                </a:lnTo>
                <a:lnTo>
                  <a:pt x="13208" y="0"/>
                </a:lnTo>
                <a:lnTo>
                  <a:pt x="18415" y="0"/>
                </a:lnTo>
                <a:close/>
              </a:path>
            </a:pathLst>
          </a:custGeom>
          <a:ln w="3175">
            <a:solidFill>
              <a:srgbClr val="446A1C"/>
            </a:solidFill>
          </a:ln>
        </p:spPr>
        <p:txBody>
          <a:bodyPr wrap="square" lIns="0" tIns="0" rIns="0" bIns="0" rtlCol="0"/>
          <a:lstStyle/>
          <a:p>
            <a:endParaRPr sz="3800"/>
          </a:p>
        </p:txBody>
      </p:sp>
      <p:sp>
        <p:nvSpPr>
          <p:cNvPr id="9" name="object 9"/>
          <p:cNvSpPr/>
          <p:nvPr/>
        </p:nvSpPr>
        <p:spPr>
          <a:xfrm>
            <a:off x="2060182" y="1029717"/>
            <a:ext cx="226695" cy="306705"/>
          </a:xfrm>
          <a:custGeom>
            <a:avLst/>
            <a:gdLst/>
            <a:ahLst/>
            <a:cxnLst/>
            <a:rect l="l" t="t" r="r" b="b"/>
            <a:pathLst>
              <a:path w="226695" h="306705">
                <a:moveTo>
                  <a:pt x="18402" y="0"/>
                </a:moveTo>
                <a:lnTo>
                  <a:pt x="97421" y="0"/>
                </a:lnTo>
                <a:lnTo>
                  <a:pt x="105448" y="0"/>
                </a:lnTo>
                <a:lnTo>
                  <a:pt x="112052" y="254"/>
                </a:lnTo>
                <a:lnTo>
                  <a:pt x="156934" y="7741"/>
                </a:lnTo>
                <a:lnTo>
                  <a:pt x="194366" y="32684"/>
                </a:lnTo>
                <a:lnTo>
                  <a:pt x="210314" y="75011"/>
                </a:lnTo>
                <a:lnTo>
                  <a:pt x="210654" y="83820"/>
                </a:lnTo>
                <a:lnTo>
                  <a:pt x="210411" y="91293"/>
                </a:lnTo>
                <a:lnTo>
                  <a:pt x="195313" y="134238"/>
                </a:lnTo>
                <a:lnTo>
                  <a:pt x="164831" y="158083"/>
                </a:lnTo>
                <a:lnTo>
                  <a:pt x="151447" y="163322"/>
                </a:lnTo>
                <a:lnTo>
                  <a:pt x="156006" y="165481"/>
                </a:lnTo>
                <a:lnTo>
                  <a:pt x="160286" y="168148"/>
                </a:lnTo>
                <a:lnTo>
                  <a:pt x="164299" y="171323"/>
                </a:lnTo>
                <a:lnTo>
                  <a:pt x="168313" y="174498"/>
                </a:lnTo>
                <a:lnTo>
                  <a:pt x="172084" y="178308"/>
                </a:lnTo>
                <a:lnTo>
                  <a:pt x="175615" y="182753"/>
                </a:lnTo>
                <a:lnTo>
                  <a:pt x="179158" y="187198"/>
                </a:lnTo>
                <a:lnTo>
                  <a:pt x="194843" y="217550"/>
                </a:lnTo>
                <a:lnTo>
                  <a:pt x="220560" y="277749"/>
                </a:lnTo>
                <a:lnTo>
                  <a:pt x="222923" y="283718"/>
                </a:lnTo>
                <a:lnTo>
                  <a:pt x="224485" y="288036"/>
                </a:lnTo>
                <a:lnTo>
                  <a:pt x="225272" y="290830"/>
                </a:lnTo>
                <a:lnTo>
                  <a:pt x="226059" y="293497"/>
                </a:lnTo>
                <a:lnTo>
                  <a:pt x="226453" y="295656"/>
                </a:lnTo>
                <a:lnTo>
                  <a:pt x="226453" y="297307"/>
                </a:lnTo>
                <a:lnTo>
                  <a:pt x="226453" y="298958"/>
                </a:lnTo>
                <a:lnTo>
                  <a:pt x="221030" y="304546"/>
                </a:lnTo>
                <a:lnTo>
                  <a:pt x="218668" y="305435"/>
                </a:lnTo>
                <a:lnTo>
                  <a:pt x="215214" y="305943"/>
                </a:lnTo>
                <a:lnTo>
                  <a:pt x="210654" y="306197"/>
                </a:lnTo>
                <a:lnTo>
                  <a:pt x="206095" y="306578"/>
                </a:lnTo>
                <a:lnTo>
                  <a:pt x="199885" y="306705"/>
                </a:lnTo>
                <a:lnTo>
                  <a:pt x="192011" y="306705"/>
                </a:lnTo>
                <a:lnTo>
                  <a:pt x="185407" y="306705"/>
                </a:lnTo>
                <a:lnTo>
                  <a:pt x="180136" y="306578"/>
                </a:lnTo>
                <a:lnTo>
                  <a:pt x="176212" y="306197"/>
                </a:lnTo>
                <a:lnTo>
                  <a:pt x="172275" y="305943"/>
                </a:lnTo>
                <a:lnTo>
                  <a:pt x="169176" y="305308"/>
                </a:lnTo>
                <a:lnTo>
                  <a:pt x="166890" y="304419"/>
                </a:lnTo>
                <a:lnTo>
                  <a:pt x="164617" y="303657"/>
                </a:lnTo>
                <a:lnTo>
                  <a:pt x="163004" y="302513"/>
                </a:lnTo>
                <a:lnTo>
                  <a:pt x="162051" y="301117"/>
                </a:lnTo>
                <a:lnTo>
                  <a:pt x="161112" y="299847"/>
                </a:lnTo>
                <a:lnTo>
                  <a:pt x="160324" y="298196"/>
                </a:lnTo>
                <a:lnTo>
                  <a:pt x="159702" y="296291"/>
                </a:lnTo>
                <a:lnTo>
                  <a:pt x="132334" y="228219"/>
                </a:lnTo>
                <a:lnTo>
                  <a:pt x="112166" y="192659"/>
                </a:lnTo>
                <a:lnTo>
                  <a:pt x="98844" y="183642"/>
                </a:lnTo>
                <a:lnTo>
                  <a:pt x="93802" y="181483"/>
                </a:lnTo>
                <a:lnTo>
                  <a:pt x="87985" y="180467"/>
                </a:lnTo>
                <a:lnTo>
                  <a:pt x="81381" y="180467"/>
                </a:lnTo>
                <a:lnTo>
                  <a:pt x="62039" y="180467"/>
                </a:lnTo>
                <a:lnTo>
                  <a:pt x="62039" y="296799"/>
                </a:lnTo>
                <a:lnTo>
                  <a:pt x="62039" y="298450"/>
                </a:lnTo>
                <a:lnTo>
                  <a:pt x="61531" y="299847"/>
                </a:lnTo>
                <a:lnTo>
                  <a:pt x="60502" y="301117"/>
                </a:lnTo>
                <a:lnTo>
                  <a:pt x="59486" y="302260"/>
                </a:lnTo>
                <a:lnTo>
                  <a:pt x="57797" y="303403"/>
                </a:lnTo>
                <a:lnTo>
                  <a:pt x="55435" y="304164"/>
                </a:lnTo>
                <a:lnTo>
                  <a:pt x="53073" y="304926"/>
                </a:lnTo>
                <a:lnTo>
                  <a:pt x="49936" y="305562"/>
                </a:lnTo>
                <a:lnTo>
                  <a:pt x="45999" y="306070"/>
                </a:lnTo>
                <a:lnTo>
                  <a:pt x="42062" y="306450"/>
                </a:lnTo>
                <a:lnTo>
                  <a:pt x="37033" y="306705"/>
                </a:lnTo>
                <a:lnTo>
                  <a:pt x="30899" y="306705"/>
                </a:lnTo>
                <a:lnTo>
                  <a:pt x="24930" y="306705"/>
                </a:lnTo>
                <a:lnTo>
                  <a:pt x="0" y="298450"/>
                </a:lnTo>
                <a:lnTo>
                  <a:pt x="0" y="296799"/>
                </a:lnTo>
                <a:lnTo>
                  <a:pt x="0" y="19685"/>
                </a:lnTo>
                <a:lnTo>
                  <a:pt x="0" y="12700"/>
                </a:lnTo>
                <a:lnTo>
                  <a:pt x="1765" y="7747"/>
                </a:lnTo>
                <a:lnTo>
                  <a:pt x="5308" y="4699"/>
                </a:lnTo>
                <a:lnTo>
                  <a:pt x="8839" y="1650"/>
                </a:lnTo>
                <a:lnTo>
                  <a:pt x="13207" y="0"/>
                </a:lnTo>
                <a:lnTo>
                  <a:pt x="18402" y="0"/>
                </a:lnTo>
                <a:close/>
              </a:path>
            </a:pathLst>
          </a:custGeom>
          <a:ln w="3175">
            <a:solidFill>
              <a:srgbClr val="446A1C"/>
            </a:solidFill>
          </a:ln>
        </p:spPr>
        <p:txBody>
          <a:bodyPr wrap="square" lIns="0" tIns="0" rIns="0" bIns="0" rtlCol="0"/>
          <a:lstStyle/>
          <a:p>
            <a:endParaRPr sz="3800"/>
          </a:p>
        </p:txBody>
      </p:sp>
      <p:sp>
        <p:nvSpPr>
          <p:cNvPr id="10" name="object 10"/>
          <p:cNvSpPr/>
          <p:nvPr/>
        </p:nvSpPr>
        <p:spPr>
          <a:xfrm>
            <a:off x="4225799" y="1028828"/>
            <a:ext cx="252095" cy="307975"/>
          </a:xfrm>
          <a:custGeom>
            <a:avLst/>
            <a:gdLst/>
            <a:ahLst/>
            <a:cxnLst/>
            <a:rect l="l" t="t" r="r" b="b"/>
            <a:pathLst>
              <a:path w="252094" h="307975">
                <a:moveTo>
                  <a:pt x="224535" y="0"/>
                </a:moveTo>
                <a:lnTo>
                  <a:pt x="229869" y="0"/>
                </a:lnTo>
                <a:lnTo>
                  <a:pt x="234441" y="253"/>
                </a:lnTo>
                <a:lnTo>
                  <a:pt x="237997" y="635"/>
                </a:lnTo>
                <a:lnTo>
                  <a:pt x="241681" y="1015"/>
                </a:lnTo>
                <a:lnTo>
                  <a:pt x="250444" y="5969"/>
                </a:lnTo>
                <a:lnTo>
                  <a:pt x="251332" y="7112"/>
                </a:lnTo>
                <a:lnTo>
                  <a:pt x="251713" y="8636"/>
                </a:lnTo>
                <a:lnTo>
                  <a:pt x="251713" y="10160"/>
                </a:lnTo>
                <a:lnTo>
                  <a:pt x="251713" y="284480"/>
                </a:lnTo>
                <a:lnTo>
                  <a:pt x="251713" y="288163"/>
                </a:lnTo>
                <a:lnTo>
                  <a:pt x="251078" y="291338"/>
                </a:lnTo>
                <a:lnTo>
                  <a:pt x="249808" y="294132"/>
                </a:lnTo>
                <a:lnTo>
                  <a:pt x="248538" y="297052"/>
                </a:lnTo>
                <a:lnTo>
                  <a:pt x="237235" y="305308"/>
                </a:lnTo>
                <a:lnTo>
                  <a:pt x="234314" y="306197"/>
                </a:lnTo>
                <a:lnTo>
                  <a:pt x="231266" y="306705"/>
                </a:lnTo>
                <a:lnTo>
                  <a:pt x="228345" y="306705"/>
                </a:lnTo>
                <a:lnTo>
                  <a:pt x="201929" y="306705"/>
                </a:lnTo>
                <a:lnTo>
                  <a:pt x="196469" y="306705"/>
                </a:lnTo>
                <a:lnTo>
                  <a:pt x="191643" y="306070"/>
                </a:lnTo>
                <a:lnTo>
                  <a:pt x="166750" y="287147"/>
                </a:lnTo>
                <a:lnTo>
                  <a:pt x="163575" y="282194"/>
                </a:lnTo>
                <a:lnTo>
                  <a:pt x="160019" y="275844"/>
                </a:lnTo>
                <a:lnTo>
                  <a:pt x="156209" y="267970"/>
                </a:lnTo>
                <a:lnTo>
                  <a:pt x="80137" y="125222"/>
                </a:lnTo>
                <a:lnTo>
                  <a:pt x="63448" y="90483"/>
                </a:lnTo>
                <a:lnTo>
                  <a:pt x="54482" y="69087"/>
                </a:lnTo>
                <a:lnTo>
                  <a:pt x="53975" y="69087"/>
                </a:lnTo>
                <a:lnTo>
                  <a:pt x="54425" y="77565"/>
                </a:lnTo>
                <a:lnTo>
                  <a:pt x="54816" y="86042"/>
                </a:lnTo>
                <a:lnTo>
                  <a:pt x="55135" y="94519"/>
                </a:lnTo>
                <a:lnTo>
                  <a:pt x="55371" y="102997"/>
                </a:lnTo>
                <a:lnTo>
                  <a:pt x="55612" y="111470"/>
                </a:lnTo>
                <a:lnTo>
                  <a:pt x="55768" y="120110"/>
                </a:lnTo>
                <a:lnTo>
                  <a:pt x="55854" y="128893"/>
                </a:lnTo>
                <a:lnTo>
                  <a:pt x="55879" y="137795"/>
                </a:lnTo>
                <a:lnTo>
                  <a:pt x="55879" y="297434"/>
                </a:lnTo>
                <a:lnTo>
                  <a:pt x="55879" y="299085"/>
                </a:lnTo>
                <a:lnTo>
                  <a:pt x="55499" y="300482"/>
                </a:lnTo>
                <a:lnTo>
                  <a:pt x="54609" y="301751"/>
                </a:lnTo>
                <a:lnTo>
                  <a:pt x="53720" y="303022"/>
                </a:lnTo>
                <a:lnTo>
                  <a:pt x="33274" y="307594"/>
                </a:lnTo>
                <a:lnTo>
                  <a:pt x="27558" y="307594"/>
                </a:lnTo>
                <a:lnTo>
                  <a:pt x="22097" y="307594"/>
                </a:lnTo>
                <a:lnTo>
                  <a:pt x="1143" y="301751"/>
                </a:lnTo>
                <a:lnTo>
                  <a:pt x="381" y="300482"/>
                </a:lnTo>
                <a:lnTo>
                  <a:pt x="0" y="299085"/>
                </a:lnTo>
                <a:lnTo>
                  <a:pt x="0" y="297434"/>
                </a:lnTo>
                <a:lnTo>
                  <a:pt x="0" y="23113"/>
                </a:lnTo>
                <a:lnTo>
                  <a:pt x="0" y="15748"/>
                </a:lnTo>
                <a:lnTo>
                  <a:pt x="2158" y="10160"/>
                </a:lnTo>
                <a:lnTo>
                  <a:pt x="6476" y="6476"/>
                </a:lnTo>
                <a:lnTo>
                  <a:pt x="10794" y="2794"/>
                </a:lnTo>
                <a:lnTo>
                  <a:pt x="16128" y="888"/>
                </a:lnTo>
                <a:lnTo>
                  <a:pt x="22351" y="888"/>
                </a:lnTo>
                <a:lnTo>
                  <a:pt x="55625" y="888"/>
                </a:lnTo>
                <a:lnTo>
                  <a:pt x="61594" y="888"/>
                </a:lnTo>
                <a:lnTo>
                  <a:pt x="66675" y="1524"/>
                </a:lnTo>
                <a:lnTo>
                  <a:pt x="70738" y="2539"/>
                </a:lnTo>
                <a:lnTo>
                  <a:pt x="74802" y="3556"/>
                </a:lnTo>
                <a:lnTo>
                  <a:pt x="78485" y="5207"/>
                </a:lnTo>
                <a:lnTo>
                  <a:pt x="81660" y="7620"/>
                </a:lnTo>
                <a:lnTo>
                  <a:pt x="84962" y="9906"/>
                </a:lnTo>
                <a:lnTo>
                  <a:pt x="88010" y="13208"/>
                </a:lnTo>
                <a:lnTo>
                  <a:pt x="90804" y="17399"/>
                </a:lnTo>
                <a:lnTo>
                  <a:pt x="93599" y="21462"/>
                </a:lnTo>
                <a:lnTo>
                  <a:pt x="96519" y="26670"/>
                </a:lnTo>
                <a:lnTo>
                  <a:pt x="99568" y="32765"/>
                </a:lnTo>
                <a:lnTo>
                  <a:pt x="159003" y="144399"/>
                </a:lnTo>
                <a:lnTo>
                  <a:pt x="162432" y="151130"/>
                </a:lnTo>
                <a:lnTo>
                  <a:pt x="165862" y="157734"/>
                </a:lnTo>
                <a:lnTo>
                  <a:pt x="169290" y="164337"/>
                </a:lnTo>
                <a:lnTo>
                  <a:pt x="172593" y="170814"/>
                </a:lnTo>
                <a:lnTo>
                  <a:pt x="175894" y="177419"/>
                </a:lnTo>
                <a:lnTo>
                  <a:pt x="179069" y="183896"/>
                </a:lnTo>
                <a:lnTo>
                  <a:pt x="182118" y="190373"/>
                </a:lnTo>
                <a:lnTo>
                  <a:pt x="185293" y="196850"/>
                </a:lnTo>
                <a:lnTo>
                  <a:pt x="188213" y="203073"/>
                </a:lnTo>
                <a:lnTo>
                  <a:pt x="191262" y="209423"/>
                </a:lnTo>
                <a:lnTo>
                  <a:pt x="194182" y="215646"/>
                </a:lnTo>
                <a:lnTo>
                  <a:pt x="196976" y="221996"/>
                </a:lnTo>
                <a:lnTo>
                  <a:pt x="197231" y="221996"/>
                </a:lnTo>
                <a:lnTo>
                  <a:pt x="196873" y="213635"/>
                </a:lnTo>
                <a:lnTo>
                  <a:pt x="196564" y="205120"/>
                </a:lnTo>
                <a:lnTo>
                  <a:pt x="195837" y="161575"/>
                </a:lnTo>
                <a:lnTo>
                  <a:pt x="195833" y="153288"/>
                </a:lnTo>
                <a:lnTo>
                  <a:pt x="195833" y="10160"/>
                </a:lnTo>
                <a:lnTo>
                  <a:pt x="195833" y="8636"/>
                </a:lnTo>
                <a:lnTo>
                  <a:pt x="196214" y="7112"/>
                </a:lnTo>
                <a:lnTo>
                  <a:pt x="197231" y="5969"/>
                </a:lnTo>
                <a:lnTo>
                  <a:pt x="198119" y="4699"/>
                </a:lnTo>
                <a:lnTo>
                  <a:pt x="210693" y="635"/>
                </a:lnTo>
                <a:lnTo>
                  <a:pt x="214249" y="253"/>
                </a:lnTo>
                <a:lnTo>
                  <a:pt x="218947" y="0"/>
                </a:lnTo>
                <a:lnTo>
                  <a:pt x="224535" y="0"/>
                </a:lnTo>
                <a:close/>
              </a:path>
            </a:pathLst>
          </a:custGeom>
          <a:ln w="3175">
            <a:solidFill>
              <a:srgbClr val="446A1C"/>
            </a:solidFill>
          </a:ln>
        </p:spPr>
        <p:txBody>
          <a:bodyPr wrap="square" lIns="0" tIns="0" rIns="0" bIns="0" rtlCol="0"/>
          <a:lstStyle/>
          <a:p>
            <a:endParaRPr sz="3800"/>
          </a:p>
        </p:txBody>
      </p:sp>
      <p:sp>
        <p:nvSpPr>
          <p:cNvPr id="11" name="object 11"/>
          <p:cNvSpPr/>
          <p:nvPr/>
        </p:nvSpPr>
        <p:spPr>
          <a:xfrm>
            <a:off x="3366262" y="1028828"/>
            <a:ext cx="252095" cy="307975"/>
          </a:xfrm>
          <a:custGeom>
            <a:avLst/>
            <a:gdLst/>
            <a:ahLst/>
            <a:cxnLst/>
            <a:rect l="l" t="t" r="r" b="b"/>
            <a:pathLst>
              <a:path w="252094" h="307975">
                <a:moveTo>
                  <a:pt x="224536" y="0"/>
                </a:moveTo>
                <a:lnTo>
                  <a:pt x="229869" y="0"/>
                </a:lnTo>
                <a:lnTo>
                  <a:pt x="234442" y="253"/>
                </a:lnTo>
                <a:lnTo>
                  <a:pt x="237998" y="635"/>
                </a:lnTo>
                <a:lnTo>
                  <a:pt x="241681" y="1015"/>
                </a:lnTo>
                <a:lnTo>
                  <a:pt x="250444" y="5969"/>
                </a:lnTo>
                <a:lnTo>
                  <a:pt x="251332" y="7112"/>
                </a:lnTo>
                <a:lnTo>
                  <a:pt x="251713" y="8636"/>
                </a:lnTo>
                <a:lnTo>
                  <a:pt x="251713" y="10160"/>
                </a:lnTo>
                <a:lnTo>
                  <a:pt x="251713" y="284480"/>
                </a:lnTo>
                <a:lnTo>
                  <a:pt x="251713" y="288163"/>
                </a:lnTo>
                <a:lnTo>
                  <a:pt x="251079" y="291338"/>
                </a:lnTo>
                <a:lnTo>
                  <a:pt x="249808" y="294132"/>
                </a:lnTo>
                <a:lnTo>
                  <a:pt x="248538" y="297052"/>
                </a:lnTo>
                <a:lnTo>
                  <a:pt x="237236" y="305308"/>
                </a:lnTo>
                <a:lnTo>
                  <a:pt x="234314" y="306197"/>
                </a:lnTo>
                <a:lnTo>
                  <a:pt x="231267" y="306705"/>
                </a:lnTo>
                <a:lnTo>
                  <a:pt x="228345" y="306705"/>
                </a:lnTo>
                <a:lnTo>
                  <a:pt x="201930" y="306705"/>
                </a:lnTo>
                <a:lnTo>
                  <a:pt x="196469" y="306705"/>
                </a:lnTo>
                <a:lnTo>
                  <a:pt x="191643" y="306070"/>
                </a:lnTo>
                <a:lnTo>
                  <a:pt x="166750" y="287147"/>
                </a:lnTo>
                <a:lnTo>
                  <a:pt x="163575" y="282194"/>
                </a:lnTo>
                <a:lnTo>
                  <a:pt x="160019" y="275844"/>
                </a:lnTo>
                <a:lnTo>
                  <a:pt x="156210" y="267970"/>
                </a:lnTo>
                <a:lnTo>
                  <a:pt x="80137" y="125222"/>
                </a:lnTo>
                <a:lnTo>
                  <a:pt x="63448" y="90483"/>
                </a:lnTo>
                <a:lnTo>
                  <a:pt x="54482" y="69087"/>
                </a:lnTo>
                <a:lnTo>
                  <a:pt x="53975" y="69087"/>
                </a:lnTo>
                <a:lnTo>
                  <a:pt x="54425" y="77565"/>
                </a:lnTo>
                <a:lnTo>
                  <a:pt x="54816" y="86042"/>
                </a:lnTo>
                <a:lnTo>
                  <a:pt x="55135" y="94519"/>
                </a:lnTo>
                <a:lnTo>
                  <a:pt x="55371" y="102997"/>
                </a:lnTo>
                <a:lnTo>
                  <a:pt x="55612" y="111470"/>
                </a:lnTo>
                <a:lnTo>
                  <a:pt x="55768" y="120110"/>
                </a:lnTo>
                <a:lnTo>
                  <a:pt x="55854" y="128893"/>
                </a:lnTo>
                <a:lnTo>
                  <a:pt x="55880" y="137795"/>
                </a:lnTo>
                <a:lnTo>
                  <a:pt x="55880" y="297434"/>
                </a:lnTo>
                <a:lnTo>
                  <a:pt x="55880" y="299085"/>
                </a:lnTo>
                <a:lnTo>
                  <a:pt x="55499" y="300482"/>
                </a:lnTo>
                <a:lnTo>
                  <a:pt x="54610" y="301751"/>
                </a:lnTo>
                <a:lnTo>
                  <a:pt x="53720" y="303022"/>
                </a:lnTo>
                <a:lnTo>
                  <a:pt x="33274" y="307594"/>
                </a:lnTo>
                <a:lnTo>
                  <a:pt x="27558" y="307594"/>
                </a:lnTo>
                <a:lnTo>
                  <a:pt x="22098" y="307594"/>
                </a:lnTo>
                <a:lnTo>
                  <a:pt x="5461" y="304926"/>
                </a:lnTo>
                <a:lnTo>
                  <a:pt x="3429" y="304038"/>
                </a:lnTo>
                <a:lnTo>
                  <a:pt x="1905" y="303022"/>
                </a:lnTo>
                <a:lnTo>
                  <a:pt x="1143" y="301751"/>
                </a:lnTo>
                <a:lnTo>
                  <a:pt x="381" y="300482"/>
                </a:lnTo>
                <a:lnTo>
                  <a:pt x="0" y="299085"/>
                </a:lnTo>
                <a:lnTo>
                  <a:pt x="0" y="297434"/>
                </a:lnTo>
                <a:lnTo>
                  <a:pt x="0" y="23113"/>
                </a:lnTo>
                <a:lnTo>
                  <a:pt x="0" y="15748"/>
                </a:lnTo>
                <a:lnTo>
                  <a:pt x="2158" y="10160"/>
                </a:lnTo>
                <a:lnTo>
                  <a:pt x="6476" y="6476"/>
                </a:lnTo>
                <a:lnTo>
                  <a:pt x="10794" y="2794"/>
                </a:lnTo>
                <a:lnTo>
                  <a:pt x="16129" y="888"/>
                </a:lnTo>
                <a:lnTo>
                  <a:pt x="22351" y="888"/>
                </a:lnTo>
                <a:lnTo>
                  <a:pt x="55625" y="888"/>
                </a:lnTo>
                <a:lnTo>
                  <a:pt x="61594" y="888"/>
                </a:lnTo>
                <a:lnTo>
                  <a:pt x="66675" y="1524"/>
                </a:lnTo>
                <a:lnTo>
                  <a:pt x="70738" y="2539"/>
                </a:lnTo>
                <a:lnTo>
                  <a:pt x="74802" y="3556"/>
                </a:lnTo>
                <a:lnTo>
                  <a:pt x="78486" y="5207"/>
                </a:lnTo>
                <a:lnTo>
                  <a:pt x="81661" y="7620"/>
                </a:lnTo>
                <a:lnTo>
                  <a:pt x="84962" y="9906"/>
                </a:lnTo>
                <a:lnTo>
                  <a:pt x="88011" y="13208"/>
                </a:lnTo>
                <a:lnTo>
                  <a:pt x="90805" y="17399"/>
                </a:lnTo>
                <a:lnTo>
                  <a:pt x="93599" y="21462"/>
                </a:lnTo>
                <a:lnTo>
                  <a:pt x="96519" y="26670"/>
                </a:lnTo>
                <a:lnTo>
                  <a:pt x="99568" y="32765"/>
                </a:lnTo>
                <a:lnTo>
                  <a:pt x="159004" y="144399"/>
                </a:lnTo>
                <a:lnTo>
                  <a:pt x="162432" y="151130"/>
                </a:lnTo>
                <a:lnTo>
                  <a:pt x="165862" y="157734"/>
                </a:lnTo>
                <a:lnTo>
                  <a:pt x="169290" y="164337"/>
                </a:lnTo>
                <a:lnTo>
                  <a:pt x="172593" y="170814"/>
                </a:lnTo>
                <a:lnTo>
                  <a:pt x="175894" y="177419"/>
                </a:lnTo>
                <a:lnTo>
                  <a:pt x="179069" y="183896"/>
                </a:lnTo>
                <a:lnTo>
                  <a:pt x="182118" y="190373"/>
                </a:lnTo>
                <a:lnTo>
                  <a:pt x="185293" y="196850"/>
                </a:lnTo>
                <a:lnTo>
                  <a:pt x="188213" y="203073"/>
                </a:lnTo>
                <a:lnTo>
                  <a:pt x="191262" y="209423"/>
                </a:lnTo>
                <a:lnTo>
                  <a:pt x="194182" y="215646"/>
                </a:lnTo>
                <a:lnTo>
                  <a:pt x="196976" y="221996"/>
                </a:lnTo>
                <a:lnTo>
                  <a:pt x="197231" y="221996"/>
                </a:lnTo>
                <a:lnTo>
                  <a:pt x="196873" y="213635"/>
                </a:lnTo>
                <a:lnTo>
                  <a:pt x="196564" y="205120"/>
                </a:lnTo>
                <a:lnTo>
                  <a:pt x="195837" y="161575"/>
                </a:lnTo>
                <a:lnTo>
                  <a:pt x="195833" y="153288"/>
                </a:lnTo>
                <a:lnTo>
                  <a:pt x="195833" y="10160"/>
                </a:lnTo>
                <a:lnTo>
                  <a:pt x="195833" y="8636"/>
                </a:lnTo>
                <a:lnTo>
                  <a:pt x="196214" y="7112"/>
                </a:lnTo>
                <a:lnTo>
                  <a:pt x="197231" y="5969"/>
                </a:lnTo>
                <a:lnTo>
                  <a:pt x="198119" y="4699"/>
                </a:lnTo>
                <a:lnTo>
                  <a:pt x="210693" y="635"/>
                </a:lnTo>
                <a:lnTo>
                  <a:pt x="214249" y="253"/>
                </a:lnTo>
                <a:lnTo>
                  <a:pt x="218948" y="0"/>
                </a:lnTo>
                <a:lnTo>
                  <a:pt x="224536" y="0"/>
                </a:lnTo>
                <a:close/>
              </a:path>
            </a:pathLst>
          </a:custGeom>
          <a:ln w="3175">
            <a:solidFill>
              <a:srgbClr val="446A1C"/>
            </a:solidFill>
          </a:ln>
        </p:spPr>
        <p:txBody>
          <a:bodyPr wrap="square" lIns="0" tIns="0" rIns="0" bIns="0" rtlCol="0"/>
          <a:lstStyle/>
          <a:p>
            <a:endParaRPr sz="3800"/>
          </a:p>
        </p:txBody>
      </p:sp>
      <p:sp>
        <p:nvSpPr>
          <p:cNvPr id="12" name="object 12"/>
          <p:cNvSpPr/>
          <p:nvPr/>
        </p:nvSpPr>
        <p:spPr>
          <a:xfrm>
            <a:off x="2646922" y="1028828"/>
            <a:ext cx="252095" cy="307975"/>
          </a:xfrm>
          <a:custGeom>
            <a:avLst/>
            <a:gdLst/>
            <a:ahLst/>
            <a:cxnLst/>
            <a:rect l="l" t="t" r="r" b="b"/>
            <a:pathLst>
              <a:path w="252094" h="307975">
                <a:moveTo>
                  <a:pt x="224548" y="0"/>
                </a:moveTo>
                <a:lnTo>
                  <a:pt x="229882" y="0"/>
                </a:lnTo>
                <a:lnTo>
                  <a:pt x="234454" y="253"/>
                </a:lnTo>
                <a:lnTo>
                  <a:pt x="238010" y="635"/>
                </a:lnTo>
                <a:lnTo>
                  <a:pt x="241693" y="1015"/>
                </a:lnTo>
                <a:lnTo>
                  <a:pt x="250456" y="5969"/>
                </a:lnTo>
                <a:lnTo>
                  <a:pt x="251345" y="7112"/>
                </a:lnTo>
                <a:lnTo>
                  <a:pt x="251726" y="8636"/>
                </a:lnTo>
                <a:lnTo>
                  <a:pt x="251726" y="10160"/>
                </a:lnTo>
                <a:lnTo>
                  <a:pt x="251726" y="284480"/>
                </a:lnTo>
                <a:lnTo>
                  <a:pt x="251726" y="288163"/>
                </a:lnTo>
                <a:lnTo>
                  <a:pt x="251091" y="291338"/>
                </a:lnTo>
                <a:lnTo>
                  <a:pt x="249821" y="294132"/>
                </a:lnTo>
                <a:lnTo>
                  <a:pt x="248551" y="297052"/>
                </a:lnTo>
                <a:lnTo>
                  <a:pt x="237248" y="305308"/>
                </a:lnTo>
                <a:lnTo>
                  <a:pt x="234327" y="306197"/>
                </a:lnTo>
                <a:lnTo>
                  <a:pt x="231279" y="306705"/>
                </a:lnTo>
                <a:lnTo>
                  <a:pt x="228358" y="306705"/>
                </a:lnTo>
                <a:lnTo>
                  <a:pt x="201942" y="306705"/>
                </a:lnTo>
                <a:lnTo>
                  <a:pt x="196481" y="306705"/>
                </a:lnTo>
                <a:lnTo>
                  <a:pt x="191655" y="306070"/>
                </a:lnTo>
                <a:lnTo>
                  <a:pt x="166763" y="287147"/>
                </a:lnTo>
                <a:lnTo>
                  <a:pt x="163588" y="282194"/>
                </a:lnTo>
                <a:lnTo>
                  <a:pt x="160032" y="275844"/>
                </a:lnTo>
                <a:lnTo>
                  <a:pt x="156222" y="267970"/>
                </a:lnTo>
                <a:lnTo>
                  <a:pt x="80200" y="125222"/>
                </a:lnTo>
                <a:lnTo>
                  <a:pt x="63420" y="90483"/>
                </a:lnTo>
                <a:lnTo>
                  <a:pt x="54495" y="69087"/>
                </a:lnTo>
                <a:lnTo>
                  <a:pt x="54013" y="69087"/>
                </a:lnTo>
                <a:lnTo>
                  <a:pt x="55642" y="111470"/>
                </a:lnTo>
                <a:lnTo>
                  <a:pt x="55905" y="137795"/>
                </a:lnTo>
                <a:lnTo>
                  <a:pt x="55905" y="297434"/>
                </a:lnTo>
                <a:lnTo>
                  <a:pt x="55905" y="299085"/>
                </a:lnTo>
                <a:lnTo>
                  <a:pt x="55473" y="300482"/>
                </a:lnTo>
                <a:lnTo>
                  <a:pt x="54609" y="301751"/>
                </a:lnTo>
                <a:lnTo>
                  <a:pt x="53746" y="303022"/>
                </a:lnTo>
                <a:lnTo>
                  <a:pt x="52247" y="304038"/>
                </a:lnTo>
                <a:lnTo>
                  <a:pt x="50126" y="304926"/>
                </a:lnTo>
                <a:lnTo>
                  <a:pt x="48006" y="305815"/>
                </a:lnTo>
                <a:lnTo>
                  <a:pt x="45135" y="306450"/>
                </a:lnTo>
                <a:lnTo>
                  <a:pt x="41516" y="306959"/>
                </a:lnTo>
                <a:lnTo>
                  <a:pt x="37896" y="307339"/>
                </a:lnTo>
                <a:lnTo>
                  <a:pt x="33261" y="307594"/>
                </a:lnTo>
                <a:lnTo>
                  <a:pt x="27597" y="307594"/>
                </a:lnTo>
                <a:lnTo>
                  <a:pt x="22098" y="307594"/>
                </a:lnTo>
                <a:lnTo>
                  <a:pt x="5422" y="304926"/>
                </a:lnTo>
                <a:lnTo>
                  <a:pt x="3378" y="304038"/>
                </a:lnTo>
                <a:lnTo>
                  <a:pt x="1968" y="303022"/>
                </a:lnTo>
                <a:lnTo>
                  <a:pt x="1181" y="301751"/>
                </a:lnTo>
                <a:lnTo>
                  <a:pt x="393" y="300482"/>
                </a:lnTo>
                <a:lnTo>
                  <a:pt x="0" y="299085"/>
                </a:lnTo>
                <a:lnTo>
                  <a:pt x="0" y="297434"/>
                </a:lnTo>
                <a:lnTo>
                  <a:pt x="0" y="23113"/>
                </a:lnTo>
                <a:lnTo>
                  <a:pt x="0" y="15748"/>
                </a:lnTo>
                <a:lnTo>
                  <a:pt x="2159" y="10160"/>
                </a:lnTo>
                <a:lnTo>
                  <a:pt x="6489" y="6476"/>
                </a:lnTo>
                <a:lnTo>
                  <a:pt x="10807" y="2794"/>
                </a:lnTo>
                <a:lnTo>
                  <a:pt x="16116" y="888"/>
                </a:lnTo>
                <a:lnTo>
                  <a:pt x="22415" y="888"/>
                </a:lnTo>
                <a:lnTo>
                  <a:pt x="55664" y="888"/>
                </a:lnTo>
                <a:lnTo>
                  <a:pt x="61645" y="888"/>
                </a:lnTo>
                <a:lnTo>
                  <a:pt x="66675" y="1524"/>
                </a:lnTo>
                <a:lnTo>
                  <a:pt x="70764" y="2539"/>
                </a:lnTo>
                <a:lnTo>
                  <a:pt x="74853" y="3556"/>
                </a:lnTo>
                <a:lnTo>
                  <a:pt x="78511" y="5207"/>
                </a:lnTo>
                <a:lnTo>
                  <a:pt x="81737" y="7620"/>
                </a:lnTo>
                <a:lnTo>
                  <a:pt x="84962" y="9906"/>
                </a:lnTo>
                <a:lnTo>
                  <a:pt x="87985" y="13208"/>
                </a:lnTo>
                <a:lnTo>
                  <a:pt x="90817" y="17399"/>
                </a:lnTo>
                <a:lnTo>
                  <a:pt x="93649" y="21462"/>
                </a:lnTo>
                <a:lnTo>
                  <a:pt x="96558" y="26670"/>
                </a:lnTo>
                <a:lnTo>
                  <a:pt x="99542" y="32765"/>
                </a:lnTo>
                <a:lnTo>
                  <a:pt x="159016" y="144399"/>
                </a:lnTo>
                <a:lnTo>
                  <a:pt x="162445" y="151130"/>
                </a:lnTo>
                <a:lnTo>
                  <a:pt x="165874" y="157734"/>
                </a:lnTo>
                <a:lnTo>
                  <a:pt x="169303" y="164337"/>
                </a:lnTo>
                <a:lnTo>
                  <a:pt x="172605" y="170814"/>
                </a:lnTo>
                <a:lnTo>
                  <a:pt x="175907" y="177419"/>
                </a:lnTo>
                <a:lnTo>
                  <a:pt x="179082" y="183896"/>
                </a:lnTo>
                <a:lnTo>
                  <a:pt x="182130" y="190373"/>
                </a:lnTo>
                <a:lnTo>
                  <a:pt x="185305" y="196850"/>
                </a:lnTo>
                <a:lnTo>
                  <a:pt x="188226" y="203073"/>
                </a:lnTo>
                <a:lnTo>
                  <a:pt x="191274" y="209423"/>
                </a:lnTo>
                <a:lnTo>
                  <a:pt x="194195" y="215646"/>
                </a:lnTo>
                <a:lnTo>
                  <a:pt x="196989" y="221996"/>
                </a:lnTo>
                <a:lnTo>
                  <a:pt x="197243" y="221996"/>
                </a:lnTo>
                <a:lnTo>
                  <a:pt x="196886" y="213635"/>
                </a:lnTo>
                <a:lnTo>
                  <a:pt x="196576" y="205120"/>
                </a:lnTo>
                <a:lnTo>
                  <a:pt x="195850" y="161575"/>
                </a:lnTo>
                <a:lnTo>
                  <a:pt x="195846" y="153288"/>
                </a:lnTo>
                <a:lnTo>
                  <a:pt x="195846" y="10160"/>
                </a:lnTo>
                <a:lnTo>
                  <a:pt x="195846" y="8636"/>
                </a:lnTo>
                <a:lnTo>
                  <a:pt x="196227" y="7112"/>
                </a:lnTo>
                <a:lnTo>
                  <a:pt x="197243" y="5969"/>
                </a:lnTo>
                <a:lnTo>
                  <a:pt x="198132" y="4699"/>
                </a:lnTo>
                <a:lnTo>
                  <a:pt x="210705" y="635"/>
                </a:lnTo>
                <a:lnTo>
                  <a:pt x="214261" y="253"/>
                </a:lnTo>
                <a:lnTo>
                  <a:pt x="218960" y="0"/>
                </a:lnTo>
                <a:lnTo>
                  <a:pt x="224548" y="0"/>
                </a:lnTo>
                <a:close/>
              </a:path>
            </a:pathLst>
          </a:custGeom>
          <a:ln w="3175">
            <a:solidFill>
              <a:srgbClr val="446A1C"/>
            </a:solidFill>
          </a:ln>
        </p:spPr>
        <p:txBody>
          <a:bodyPr wrap="square" lIns="0" tIns="0" rIns="0" bIns="0" rtlCol="0"/>
          <a:lstStyle/>
          <a:p>
            <a:endParaRPr sz="3800"/>
          </a:p>
        </p:txBody>
      </p:sp>
      <p:sp>
        <p:nvSpPr>
          <p:cNvPr id="13" name="object 13"/>
          <p:cNvSpPr/>
          <p:nvPr/>
        </p:nvSpPr>
        <p:spPr>
          <a:xfrm>
            <a:off x="5466335" y="1028320"/>
            <a:ext cx="168275" cy="306705"/>
          </a:xfrm>
          <a:custGeom>
            <a:avLst/>
            <a:gdLst/>
            <a:ahLst/>
            <a:cxnLst/>
            <a:rect l="l" t="t" r="r" b="b"/>
            <a:pathLst>
              <a:path w="168275" h="306705">
                <a:moveTo>
                  <a:pt x="31114" y="0"/>
                </a:moveTo>
                <a:lnTo>
                  <a:pt x="37211" y="0"/>
                </a:lnTo>
                <a:lnTo>
                  <a:pt x="42290" y="253"/>
                </a:lnTo>
                <a:lnTo>
                  <a:pt x="46227" y="761"/>
                </a:lnTo>
                <a:lnTo>
                  <a:pt x="50164" y="1269"/>
                </a:lnTo>
                <a:lnTo>
                  <a:pt x="53339" y="1904"/>
                </a:lnTo>
                <a:lnTo>
                  <a:pt x="55625" y="2666"/>
                </a:lnTo>
                <a:lnTo>
                  <a:pt x="58038" y="3428"/>
                </a:lnTo>
                <a:lnTo>
                  <a:pt x="59689" y="4444"/>
                </a:lnTo>
                <a:lnTo>
                  <a:pt x="60705" y="5714"/>
                </a:lnTo>
                <a:lnTo>
                  <a:pt x="61721" y="6984"/>
                </a:lnTo>
                <a:lnTo>
                  <a:pt x="62229" y="8381"/>
                </a:lnTo>
                <a:lnTo>
                  <a:pt x="62229" y="9905"/>
                </a:lnTo>
                <a:lnTo>
                  <a:pt x="62229" y="255523"/>
                </a:lnTo>
                <a:lnTo>
                  <a:pt x="158241" y="255523"/>
                </a:lnTo>
                <a:lnTo>
                  <a:pt x="159892" y="255523"/>
                </a:lnTo>
                <a:lnTo>
                  <a:pt x="161162" y="255904"/>
                </a:lnTo>
                <a:lnTo>
                  <a:pt x="162432" y="256793"/>
                </a:lnTo>
                <a:lnTo>
                  <a:pt x="163575" y="257682"/>
                </a:lnTo>
                <a:lnTo>
                  <a:pt x="164591" y="259079"/>
                </a:lnTo>
                <a:lnTo>
                  <a:pt x="165353" y="261111"/>
                </a:lnTo>
                <a:lnTo>
                  <a:pt x="166115" y="263016"/>
                </a:lnTo>
                <a:lnTo>
                  <a:pt x="166750" y="265556"/>
                </a:lnTo>
                <a:lnTo>
                  <a:pt x="167131" y="268858"/>
                </a:lnTo>
                <a:lnTo>
                  <a:pt x="167512" y="272033"/>
                </a:lnTo>
                <a:lnTo>
                  <a:pt x="167766" y="276097"/>
                </a:lnTo>
                <a:lnTo>
                  <a:pt x="167766" y="280796"/>
                </a:lnTo>
                <a:lnTo>
                  <a:pt x="167766" y="285495"/>
                </a:lnTo>
                <a:lnTo>
                  <a:pt x="167512" y="289432"/>
                </a:lnTo>
                <a:lnTo>
                  <a:pt x="167131" y="292607"/>
                </a:lnTo>
                <a:lnTo>
                  <a:pt x="166750" y="295909"/>
                </a:lnTo>
                <a:lnTo>
                  <a:pt x="159892" y="306704"/>
                </a:lnTo>
                <a:lnTo>
                  <a:pt x="158241" y="306704"/>
                </a:lnTo>
                <a:lnTo>
                  <a:pt x="18414" y="306704"/>
                </a:lnTo>
                <a:lnTo>
                  <a:pt x="13207" y="306704"/>
                </a:lnTo>
                <a:lnTo>
                  <a:pt x="8889" y="305180"/>
                </a:lnTo>
                <a:lnTo>
                  <a:pt x="5333" y="302132"/>
                </a:lnTo>
                <a:lnTo>
                  <a:pt x="1777" y="299084"/>
                </a:lnTo>
                <a:lnTo>
                  <a:pt x="0" y="294004"/>
                </a:lnTo>
                <a:lnTo>
                  <a:pt x="0" y="287146"/>
                </a:lnTo>
                <a:lnTo>
                  <a:pt x="0" y="9905"/>
                </a:lnTo>
                <a:lnTo>
                  <a:pt x="0" y="8381"/>
                </a:lnTo>
                <a:lnTo>
                  <a:pt x="507" y="6984"/>
                </a:lnTo>
                <a:lnTo>
                  <a:pt x="1524" y="5714"/>
                </a:lnTo>
                <a:lnTo>
                  <a:pt x="2539" y="4444"/>
                </a:lnTo>
                <a:lnTo>
                  <a:pt x="4190" y="3428"/>
                </a:lnTo>
                <a:lnTo>
                  <a:pt x="6603" y="2666"/>
                </a:lnTo>
                <a:lnTo>
                  <a:pt x="8889" y="1904"/>
                </a:lnTo>
                <a:lnTo>
                  <a:pt x="12191" y="1269"/>
                </a:lnTo>
                <a:lnTo>
                  <a:pt x="16128" y="761"/>
                </a:lnTo>
                <a:lnTo>
                  <a:pt x="20192" y="253"/>
                </a:lnTo>
                <a:lnTo>
                  <a:pt x="25145" y="0"/>
                </a:lnTo>
                <a:lnTo>
                  <a:pt x="31114" y="0"/>
                </a:lnTo>
                <a:close/>
              </a:path>
            </a:pathLst>
          </a:custGeom>
          <a:ln w="3175">
            <a:solidFill>
              <a:srgbClr val="446A1C"/>
            </a:solidFill>
          </a:ln>
        </p:spPr>
        <p:txBody>
          <a:bodyPr wrap="square" lIns="0" tIns="0" rIns="0" bIns="0" rtlCol="0"/>
          <a:lstStyle/>
          <a:p>
            <a:endParaRPr sz="3800"/>
          </a:p>
        </p:txBody>
      </p:sp>
      <p:sp>
        <p:nvSpPr>
          <p:cNvPr id="14" name="object 14"/>
          <p:cNvSpPr/>
          <p:nvPr/>
        </p:nvSpPr>
        <p:spPr>
          <a:xfrm>
            <a:off x="5262118" y="1028320"/>
            <a:ext cx="168275" cy="306705"/>
          </a:xfrm>
          <a:custGeom>
            <a:avLst/>
            <a:gdLst/>
            <a:ahLst/>
            <a:cxnLst/>
            <a:rect l="l" t="t" r="r" b="b"/>
            <a:pathLst>
              <a:path w="168275" h="306705">
                <a:moveTo>
                  <a:pt x="31115" y="0"/>
                </a:moveTo>
                <a:lnTo>
                  <a:pt x="37211" y="0"/>
                </a:lnTo>
                <a:lnTo>
                  <a:pt x="42291" y="253"/>
                </a:lnTo>
                <a:lnTo>
                  <a:pt x="46228" y="761"/>
                </a:lnTo>
                <a:lnTo>
                  <a:pt x="50165" y="1269"/>
                </a:lnTo>
                <a:lnTo>
                  <a:pt x="53340" y="1904"/>
                </a:lnTo>
                <a:lnTo>
                  <a:pt x="55626" y="2666"/>
                </a:lnTo>
                <a:lnTo>
                  <a:pt x="58039" y="3428"/>
                </a:lnTo>
                <a:lnTo>
                  <a:pt x="59690" y="4444"/>
                </a:lnTo>
                <a:lnTo>
                  <a:pt x="60706" y="5714"/>
                </a:lnTo>
                <a:lnTo>
                  <a:pt x="61722" y="6984"/>
                </a:lnTo>
                <a:lnTo>
                  <a:pt x="62230" y="8381"/>
                </a:lnTo>
                <a:lnTo>
                  <a:pt x="62230" y="9905"/>
                </a:lnTo>
                <a:lnTo>
                  <a:pt x="62230" y="255523"/>
                </a:lnTo>
                <a:lnTo>
                  <a:pt x="158242" y="255523"/>
                </a:lnTo>
                <a:lnTo>
                  <a:pt x="159893" y="255523"/>
                </a:lnTo>
                <a:lnTo>
                  <a:pt x="161162" y="255904"/>
                </a:lnTo>
                <a:lnTo>
                  <a:pt x="162433" y="256793"/>
                </a:lnTo>
                <a:lnTo>
                  <a:pt x="163576" y="257682"/>
                </a:lnTo>
                <a:lnTo>
                  <a:pt x="164592" y="259079"/>
                </a:lnTo>
                <a:lnTo>
                  <a:pt x="165354" y="261111"/>
                </a:lnTo>
                <a:lnTo>
                  <a:pt x="166116" y="263016"/>
                </a:lnTo>
                <a:lnTo>
                  <a:pt x="166751" y="265556"/>
                </a:lnTo>
                <a:lnTo>
                  <a:pt x="167132" y="268858"/>
                </a:lnTo>
                <a:lnTo>
                  <a:pt x="167512" y="272033"/>
                </a:lnTo>
                <a:lnTo>
                  <a:pt x="167767" y="276097"/>
                </a:lnTo>
                <a:lnTo>
                  <a:pt x="167767" y="280796"/>
                </a:lnTo>
                <a:lnTo>
                  <a:pt x="167767" y="285495"/>
                </a:lnTo>
                <a:lnTo>
                  <a:pt x="167512" y="289432"/>
                </a:lnTo>
                <a:lnTo>
                  <a:pt x="167132" y="292607"/>
                </a:lnTo>
                <a:lnTo>
                  <a:pt x="166751" y="295909"/>
                </a:lnTo>
                <a:lnTo>
                  <a:pt x="159893" y="306704"/>
                </a:lnTo>
                <a:lnTo>
                  <a:pt x="158242" y="306704"/>
                </a:lnTo>
                <a:lnTo>
                  <a:pt x="18415" y="306704"/>
                </a:lnTo>
                <a:lnTo>
                  <a:pt x="13208" y="306704"/>
                </a:lnTo>
                <a:lnTo>
                  <a:pt x="8890" y="305180"/>
                </a:lnTo>
                <a:lnTo>
                  <a:pt x="5334" y="302132"/>
                </a:lnTo>
                <a:lnTo>
                  <a:pt x="1778" y="299084"/>
                </a:lnTo>
                <a:lnTo>
                  <a:pt x="0" y="294004"/>
                </a:lnTo>
                <a:lnTo>
                  <a:pt x="0" y="287146"/>
                </a:lnTo>
                <a:lnTo>
                  <a:pt x="0" y="9905"/>
                </a:lnTo>
                <a:lnTo>
                  <a:pt x="0" y="8381"/>
                </a:lnTo>
                <a:lnTo>
                  <a:pt x="508" y="6984"/>
                </a:lnTo>
                <a:lnTo>
                  <a:pt x="1524" y="5714"/>
                </a:lnTo>
                <a:lnTo>
                  <a:pt x="2540" y="4444"/>
                </a:lnTo>
                <a:lnTo>
                  <a:pt x="4191" y="3428"/>
                </a:lnTo>
                <a:lnTo>
                  <a:pt x="6604" y="2666"/>
                </a:lnTo>
                <a:lnTo>
                  <a:pt x="8890" y="1904"/>
                </a:lnTo>
                <a:lnTo>
                  <a:pt x="12192" y="1269"/>
                </a:lnTo>
                <a:lnTo>
                  <a:pt x="16129" y="761"/>
                </a:lnTo>
                <a:lnTo>
                  <a:pt x="20193" y="253"/>
                </a:lnTo>
                <a:lnTo>
                  <a:pt x="25146" y="0"/>
                </a:lnTo>
                <a:lnTo>
                  <a:pt x="31115" y="0"/>
                </a:lnTo>
                <a:close/>
              </a:path>
            </a:pathLst>
          </a:custGeom>
          <a:ln w="3175">
            <a:solidFill>
              <a:srgbClr val="446A1C"/>
            </a:solidFill>
          </a:ln>
        </p:spPr>
        <p:txBody>
          <a:bodyPr wrap="square" lIns="0" tIns="0" rIns="0" bIns="0" rtlCol="0"/>
          <a:lstStyle/>
          <a:p>
            <a:endParaRPr sz="3800"/>
          </a:p>
        </p:txBody>
      </p:sp>
      <p:sp>
        <p:nvSpPr>
          <p:cNvPr id="15" name="object 15"/>
          <p:cNvSpPr/>
          <p:nvPr/>
        </p:nvSpPr>
        <p:spPr>
          <a:xfrm>
            <a:off x="4941951" y="1028319"/>
            <a:ext cx="281940" cy="308610"/>
          </a:xfrm>
          <a:custGeom>
            <a:avLst/>
            <a:gdLst/>
            <a:ahLst/>
            <a:cxnLst/>
            <a:rect l="l" t="t" r="r" b="b"/>
            <a:pathLst>
              <a:path w="281939" h="308609">
                <a:moveTo>
                  <a:pt x="138175" y="0"/>
                </a:moveTo>
                <a:lnTo>
                  <a:pt x="147447" y="0"/>
                </a:lnTo>
                <a:lnTo>
                  <a:pt x="154812" y="126"/>
                </a:lnTo>
                <a:lnTo>
                  <a:pt x="160400" y="380"/>
                </a:lnTo>
                <a:lnTo>
                  <a:pt x="165862" y="634"/>
                </a:lnTo>
                <a:lnTo>
                  <a:pt x="170179" y="1142"/>
                </a:lnTo>
                <a:lnTo>
                  <a:pt x="173227" y="2031"/>
                </a:lnTo>
                <a:lnTo>
                  <a:pt x="176275" y="2920"/>
                </a:lnTo>
                <a:lnTo>
                  <a:pt x="183261" y="13080"/>
                </a:lnTo>
                <a:lnTo>
                  <a:pt x="277622" y="283590"/>
                </a:lnTo>
                <a:lnTo>
                  <a:pt x="279526" y="289305"/>
                </a:lnTo>
                <a:lnTo>
                  <a:pt x="280670" y="293750"/>
                </a:lnTo>
                <a:lnTo>
                  <a:pt x="281177" y="297052"/>
                </a:lnTo>
                <a:lnTo>
                  <a:pt x="281559" y="300354"/>
                </a:lnTo>
                <a:lnTo>
                  <a:pt x="280924" y="302767"/>
                </a:lnTo>
                <a:lnTo>
                  <a:pt x="279273" y="304418"/>
                </a:lnTo>
                <a:lnTo>
                  <a:pt x="277495" y="306069"/>
                </a:lnTo>
                <a:lnTo>
                  <a:pt x="274447" y="307085"/>
                </a:lnTo>
                <a:lnTo>
                  <a:pt x="270001" y="307466"/>
                </a:lnTo>
                <a:lnTo>
                  <a:pt x="265684" y="307975"/>
                </a:lnTo>
                <a:lnTo>
                  <a:pt x="259587" y="308101"/>
                </a:lnTo>
                <a:lnTo>
                  <a:pt x="251840" y="308101"/>
                </a:lnTo>
                <a:lnTo>
                  <a:pt x="243839" y="308101"/>
                </a:lnTo>
                <a:lnTo>
                  <a:pt x="237616" y="307975"/>
                </a:lnTo>
                <a:lnTo>
                  <a:pt x="233172" y="307720"/>
                </a:lnTo>
                <a:lnTo>
                  <a:pt x="228600" y="307466"/>
                </a:lnTo>
                <a:lnTo>
                  <a:pt x="225171" y="307085"/>
                </a:lnTo>
                <a:lnTo>
                  <a:pt x="222885" y="306323"/>
                </a:lnTo>
                <a:lnTo>
                  <a:pt x="220472" y="305688"/>
                </a:lnTo>
                <a:lnTo>
                  <a:pt x="218821" y="304672"/>
                </a:lnTo>
                <a:lnTo>
                  <a:pt x="217932" y="303402"/>
                </a:lnTo>
                <a:lnTo>
                  <a:pt x="216915" y="302132"/>
                </a:lnTo>
                <a:lnTo>
                  <a:pt x="216153" y="300481"/>
                </a:lnTo>
                <a:lnTo>
                  <a:pt x="215519" y="298450"/>
                </a:lnTo>
                <a:lnTo>
                  <a:pt x="195072" y="237108"/>
                </a:lnTo>
                <a:lnTo>
                  <a:pt x="80390" y="237108"/>
                </a:lnTo>
                <a:lnTo>
                  <a:pt x="61087" y="296798"/>
                </a:lnTo>
                <a:lnTo>
                  <a:pt x="60451" y="298957"/>
                </a:lnTo>
                <a:lnTo>
                  <a:pt x="59562" y="300863"/>
                </a:lnTo>
                <a:lnTo>
                  <a:pt x="58547" y="302386"/>
                </a:lnTo>
                <a:lnTo>
                  <a:pt x="57531" y="303783"/>
                </a:lnTo>
                <a:lnTo>
                  <a:pt x="55879" y="305053"/>
                </a:lnTo>
                <a:lnTo>
                  <a:pt x="53594" y="305815"/>
                </a:lnTo>
                <a:lnTo>
                  <a:pt x="51308" y="306704"/>
                </a:lnTo>
                <a:lnTo>
                  <a:pt x="48133" y="307339"/>
                </a:lnTo>
                <a:lnTo>
                  <a:pt x="43941" y="307593"/>
                </a:lnTo>
                <a:lnTo>
                  <a:pt x="39750" y="307975"/>
                </a:lnTo>
                <a:lnTo>
                  <a:pt x="34289" y="308101"/>
                </a:lnTo>
                <a:lnTo>
                  <a:pt x="27559" y="308101"/>
                </a:lnTo>
                <a:lnTo>
                  <a:pt x="20320" y="308101"/>
                </a:lnTo>
                <a:lnTo>
                  <a:pt x="0" y="299592"/>
                </a:lnTo>
                <a:lnTo>
                  <a:pt x="381" y="296290"/>
                </a:lnTo>
                <a:lnTo>
                  <a:pt x="98044" y="12318"/>
                </a:lnTo>
                <a:lnTo>
                  <a:pt x="101346" y="5841"/>
                </a:lnTo>
                <a:lnTo>
                  <a:pt x="102615" y="4190"/>
                </a:lnTo>
                <a:lnTo>
                  <a:pt x="104648" y="2920"/>
                </a:lnTo>
                <a:lnTo>
                  <a:pt x="107441" y="2031"/>
                </a:lnTo>
                <a:lnTo>
                  <a:pt x="110109" y="1142"/>
                </a:lnTo>
                <a:lnTo>
                  <a:pt x="113919" y="634"/>
                </a:lnTo>
                <a:lnTo>
                  <a:pt x="118872" y="380"/>
                </a:lnTo>
                <a:lnTo>
                  <a:pt x="123698" y="126"/>
                </a:lnTo>
                <a:lnTo>
                  <a:pt x="130175" y="0"/>
                </a:lnTo>
                <a:lnTo>
                  <a:pt x="138175" y="0"/>
                </a:lnTo>
                <a:close/>
              </a:path>
            </a:pathLst>
          </a:custGeom>
          <a:ln w="3175">
            <a:solidFill>
              <a:srgbClr val="446A1C"/>
            </a:solidFill>
          </a:ln>
        </p:spPr>
        <p:txBody>
          <a:bodyPr wrap="square" lIns="0" tIns="0" rIns="0" bIns="0" rtlCol="0"/>
          <a:lstStyle/>
          <a:p>
            <a:endParaRPr sz="3800"/>
          </a:p>
        </p:txBody>
      </p:sp>
      <p:sp>
        <p:nvSpPr>
          <p:cNvPr id="16" name="object 16"/>
          <p:cNvSpPr/>
          <p:nvPr/>
        </p:nvSpPr>
        <p:spPr>
          <a:xfrm>
            <a:off x="4096257" y="1028319"/>
            <a:ext cx="62230" cy="308610"/>
          </a:xfrm>
          <a:custGeom>
            <a:avLst/>
            <a:gdLst/>
            <a:ahLst/>
            <a:cxnLst/>
            <a:rect l="l" t="t" r="r" b="b"/>
            <a:pathLst>
              <a:path w="62230" h="308609">
                <a:moveTo>
                  <a:pt x="31115" y="0"/>
                </a:moveTo>
                <a:lnTo>
                  <a:pt x="37211" y="0"/>
                </a:lnTo>
                <a:lnTo>
                  <a:pt x="42291" y="253"/>
                </a:lnTo>
                <a:lnTo>
                  <a:pt x="46228" y="761"/>
                </a:lnTo>
                <a:lnTo>
                  <a:pt x="50165" y="1269"/>
                </a:lnTo>
                <a:lnTo>
                  <a:pt x="53340" y="1904"/>
                </a:lnTo>
                <a:lnTo>
                  <a:pt x="55625" y="2666"/>
                </a:lnTo>
                <a:lnTo>
                  <a:pt x="58039" y="3428"/>
                </a:lnTo>
                <a:lnTo>
                  <a:pt x="59690" y="4444"/>
                </a:lnTo>
                <a:lnTo>
                  <a:pt x="60706" y="5714"/>
                </a:lnTo>
                <a:lnTo>
                  <a:pt x="61722" y="6984"/>
                </a:lnTo>
                <a:lnTo>
                  <a:pt x="62230" y="8381"/>
                </a:lnTo>
                <a:lnTo>
                  <a:pt x="62230" y="9905"/>
                </a:lnTo>
                <a:lnTo>
                  <a:pt x="62230" y="298195"/>
                </a:lnTo>
                <a:lnTo>
                  <a:pt x="62230" y="299846"/>
                </a:lnTo>
                <a:lnTo>
                  <a:pt x="61722" y="301243"/>
                </a:lnTo>
                <a:lnTo>
                  <a:pt x="60706" y="302513"/>
                </a:lnTo>
                <a:lnTo>
                  <a:pt x="59690" y="303656"/>
                </a:lnTo>
                <a:lnTo>
                  <a:pt x="58039" y="304800"/>
                </a:lnTo>
                <a:lnTo>
                  <a:pt x="55625" y="305561"/>
                </a:lnTo>
                <a:lnTo>
                  <a:pt x="53340" y="306323"/>
                </a:lnTo>
                <a:lnTo>
                  <a:pt x="50165" y="306958"/>
                </a:lnTo>
                <a:lnTo>
                  <a:pt x="46228" y="307466"/>
                </a:lnTo>
                <a:lnTo>
                  <a:pt x="42291" y="307847"/>
                </a:lnTo>
                <a:lnTo>
                  <a:pt x="37211" y="308101"/>
                </a:lnTo>
                <a:lnTo>
                  <a:pt x="31115" y="308101"/>
                </a:lnTo>
                <a:lnTo>
                  <a:pt x="25146" y="308101"/>
                </a:lnTo>
                <a:lnTo>
                  <a:pt x="6604" y="305561"/>
                </a:lnTo>
                <a:lnTo>
                  <a:pt x="4191" y="304800"/>
                </a:lnTo>
                <a:lnTo>
                  <a:pt x="2540" y="303656"/>
                </a:lnTo>
                <a:lnTo>
                  <a:pt x="1524" y="302513"/>
                </a:lnTo>
                <a:lnTo>
                  <a:pt x="508" y="301243"/>
                </a:lnTo>
                <a:lnTo>
                  <a:pt x="0" y="299846"/>
                </a:lnTo>
                <a:lnTo>
                  <a:pt x="0" y="298195"/>
                </a:lnTo>
                <a:lnTo>
                  <a:pt x="0" y="9905"/>
                </a:lnTo>
                <a:lnTo>
                  <a:pt x="0" y="8381"/>
                </a:lnTo>
                <a:lnTo>
                  <a:pt x="508" y="6984"/>
                </a:lnTo>
                <a:lnTo>
                  <a:pt x="1524" y="5714"/>
                </a:lnTo>
                <a:lnTo>
                  <a:pt x="2540" y="4444"/>
                </a:lnTo>
                <a:lnTo>
                  <a:pt x="4318" y="3428"/>
                </a:lnTo>
                <a:lnTo>
                  <a:pt x="6731" y="2666"/>
                </a:lnTo>
                <a:lnTo>
                  <a:pt x="9143" y="1904"/>
                </a:lnTo>
                <a:lnTo>
                  <a:pt x="12318" y="1269"/>
                </a:lnTo>
                <a:lnTo>
                  <a:pt x="16256" y="761"/>
                </a:lnTo>
                <a:lnTo>
                  <a:pt x="20193" y="253"/>
                </a:lnTo>
                <a:lnTo>
                  <a:pt x="25146" y="0"/>
                </a:lnTo>
                <a:lnTo>
                  <a:pt x="31115"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3046094" y="1028319"/>
            <a:ext cx="281940" cy="308610"/>
          </a:xfrm>
          <a:custGeom>
            <a:avLst/>
            <a:gdLst/>
            <a:ahLst/>
            <a:cxnLst/>
            <a:rect l="l" t="t" r="r" b="b"/>
            <a:pathLst>
              <a:path w="281939" h="308609">
                <a:moveTo>
                  <a:pt x="138175" y="0"/>
                </a:moveTo>
                <a:lnTo>
                  <a:pt x="147447" y="0"/>
                </a:lnTo>
                <a:lnTo>
                  <a:pt x="154812" y="126"/>
                </a:lnTo>
                <a:lnTo>
                  <a:pt x="183261" y="13080"/>
                </a:lnTo>
                <a:lnTo>
                  <a:pt x="277622" y="283590"/>
                </a:lnTo>
                <a:lnTo>
                  <a:pt x="279527" y="289305"/>
                </a:lnTo>
                <a:lnTo>
                  <a:pt x="280669" y="293750"/>
                </a:lnTo>
                <a:lnTo>
                  <a:pt x="281178" y="297052"/>
                </a:lnTo>
                <a:lnTo>
                  <a:pt x="281559" y="300354"/>
                </a:lnTo>
                <a:lnTo>
                  <a:pt x="280924" y="302767"/>
                </a:lnTo>
                <a:lnTo>
                  <a:pt x="279273" y="304418"/>
                </a:lnTo>
                <a:lnTo>
                  <a:pt x="277494" y="306069"/>
                </a:lnTo>
                <a:lnTo>
                  <a:pt x="274447" y="307085"/>
                </a:lnTo>
                <a:lnTo>
                  <a:pt x="270002" y="307466"/>
                </a:lnTo>
                <a:lnTo>
                  <a:pt x="265684" y="307975"/>
                </a:lnTo>
                <a:lnTo>
                  <a:pt x="259587" y="308101"/>
                </a:lnTo>
                <a:lnTo>
                  <a:pt x="251841" y="308101"/>
                </a:lnTo>
                <a:lnTo>
                  <a:pt x="243840" y="308101"/>
                </a:lnTo>
                <a:lnTo>
                  <a:pt x="237617" y="307975"/>
                </a:lnTo>
                <a:lnTo>
                  <a:pt x="233172" y="307720"/>
                </a:lnTo>
                <a:lnTo>
                  <a:pt x="228600" y="307466"/>
                </a:lnTo>
                <a:lnTo>
                  <a:pt x="225171" y="307085"/>
                </a:lnTo>
                <a:lnTo>
                  <a:pt x="222885" y="306323"/>
                </a:lnTo>
                <a:lnTo>
                  <a:pt x="220472" y="305688"/>
                </a:lnTo>
                <a:lnTo>
                  <a:pt x="218821" y="304672"/>
                </a:lnTo>
                <a:lnTo>
                  <a:pt x="217931" y="303402"/>
                </a:lnTo>
                <a:lnTo>
                  <a:pt x="216916" y="302132"/>
                </a:lnTo>
                <a:lnTo>
                  <a:pt x="216154" y="300481"/>
                </a:lnTo>
                <a:lnTo>
                  <a:pt x="215519" y="298450"/>
                </a:lnTo>
                <a:lnTo>
                  <a:pt x="195072" y="237108"/>
                </a:lnTo>
                <a:lnTo>
                  <a:pt x="80391" y="237108"/>
                </a:lnTo>
                <a:lnTo>
                  <a:pt x="61087" y="296798"/>
                </a:lnTo>
                <a:lnTo>
                  <a:pt x="60452" y="298957"/>
                </a:lnTo>
                <a:lnTo>
                  <a:pt x="59563" y="300863"/>
                </a:lnTo>
                <a:lnTo>
                  <a:pt x="58546" y="302386"/>
                </a:lnTo>
                <a:lnTo>
                  <a:pt x="57531" y="303783"/>
                </a:lnTo>
                <a:lnTo>
                  <a:pt x="55880" y="305053"/>
                </a:lnTo>
                <a:lnTo>
                  <a:pt x="53593" y="305815"/>
                </a:lnTo>
                <a:lnTo>
                  <a:pt x="51308" y="306704"/>
                </a:lnTo>
                <a:lnTo>
                  <a:pt x="48133" y="307339"/>
                </a:lnTo>
                <a:lnTo>
                  <a:pt x="43942" y="307593"/>
                </a:lnTo>
                <a:lnTo>
                  <a:pt x="39751" y="307975"/>
                </a:lnTo>
                <a:lnTo>
                  <a:pt x="34290" y="308101"/>
                </a:lnTo>
                <a:lnTo>
                  <a:pt x="27559" y="308101"/>
                </a:lnTo>
                <a:lnTo>
                  <a:pt x="20320" y="308101"/>
                </a:lnTo>
                <a:lnTo>
                  <a:pt x="0" y="299592"/>
                </a:lnTo>
                <a:lnTo>
                  <a:pt x="381" y="296290"/>
                </a:lnTo>
                <a:lnTo>
                  <a:pt x="98043" y="12318"/>
                </a:lnTo>
                <a:lnTo>
                  <a:pt x="107442" y="2031"/>
                </a:lnTo>
                <a:lnTo>
                  <a:pt x="110109" y="1142"/>
                </a:lnTo>
                <a:lnTo>
                  <a:pt x="113918" y="634"/>
                </a:lnTo>
                <a:lnTo>
                  <a:pt x="118872" y="380"/>
                </a:lnTo>
                <a:lnTo>
                  <a:pt x="123698" y="126"/>
                </a:lnTo>
                <a:lnTo>
                  <a:pt x="130175" y="0"/>
                </a:lnTo>
                <a:lnTo>
                  <a:pt x="138175" y="0"/>
                </a:lnTo>
                <a:close/>
              </a:path>
            </a:pathLst>
          </a:custGeom>
          <a:ln w="3175">
            <a:solidFill>
              <a:srgbClr val="446A1C"/>
            </a:solidFill>
          </a:ln>
        </p:spPr>
        <p:txBody>
          <a:bodyPr wrap="square" lIns="0" tIns="0" rIns="0" bIns="0" rtlCol="0"/>
          <a:lstStyle/>
          <a:p>
            <a:endParaRPr sz="3800"/>
          </a:p>
        </p:txBody>
      </p:sp>
      <p:sp>
        <p:nvSpPr>
          <p:cNvPr id="18" name="object 18"/>
          <p:cNvSpPr/>
          <p:nvPr/>
        </p:nvSpPr>
        <p:spPr>
          <a:xfrm>
            <a:off x="2331212" y="1028319"/>
            <a:ext cx="249554" cy="312420"/>
          </a:xfrm>
          <a:custGeom>
            <a:avLst/>
            <a:gdLst/>
            <a:ahLst/>
            <a:cxnLst/>
            <a:rect l="l" t="t" r="r" b="b"/>
            <a:pathLst>
              <a:path w="249555" h="312419">
                <a:moveTo>
                  <a:pt x="31140" y="0"/>
                </a:moveTo>
                <a:lnTo>
                  <a:pt x="37122" y="0"/>
                </a:lnTo>
                <a:lnTo>
                  <a:pt x="42075" y="253"/>
                </a:lnTo>
                <a:lnTo>
                  <a:pt x="45999" y="761"/>
                </a:lnTo>
                <a:lnTo>
                  <a:pt x="49936" y="1269"/>
                </a:lnTo>
                <a:lnTo>
                  <a:pt x="53085" y="1904"/>
                </a:lnTo>
                <a:lnTo>
                  <a:pt x="55435" y="2666"/>
                </a:lnTo>
                <a:lnTo>
                  <a:pt x="57797" y="3428"/>
                </a:lnTo>
                <a:lnTo>
                  <a:pt x="59486" y="4444"/>
                </a:lnTo>
                <a:lnTo>
                  <a:pt x="60515" y="5714"/>
                </a:lnTo>
                <a:lnTo>
                  <a:pt x="61531" y="6984"/>
                </a:lnTo>
                <a:lnTo>
                  <a:pt x="62039" y="8381"/>
                </a:lnTo>
                <a:lnTo>
                  <a:pt x="62039" y="9905"/>
                </a:lnTo>
                <a:lnTo>
                  <a:pt x="62039" y="190118"/>
                </a:lnTo>
                <a:lnTo>
                  <a:pt x="69011" y="227996"/>
                </a:lnTo>
                <a:lnTo>
                  <a:pt x="99428" y="256793"/>
                </a:lnTo>
                <a:lnTo>
                  <a:pt x="125501" y="261238"/>
                </a:lnTo>
                <a:lnTo>
                  <a:pt x="132623" y="260953"/>
                </a:lnTo>
                <a:lnTo>
                  <a:pt x="171259" y="243585"/>
                </a:lnTo>
                <a:lnTo>
                  <a:pt x="176606" y="237870"/>
                </a:lnTo>
                <a:lnTo>
                  <a:pt x="188010" y="193675"/>
                </a:lnTo>
                <a:lnTo>
                  <a:pt x="188010" y="9905"/>
                </a:lnTo>
                <a:lnTo>
                  <a:pt x="188010" y="8381"/>
                </a:lnTo>
                <a:lnTo>
                  <a:pt x="194386" y="2666"/>
                </a:lnTo>
                <a:lnTo>
                  <a:pt x="196735" y="1904"/>
                </a:lnTo>
                <a:lnTo>
                  <a:pt x="199923" y="1269"/>
                </a:lnTo>
                <a:lnTo>
                  <a:pt x="203936" y="761"/>
                </a:lnTo>
                <a:lnTo>
                  <a:pt x="207949" y="253"/>
                </a:lnTo>
                <a:lnTo>
                  <a:pt x="212940" y="0"/>
                </a:lnTo>
                <a:lnTo>
                  <a:pt x="218909" y="0"/>
                </a:lnTo>
                <a:lnTo>
                  <a:pt x="224891" y="0"/>
                </a:lnTo>
                <a:lnTo>
                  <a:pt x="229806" y="253"/>
                </a:lnTo>
                <a:lnTo>
                  <a:pt x="233654" y="761"/>
                </a:lnTo>
                <a:lnTo>
                  <a:pt x="237515" y="1269"/>
                </a:lnTo>
                <a:lnTo>
                  <a:pt x="240614" y="1904"/>
                </a:lnTo>
                <a:lnTo>
                  <a:pt x="242976" y="2666"/>
                </a:lnTo>
                <a:lnTo>
                  <a:pt x="245338" y="3428"/>
                </a:lnTo>
                <a:lnTo>
                  <a:pt x="246989" y="4444"/>
                </a:lnTo>
                <a:lnTo>
                  <a:pt x="247929" y="5714"/>
                </a:lnTo>
                <a:lnTo>
                  <a:pt x="248869" y="6984"/>
                </a:lnTo>
                <a:lnTo>
                  <a:pt x="249339" y="8381"/>
                </a:lnTo>
                <a:lnTo>
                  <a:pt x="249339" y="9905"/>
                </a:lnTo>
                <a:lnTo>
                  <a:pt x="249339" y="193039"/>
                </a:lnTo>
                <a:lnTo>
                  <a:pt x="244699" y="231776"/>
                </a:lnTo>
                <a:lnTo>
                  <a:pt x="224323" y="272672"/>
                </a:lnTo>
                <a:lnTo>
                  <a:pt x="188485" y="299638"/>
                </a:lnTo>
                <a:lnTo>
                  <a:pt x="151799" y="310165"/>
                </a:lnTo>
                <a:lnTo>
                  <a:pt x="122910" y="312165"/>
                </a:lnTo>
                <a:lnTo>
                  <a:pt x="108887" y="311713"/>
                </a:lnTo>
                <a:lnTo>
                  <a:pt x="71247" y="304926"/>
                </a:lnTo>
                <a:lnTo>
                  <a:pt x="32562" y="283082"/>
                </a:lnTo>
                <a:lnTo>
                  <a:pt x="8381" y="246633"/>
                </a:lnTo>
                <a:lnTo>
                  <a:pt x="0" y="195579"/>
                </a:lnTo>
                <a:lnTo>
                  <a:pt x="0" y="9905"/>
                </a:lnTo>
                <a:lnTo>
                  <a:pt x="0" y="8381"/>
                </a:lnTo>
                <a:lnTo>
                  <a:pt x="482" y="6984"/>
                </a:lnTo>
                <a:lnTo>
                  <a:pt x="1422" y="5714"/>
                </a:lnTo>
                <a:lnTo>
                  <a:pt x="2362" y="4444"/>
                </a:lnTo>
                <a:lnTo>
                  <a:pt x="25006" y="0"/>
                </a:lnTo>
                <a:lnTo>
                  <a:pt x="31140" y="0"/>
                </a:lnTo>
                <a:close/>
              </a:path>
            </a:pathLst>
          </a:custGeom>
          <a:ln w="3175">
            <a:solidFill>
              <a:srgbClr val="446A1C"/>
            </a:solidFill>
          </a:ln>
        </p:spPr>
        <p:txBody>
          <a:bodyPr wrap="square" lIns="0" tIns="0" rIns="0" bIns="0" rtlCol="0"/>
          <a:lstStyle/>
          <a:p>
            <a:endParaRPr sz="3800"/>
          </a:p>
        </p:txBody>
      </p:sp>
      <p:sp>
        <p:nvSpPr>
          <p:cNvPr id="19" name="object 19"/>
          <p:cNvSpPr/>
          <p:nvPr/>
        </p:nvSpPr>
        <p:spPr>
          <a:xfrm>
            <a:off x="4525898" y="1024382"/>
            <a:ext cx="199390" cy="316230"/>
          </a:xfrm>
          <a:custGeom>
            <a:avLst/>
            <a:gdLst/>
            <a:ahLst/>
            <a:cxnLst/>
            <a:rect l="l" t="t" r="r" b="b"/>
            <a:pathLst>
              <a:path w="199389" h="316230">
                <a:moveTo>
                  <a:pt x="107568" y="0"/>
                </a:moveTo>
                <a:lnTo>
                  <a:pt x="114807" y="0"/>
                </a:lnTo>
                <a:lnTo>
                  <a:pt x="122046" y="507"/>
                </a:lnTo>
                <a:lnTo>
                  <a:pt x="129286" y="1650"/>
                </a:lnTo>
                <a:lnTo>
                  <a:pt x="136525" y="2666"/>
                </a:lnTo>
                <a:lnTo>
                  <a:pt x="174370" y="16763"/>
                </a:lnTo>
                <a:lnTo>
                  <a:pt x="176021" y="18414"/>
                </a:lnTo>
                <a:lnTo>
                  <a:pt x="177545" y="19938"/>
                </a:lnTo>
                <a:lnTo>
                  <a:pt x="180594" y="26796"/>
                </a:lnTo>
                <a:lnTo>
                  <a:pt x="180975" y="28575"/>
                </a:lnTo>
                <a:lnTo>
                  <a:pt x="181228" y="30860"/>
                </a:lnTo>
                <a:lnTo>
                  <a:pt x="181356" y="33527"/>
                </a:lnTo>
                <a:lnTo>
                  <a:pt x="181609" y="36321"/>
                </a:lnTo>
                <a:lnTo>
                  <a:pt x="181609" y="39750"/>
                </a:lnTo>
                <a:lnTo>
                  <a:pt x="181609" y="43814"/>
                </a:lnTo>
                <a:lnTo>
                  <a:pt x="181609" y="48387"/>
                </a:lnTo>
                <a:lnTo>
                  <a:pt x="181482" y="52323"/>
                </a:lnTo>
                <a:lnTo>
                  <a:pt x="181228" y="55371"/>
                </a:lnTo>
                <a:lnTo>
                  <a:pt x="181101" y="58546"/>
                </a:lnTo>
                <a:lnTo>
                  <a:pt x="180594" y="61087"/>
                </a:lnTo>
                <a:lnTo>
                  <a:pt x="175387" y="69087"/>
                </a:lnTo>
                <a:lnTo>
                  <a:pt x="173608" y="69087"/>
                </a:lnTo>
                <a:lnTo>
                  <a:pt x="171831" y="69087"/>
                </a:lnTo>
                <a:lnTo>
                  <a:pt x="169163" y="67944"/>
                </a:lnTo>
                <a:lnTo>
                  <a:pt x="165353" y="65785"/>
                </a:lnTo>
                <a:lnTo>
                  <a:pt x="161544" y="63626"/>
                </a:lnTo>
                <a:lnTo>
                  <a:pt x="132333" y="51562"/>
                </a:lnTo>
                <a:lnTo>
                  <a:pt x="125094" y="49402"/>
                </a:lnTo>
                <a:lnTo>
                  <a:pt x="117220" y="48387"/>
                </a:lnTo>
                <a:lnTo>
                  <a:pt x="108457" y="48387"/>
                </a:lnTo>
                <a:lnTo>
                  <a:pt x="101726" y="48387"/>
                </a:lnTo>
                <a:lnTo>
                  <a:pt x="95884" y="49148"/>
                </a:lnTo>
                <a:lnTo>
                  <a:pt x="90805" y="50800"/>
                </a:lnTo>
                <a:lnTo>
                  <a:pt x="85725" y="52450"/>
                </a:lnTo>
                <a:lnTo>
                  <a:pt x="81533" y="54737"/>
                </a:lnTo>
                <a:lnTo>
                  <a:pt x="78231" y="57657"/>
                </a:lnTo>
                <a:lnTo>
                  <a:pt x="74802" y="60578"/>
                </a:lnTo>
                <a:lnTo>
                  <a:pt x="72262" y="64007"/>
                </a:lnTo>
                <a:lnTo>
                  <a:pt x="70612" y="68198"/>
                </a:lnTo>
                <a:lnTo>
                  <a:pt x="68961" y="72262"/>
                </a:lnTo>
                <a:lnTo>
                  <a:pt x="68199" y="76580"/>
                </a:lnTo>
                <a:lnTo>
                  <a:pt x="68199" y="81152"/>
                </a:lnTo>
                <a:lnTo>
                  <a:pt x="68199" y="87883"/>
                </a:lnTo>
                <a:lnTo>
                  <a:pt x="94742" y="115696"/>
                </a:lnTo>
                <a:lnTo>
                  <a:pt x="115657" y="125333"/>
                </a:lnTo>
                <a:lnTo>
                  <a:pt x="121634" y="127952"/>
                </a:lnTo>
                <a:lnTo>
                  <a:pt x="157861" y="146303"/>
                </a:lnTo>
                <a:lnTo>
                  <a:pt x="187102" y="174482"/>
                </a:lnTo>
                <a:lnTo>
                  <a:pt x="199389" y="219075"/>
                </a:lnTo>
                <a:lnTo>
                  <a:pt x="198820" y="230772"/>
                </a:lnTo>
                <a:lnTo>
                  <a:pt x="185493" y="270053"/>
                </a:lnTo>
                <a:lnTo>
                  <a:pt x="158089" y="297306"/>
                </a:lnTo>
                <a:lnTo>
                  <a:pt x="119774" y="312620"/>
                </a:lnTo>
                <a:lnTo>
                  <a:pt x="86359" y="316102"/>
                </a:lnTo>
                <a:lnTo>
                  <a:pt x="78597" y="315936"/>
                </a:lnTo>
                <a:lnTo>
                  <a:pt x="40005" y="309625"/>
                </a:lnTo>
                <a:lnTo>
                  <a:pt x="15748" y="299592"/>
                </a:lnTo>
                <a:lnTo>
                  <a:pt x="11049" y="296925"/>
                </a:lnTo>
                <a:lnTo>
                  <a:pt x="7746" y="294513"/>
                </a:lnTo>
                <a:lnTo>
                  <a:pt x="5714" y="292480"/>
                </a:lnTo>
                <a:lnTo>
                  <a:pt x="3556" y="290448"/>
                </a:lnTo>
                <a:lnTo>
                  <a:pt x="2158" y="287527"/>
                </a:lnTo>
                <a:lnTo>
                  <a:pt x="1269" y="283590"/>
                </a:lnTo>
                <a:lnTo>
                  <a:pt x="381" y="279780"/>
                </a:lnTo>
                <a:lnTo>
                  <a:pt x="0" y="274192"/>
                </a:lnTo>
                <a:lnTo>
                  <a:pt x="0" y="266953"/>
                </a:lnTo>
                <a:lnTo>
                  <a:pt x="0" y="262127"/>
                </a:lnTo>
                <a:lnTo>
                  <a:pt x="126" y="258063"/>
                </a:lnTo>
                <a:lnTo>
                  <a:pt x="507" y="254762"/>
                </a:lnTo>
                <a:lnTo>
                  <a:pt x="762" y="251459"/>
                </a:lnTo>
                <a:lnTo>
                  <a:pt x="1269" y="248792"/>
                </a:lnTo>
                <a:lnTo>
                  <a:pt x="2031" y="246760"/>
                </a:lnTo>
                <a:lnTo>
                  <a:pt x="2667" y="244728"/>
                </a:lnTo>
                <a:lnTo>
                  <a:pt x="3682" y="243204"/>
                </a:lnTo>
                <a:lnTo>
                  <a:pt x="4825" y="242315"/>
                </a:lnTo>
                <a:lnTo>
                  <a:pt x="5968" y="241426"/>
                </a:lnTo>
                <a:lnTo>
                  <a:pt x="7365" y="241045"/>
                </a:lnTo>
                <a:lnTo>
                  <a:pt x="9017" y="241045"/>
                </a:lnTo>
                <a:lnTo>
                  <a:pt x="11175" y="241045"/>
                </a:lnTo>
                <a:lnTo>
                  <a:pt x="14224" y="242315"/>
                </a:lnTo>
                <a:lnTo>
                  <a:pt x="18287" y="244982"/>
                </a:lnTo>
                <a:lnTo>
                  <a:pt x="22351" y="247522"/>
                </a:lnTo>
                <a:lnTo>
                  <a:pt x="63075" y="263868"/>
                </a:lnTo>
                <a:lnTo>
                  <a:pt x="86613" y="266064"/>
                </a:lnTo>
                <a:lnTo>
                  <a:pt x="94106" y="266064"/>
                </a:lnTo>
                <a:lnTo>
                  <a:pt x="129412" y="248284"/>
                </a:lnTo>
                <a:lnTo>
                  <a:pt x="131571" y="243458"/>
                </a:lnTo>
                <a:lnTo>
                  <a:pt x="133857" y="238505"/>
                </a:lnTo>
                <a:lnTo>
                  <a:pt x="134874" y="233171"/>
                </a:lnTo>
                <a:lnTo>
                  <a:pt x="134874" y="227075"/>
                </a:lnTo>
                <a:lnTo>
                  <a:pt x="134874" y="220217"/>
                </a:lnTo>
                <a:lnTo>
                  <a:pt x="108457" y="192277"/>
                </a:lnTo>
                <a:lnTo>
                  <a:pt x="93852" y="185292"/>
                </a:lnTo>
                <a:lnTo>
                  <a:pt x="88070" y="182695"/>
                </a:lnTo>
                <a:lnTo>
                  <a:pt x="52066" y="165193"/>
                </a:lnTo>
                <a:lnTo>
                  <a:pt x="21296" y="139207"/>
                </a:lnTo>
                <a:lnTo>
                  <a:pt x="5562" y="97202"/>
                </a:lnTo>
                <a:lnTo>
                  <a:pt x="5206" y="88010"/>
                </a:lnTo>
                <a:lnTo>
                  <a:pt x="5709" y="77317"/>
                </a:lnTo>
                <a:lnTo>
                  <a:pt x="22891" y="34194"/>
                </a:lnTo>
                <a:lnTo>
                  <a:pt x="58773" y="8431"/>
                </a:lnTo>
                <a:lnTo>
                  <a:pt x="97214" y="333"/>
                </a:lnTo>
                <a:lnTo>
                  <a:pt x="107568" y="0"/>
                </a:lnTo>
                <a:close/>
              </a:path>
            </a:pathLst>
          </a:custGeom>
          <a:ln w="3175">
            <a:solidFill>
              <a:srgbClr val="446A1C"/>
            </a:solidFill>
          </a:ln>
        </p:spPr>
        <p:txBody>
          <a:bodyPr wrap="square" lIns="0" tIns="0" rIns="0" bIns="0" rtlCol="0"/>
          <a:lstStyle/>
          <a:p>
            <a:endParaRPr sz="3800"/>
          </a:p>
        </p:txBody>
      </p:sp>
      <p:sp>
        <p:nvSpPr>
          <p:cNvPr id="20" name="object 20"/>
          <p:cNvSpPr/>
          <p:nvPr/>
        </p:nvSpPr>
        <p:spPr>
          <a:xfrm>
            <a:off x="1801368" y="1972055"/>
            <a:ext cx="7655052" cy="3131820"/>
          </a:xfrm>
          <a:prstGeom prst="rect">
            <a:avLst/>
          </a:prstGeom>
          <a:blipFill>
            <a:blip r:embed="rId5" cstate="print"/>
            <a:stretch>
              <a:fillRect/>
            </a:stretch>
          </a:blipFill>
        </p:spPr>
        <p:txBody>
          <a:bodyPr wrap="square" lIns="0" tIns="0" rIns="0" bIns="0" rtlCol="0"/>
          <a:lstStyle/>
          <a:p>
            <a:endParaRPr sz="3800"/>
          </a:p>
        </p:txBody>
      </p:sp>
    </p:spTree>
    <p:extLst>
      <p:ext uri="{BB962C8B-B14F-4D97-AF65-F5344CB8AC3E}">
        <p14:creationId xmlns:p14="http://schemas.microsoft.com/office/powerpoint/2010/main" val="3963182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38642" y="1109981"/>
            <a:ext cx="5997790" cy="256793"/>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7846567" y="1255902"/>
            <a:ext cx="86867" cy="74168"/>
          </a:xfrm>
          <a:prstGeom prst="rect">
            <a:avLst/>
          </a:prstGeom>
          <a:blipFill>
            <a:blip r:embed="rId3" cstate="print"/>
            <a:stretch>
              <a:fillRect/>
            </a:stretch>
          </a:blipFill>
        </p:spPr>
        <p:txBody>
          <a:bodyPr wrap="square" lIns="0" tIns="0" rIns="0" bIns="0" rtlCol="0"/>
          <a:lstStyle/>
          <a:p>
            <a:endParaRPr sz="3800"/>
          </a:p>
        </p:txBody>
      </p:sp>
      <p:sp>
        <p:nvSpPr>
          <p:cNvPr id="4" name="object 4"/>
          <p:cNvSpPr/>
          <p:nvPr/>
        </p:nvSpPr>
        <p:spPr>
          <a:xfrm>
            <a:off x="7026655" y="1167638"/>
            <a:ext cx="68580" cy="102870"/>
          </a:xfrm>
          <a:custGeom>
            <a:avLst/>
            <a:gdLst/>
            <a:ahLst/>
            <a:cxnLst/>
            <a:rect l="l" t="t" r="r" b="b"/>
            <a:pathLst>
              <a:path w="68579" h="102869">
                <a:moveTo>
                  <a:pt x="34036" y="0"/>
                </a:moveTo>
                <a:lnTo>
                  <a:pt x="0" y="102362"/>
                </a:lnTo>
                <a:lnTo>
                  <a:pt x="68199" y="102362"/>
                </a:lnTo>
                <a:lnTo>
                  <a:pt x="34163" y="0"/>
                </a:lnTo>
                <a:lnTo>
                  <a:pt x="34036" y="0"/>
                </a:lnTo>
                <a:close/>
              </a:path>
            </a:pathLst>
          </a:custGeom>
          <a:ln w="3175">
            <a:solidFill>
              <a:srgbClr val="446A1C"/>
            </a:solidFill>
          </a:ln>
        </p:spPr>
        <p:txBody>
          <a:bodyPr wrap="square" lIns="0" tIns="0" rIns="0" bIns="0" rtlCol="0"/>
          <a:lstStyle/>
          <a:p>
            <a:endParaRPr sz="3800"/>
          </a:p>
        </p:txBody>
      </p:sp>
      <p:sp>
        <p:nvSpPr>
          <p:cNvPr id="5" name="object 5"/>
          <p:cNvSpPr/>
          <p:nvPr/>
        </p:nvSpPr>
        <p:spPr>
          <a:xfrm>
            <a:off x="4397755" y="1167638"/>
            <a:ext cx="68580" cy="102870"/>
          </a:xfrm>
          <a:custGeom>
            <a:avLst/>
            <a:gdLst/>
            <a:ahLst/>
            <a:cxnLst/>
            <a:rect l="l" t="t" r="r" b="b"/>
            <a:pathLst>
              <a:path w="68580" h="102869">
                <a:moveTo>
                  <a:pt x="34036" y="0"/>
                </a:moveTo>
                <a:lnTo>
                  <a:pt x="0" y="102362"/>
                </a:lnTo>
                <a:lnTo>
                  <a:pt x="68199" y="102362"/>
                </a:lnTo>
                <a:lnTo>
                  <a:pt x="34162" y="0"/>
                </a:lnTo>
                <a:close/>
              </a:path>
            </a:pathLst>
          </a:custGeom>
          <a:ln w="3175">
            <a:solidFill>
              <a:srgbClr val="446A1C"/>
            </a:solidFill>
          </a:ln>
        </p:spPr>
        <p:txBody>
          <a:bodyPr wrap="square" lIns="0" tIns="0" rIns="0" bIns="0" rtlCol="0"/>
          <a:lstStyle/>
          <a:p>
            <a:endParaRPr sz="3800"/>
          </a:p>
        </p:txBody>
      </p:sp>
      <p:sp>
        <p:nvSpPr>
          <p:cNvPr id="6" name="object 6"/>
          <p:cNvSpPr/>
          <p:nvPr/>
        </p:nvSpPr>
        <p:spPr>
          <a:xfrm>
            <a:off x="4874641" y="1159129"/>
            <a:ext cx="102488" cy="165481"/>
          </a:xfrm>
          <a:prstGeom prst="rect">
            <a:avLst/>
          </a:prstGeom>
          <a:blipFill>
            <a:blip r:embed="rId4" cstate="print"/>
            <a:stretch>
              <a:fillRect/>
            </a:stretch>
          </a:blipFill>
        </p:spPr>
        <p:txBody>
          <a:bodyPr wrap="square" lIns="0" tIns="0" rIns="0" bIns="0" rtlCol="0"/>
          <a:lstStyle/>
          <a:p>
            <a:endParaRPr sz="3800"/>
          </a:p>
        </p:txBody>
      </p:sp>
      <p:sp>
        <p:nvSpPr>
          <p:cNvPr id="7" name="object 7"/>
          <p:cNvSpPr/>
          <p:nvPr/>
        </p:nvSpPr>
        <p:spPr>
          <a:xfrm>
            <a:off x="6555867" y="1158240"/>
            <a:ext cx="68325" cy="70103"/>
          </a:xfrm>
          <a:prstGeom prst="rect">
            <a:avLst/>
          </a:prstGeom>
          <a:blipFill>
            <a:blip r:embed="rId5" cstate="print"/>
            <a:stretch>
              <a:fillRect/>
            </a:stretch>
          </a:blipFill>
        </p:spPr>
        <p:txBody>
          <a:bodyPr wrap="square" lIns="0" tIns="0" rIns="0" bIns="0" rtlCol="0"/>
          <a:lstStyle/>
          <a:p>
            <a:endParaRPr sz="3800"/>
          </a:p>
        </p:txBody>
      </p:sp>
      <p:sp>
        <p:nvSpPr>
          <p:cNvPr id="8" name="object 8"/>
          <p:cNvSpPr/>
          <p:nvPr/>
        </p:nvSpPr>
        <p:spPr>
          <a:xfrm>
            <a:off x="7868284" y="1145921"/>
            <a:ext cx="57150" cy="61594"/>
          </a:xfrm>
          <a:custGeom>
            <a:avLst/>
            <a:gdLst/>
            <a:ahLst/>
            <a:cxnLst/>
            <a:rect l="l" t="t" r="r" b="b"/>
            <a:pathLst>
              <a:path w="57150" h="61594">
                <a:moveTo>
                  <a:pt x="29210" y="0"/>
                </a:moveTo>
                <a:lnTo>
                  <a:pt x="24002" y="0"/>
                </a:lnTo>
                <a:lnTo>
                  <a:pt x="19557" y="634"/>
                </a:lnTo>
                <a:lnTo>
                  <a:pt x="15875" y="1777"/>
                </a:lnTo>
                <a:lnTo>
                  <a:pt x="12191" y="2920"/>
                </a:lnTo>
                <a:lnTo>
                  <a:pt x="9143" y="4571"/>
                </a:lnTo>
                <a:lnTo>
                  <a:pt x="6857" y="6730"/>
                </a:lnTo>
                <a:lnTo>
                  <a:pt x="4444" y="8889"/>
                </a:lnTo>
                <a:lnTo>
                  <a:pt x="2793" y="11429"/>
                </a:lnTo>
                <a:lnTo>
                  <a:pt x="1650" y="14350"/>
                </a:lnTo>
                <a:lnTo>
                  <a:pt x="507" y="17271"/>
                </a:lnTo>
                <a:lnTo>
                  <a:pt x="0" y="20446"/>
                </a:lnTo>
                <a:lnTo>
                  <a:pt x="0" y="23749"/>
                </a:lnTo>
                <a:lnTo>
                  <a:pt x="0" y="26415"/>
                </a:lnTo>
                <a:lnTo>
                  <a:pt x="10794" y="50291"/>
                </a:lnTo>
                <a:lnTo>
                  <a:pt x="13080" y="53720"/>
                </a:lnTo>
                <a:lnTo>
                  <a:pt x="15748" y="57403"/>
                </a:lnTo>
                <a:lnTo>
                  <a:pt x="18795" y="61340"/>
                </a:lnTo>
                <a:lnTo>
                  <a:pt x="26035" y="57403"/>
                </a:lnTo>
                <a:lnTo>
                  <a:pt x="55244" y="31114"/>
                </a:lnTo>
                <a:lnTo>
                  <a:pt x="57023" y="24764"/>
                </a:lnTo>
                <a:lnTo>
                  <a:pt x="57023" y="21336"/>
                </a:lnTo>
                <a:lnTo>
                  <a:pt x="57023" y="18414"/>
                </a:lnTo>
                <a:lnTo>
                  <a:pt x="50164" y="6223"/>
                </a:lnTo>
                <a:lnTo>
                  <a:pt x="47878" y="4317"/>
                </a:lnTo>
                <a:lnTo>
                  <a:pt x="44957" y="2793"/>
                </a:lnTo>
                <a:lnTo>
                  <a:pt x="41401" y="1650"/>
                </a:lnTo>
                <a:lnTo>
                  <a:pt x="37973" y="507"/>
                </a:lnTo>
                <a:lnTo>
                  <a:pt x="33909" y="0"/>
                </a:lnTo>
                <a:lnTo>
                  <a:pt x="29210" y="0"/>
                </a:lnTo>
                <a:close/>
              </a:path>
            </a:pathLst>
          </a:custGeom>
          <a:ln w="3175">
            <a:solidFill>
              <a:srgbClr val="446A1C"/>
            </a:solidFill>
          </a:ln>
        </p:spPr>
        <p:txBody>
          <a:bodyPr wrap="square" lIns="0" tIns="0" rIns="0" bIns="0" rtlCol="0"/>
          <a:lstStyle/>
          <a:p>
            <a:endParaRPr sz="3800"/>
          </a:p>
        </p:txBody>
      </p:sp>
      <p:sp>
        <p:nvSpPr>
          <p:cNvPr id="9" name="object 9"/>
          <p:cNvSpPr/>
          <p:nvPr/>
        </p:nvSpPr>
        <p:spPr>
          <a:xfrm>
            <a:off x="7538085" y="1121663"/>
            <a:ext cx="142875" cy="241300"/>
          </a:xfrm>
          <a:custGeom>
            <a:avLst/>
            <a:gdLst/>
            <a:ahLst/>
            <a:cxnLst/>
            <a:rect l="l" t="t" r="r" b="b"/>
            <a:pathLst>
              <a:path w="142875" h="241300">
                <a:moveTo>
                  <a:pt x="14477" y="0"/>
                </a:moveTo>
                <a:lnTo>
                  <a:pt x="134619" y="0"/>
                </a:lnTo>
                <a:lnTo>
                  <a:pt x="135762" y="0"/>
                </a:lnTo>
                <a:lnTo>
                  <a:pt x="136778" y="381"/>
                </a:lnTo>
                <a:lnTo>
                  <a:pt x="141224" y="10160"/>
                </a:lnTo>
                <a:lnTo>
                  <a:pt x="141604" y="12573"/>
                </a:lnTo>
                <a:lnTo>
                  <a:pt x="141731" y="15748"/>
                </a:lnTo>
                <a:lnTo>
                  <a:pt x="141731" y="19431"/>
                </a:lnTo>
                <a:lnTo>
                  <a:pt x="141731" y="22860"/>
                </a:lnTo>
                <a:lnTo>
                  <a:pt x="141604" y="25781"/>
                </a:lnTo>
                <a:lnTo>
                  <a:pt x="141224" y="28194"/>
                </a:lnTo>
                <a:lnTo>
                  <a:pt x="140969" y="30607"/>
                </a:lnTo>
                <a:lnTo>
                  <a:pt x="137667" y="37337"/>
                </a:lnTo>
                <a:lnTo>
                  <a:pt x="136778" y="38100"/>
                </a:lnTo>
                <a:lnTo>
                  <a:pt x="135762" y="38353"/>
                </a:lnTo>
                <a:lnTo>
                  <a:pt x="134619" y="38353"/>
                </a:lnTo>
                <a:lnTo>
                  <a:pt x="48640" y="38353"/>
                </a:lnTo>
                <a:lnTo>
                  <a:pt x="48640" y="97155"/>
                </a:lnTo>
                <a:lnTo>
                  <a:pt x="121412" y="97155"/>
                </a:lnTo>
                <a:lnTo>
                  <a:pt x="122554" y="97155"/>
                </a:lnTo>
                <a:lnTo>
                  <a:pt x="128650" y="112522"/>
                </a:lnTo>
                <a:lnTo>
                  <a:pt x="128650" y="115950"/>
                </a:lnTo>
                <a:lnTo>
                  <a:pt x="128650" y="119507"/>
                </a:lnTo>
                <a:lnTo>
                  <a:pt x="124460" y="133603"/>
                </a:lnTo>
                <a:lnTo>
                  <a:pt x="123570" y="134238"/>
                </a:lnTo>
                <a:lnTo>
                  <a:pt x="122554" y="134620"/>
                </a:lnTo>
                <a:lnTo>
                  <a:pt x="121412" y="134620"/>
                </a:lnTo>
                <a:lnTo>
                  <a:pt x="48640" y="134620"/>
                </a:lnTo>
                <a:lnTo>
                  <a:pt x="48640" y="202437"/>
                </a:lnTo>
                <a:lnTo>
                  <a:pt x="135381" y="202437"/>
                </a:lnTo>
                <a:lnTo>
                  <a:pt x="136525" y="202437"/>
                </a:lnTo>
                <a:lnTo>
                  <a:pt x="140715" y="206756"/>
                </a:lnTo>
                <a:lnTo>
                  <a:pt x="141350" y="208280"/>
                </a:lnTo>
                <a:lnTo>
                  <a:pt x="141859" y="210185"/>
                </a:lnTo>
                <a:lnTo>
                  <a:pt x="142112" y="212598"/>
                </a:lnTo>
                <a:lnTo>
                  <a:pt x="142493" y="215011"/>
                </a:lnTo>
                <a:lnTo>
                  <a:pt x="142620" y="218059"/>
                </a:lnTo>
                <a:lnTo>
                  <a:pt x="142620" y="221614"/>
                </a:lnTo>
                <a:lnTo>
                  <a:pt x="142620" y="225171"/>
                </a:lnTo>
                <a:lnTo>
                  <a:pt x="142493" y="228219"/>
                </a:lnTo>
                <a:lnTo>
                  <a:pt x="142112" y="230632"/>
                </a:lnTo>
                <a:lnTo>
                  <a:pt x="141859" y="233045"/>
                </a:lnTo>
                <a:lnTo>
                  <a:pt x="141350" y="235076"/>
                </a:lnTo>
                <a:lnTo>
                  <a:pt x="140715" y="236474"/>
                </a:lnTo>
                <a:lnTo>
                  <a:pt x="140207" y="237998"/>
                </a:lnTo>
                <a:lnTo>
                  <a:pt x="139318" y="239140"/>
                </a:lnTo>
                <a:lnTo>
                  <a:pt x="138429" y="239775"/>
                </a:lnTo>
                <a:lnTo>
                  <a:pt x="137540" y="240411"/>
                </a:lnTo>
                <a:lnTo>
                  <a:pt x="136525" y="240791"/>
                </a:lnTo>
                <a:lnTo>
                  <a:pt x="135381" y="240791"/>
                </a:lnTo>
                <a:lnTo>
                  <a:pt x="14477" y="240791"/>
                </a:lnTo>
                <a:lnTo>
                  <a:pt x="10413" y="240791"/>
                </a:lnTo>
                <a:lnTo>
                  <a:pt x="6857" y="239522"/>
                </a:lnTo>
                <a:lnTo>
                  <a:pt x="4063" y="237109"/>
                </a:lnTo>
                <a:lnTo>
                  <a:pt x="1397" y="234696"/>
                </a:lnTo>
                <a:lnTo>
                  <a:pt x="0" y="230759"/>
                </a:lnTo>
                <a:lnTo>
                  <a:pt x="0" y="225298"/>
                </a:lnTo>
                <a:lnTo>
                  <a:pt x="0" y="15494"/>
                </a:lnTo>
                <a:lnTo>
                  <a:pt x="0" y="10033"/>
                </a:lnTo>
                <a:lnTo>
                  <a:pt x="1397" y="6096"/>
                </a:lnTo>
                <a:lnTo>
                  <a:pt x="4063" y="3683"/>
                </a:lnTo>
                <a:lnTo>
                  <a:pt x="6857" y="1270"/>
                </a:lnTo>
                <a:lnTo>
                  <a:pt x="10413" y="0"/>
                </a:lnTo>
                <a:lnTo>
                  <a:pt x="14477" y="0"/>
                </a:lnTo>
                <a:close/>
              </a:path>
            </a:pathLst>
          </a:custGeom>
          <a:ln w="3175">
            <a:solidFill>
              <a:srgbClr val="446A1C"/>
            </a:solidFill>
          </a:ln>
        </p:spPr>
        <p:txBody>
          <a:bodyPr wrap="square" lIns="0" tIns="0" rIns="0" bIns="0" rtlCol="0"/>
          <a:lstStyle/>
          <a:p>
            <a:endParaRPr sz="3800"/>
          </a:p>
        </p:txBody>
      </p:sp>
      <p:sp>
        <p:nvSpPr>
          <p:cNvPr id="10" name="object 10"/>
          <p:cNvSpPr/>
          <p:nvPr/>
        </p:nvSpPr>
        <p:spPr>
          <a:xfrm>
            <a:off x="7204329" y="1121664"/>
            <a:ext cx="280670" cy="241935"/>
          </a:xfrm>
          <a:custGeom>
            <a:avLst/>
            <a:gdLst/>
            <a:ahLst/>
            <a:cxnLst/>
            <a:rect l="l" t="t" r="r" b="b"/>
            <a:pathLst>
              <a:path w="280670" h="241934">
                <a:moveTo>
                  <a:pt x="18415" y="0"/>
                </a:moveTo>
                <a:lnTo>
                  <a:pt x="50419" y="0"/>
                </a:lnTo>
                <a:lnTo>
                  <a:pt x="56007" y="0"/>
                </a:lnTo>
                <a:lnTo>
                  <a:pt x="60960" y="508"/>
                </a:lnTo>
                <a:lnTo>
                  <a:pt x="83058" y="14605"/>
                </a:lnTo>
                <a:lnTo>
                  <a:pt x="85090" y="18161"/>
                </a:lnTo>
                <a:lnTo>
                  <a:pt x="86868" y="22606"/>
                </a:lnTo>
                <a:lnTo>
                  <a:pt x="88265" y="27812"/>
                </a:lnTo>
                <a:lnTo>
                  <a:pt x="140335" y="171196"/>
                </a:lnTo>
                <a:lnTo>
                  <a:pt x="141097" y="171196"/>
                </a:lnTo>
                <a:lnTo>
                  <a:pt x="195072" y="28194"/>
                </a:lnTo>
                <a:lnTo>
                  <a:pt x="196723" y="22987"/>
                </a:lnTo>
                <a:lnTo>
                  <a:pt x="198500" y="18541"/>
                </a:lnTo>
                <a:lnTo>
                  <a:pt x="200406" y="14986"/>
                </a:lnTo>
                <a:lnTo>
                  <a:pt x="202311" y="11302"/>
                </a:lnTo>
                <a:lnTo>
                  <a:pt x="204597" y="8382"/>
                </a:lnTo>
                <a:lnTo>
                  <a:pt x="207137" y="6223"/>
                </a:lnTo>
                <a:lnTo>
                  <a:pt x="209676" y="3937"/>
                </a:lnTo>
                <a:lnTo>
                  <a:pt x="212598" y="2412"/>
                </a:lnTo>
                <a:lnTo>
                  <a:pt x="216154" y="1397"/>
                </a:lnTo>
                <a:lnTo>
                  <a:pt x="219583" y="508"/>
                </a:lnTo>
                <a:lnTo>
                  <a:pt x="223647" y="0"/>
                </a:lnTo>
                <a:lnTo>
                  <a:pt x="228219" y="0"/>
                </a:lnTo>
                <a:lnTo>
                  <a:pt x="261112" y="0"/>
                </a:lnTo>
                <a:lnTo>
                  <a:pt x="264541" y="0"/>
                </a:lnTo>
                <a:lnTo>
                  <a:pt x="267335" y="508"/>
                </a:lnTo>
                <a:lnTo>
                  <a:pt x="269748" y="1397"/>
                </a:lnTo>
                <a:lnTo>
                  <a:pt x="272161" y="2286"/>
                </a:lnTo>
                <a:lnTo>
                  <a:pt x="274193" y="3556"/>
                </a:lnTo>
                <a:lnTo>
                  <a:pt x="275717" y="5207"/>
                </a:lnTo>
                <a:lnTo>
                  <a:pt x="277241" y="6858"/>
                </a:lnTo>
                <a:lnTo>
                  <a:pt x="278511" y="8889"/>
                </a:lnTo>
                <a:lnTo>
                  <a:pt x="279273" y="11302"/>
                </a:lnTo>
                <a:lnTo>
                  <a:pt x="280035" y="13715"/>
                </a:lnTo>
                <a:lnTo>
                  <a:pt x="280543" y="16510"/>
                </a:lnTo>
                <a:lnTo>
                  <a:pt x="280543" y="19558"/>
                </a:lnTo>
                <a:lnTo>
                  <a:pt x="280543" y="234061"/>
                </a:lnTo>
                <a:lnTo>
                  <a:pt x="280543" y="235331"/>
                </a:lnTo>
                <a:lnTo>
                  <a:pt x="280162" y="236474"/>
                </a:lnTo>
                <a:lnTo>
                  <a:pt x="279400" y="237489"/>
                </a:lnTo>
                <a:lnTo>
                  <a:pt x="278765" y="238378"/>
                </a:lnTo>
                <a:lnTo>
                  <a:pt x="277495" y="239268"/>
                </a:lnTo>
                <a:lnTo>
                  <a:pt x="275717" y="239902"/>
                </a:lnTo>
                <a:lnTo>
                  <a:pt x="273938" y="240537"/>
                </a:lnTo>
                <a:lnTo>
                  <a:pt x="271525" y="240919"/>
                </a:lnTo>
                <a:lnTo>
                  <a:pt x="268605" y="241300"/>
                </a:lnTo>
                <a:lnTo>
                  <a:pt x="265557" y="241681"/>
                </a:lnTo>
                <a:lnTo>
                  <a:pt x="261874" y="241935"/>
                </a:lnTo>
                <a:lnTo>
                  <a:pt x="257175" y="241935"/>
                </a:lnTo>
                <a:lnTo>
                  <a:pt x="252730" y="241935"/>
                </a:lnTo>
                <a:lnTo>
                  <a:pt x="249047" y="241681"/>
                </a:lnTo>
                <a:lnTo>
                  <a:pt x="246125" y="241300"/>
                </a:lnTo>
                <a:lnTo>
                  <a:pt x="243078" y="240919"/>
                </a:lnTo>
                <a:lnTo>
                  <a:pt x="240792" y="240537"/>
                </a:lnTo>
                <a:lnTo>
                  <a:pt x="239013" y="239902"/>
                </a:lnTo>
                <a:lnTo>
                  <a:pt x="237236" y="239268"/>
                </a:lnTo>
                <a:lnTo>
                  <a:pt x="235966" y="238378"/>
                </a:lnTo>
                <a:lnTo>
                  <a:pt x="235331" y="237489"/>
                </a:lnTo>
                <a:lnTo>
                  <a:pt x="234569" y="236474"/>
                </a:lnTo>
                <a:lnTo>
                  <a:pt x="234187" y="235331"/>
                </a:lnTo>
                <a:lnTo>
                  <a:pt x="234187" y="234061"/>
                </a:lnTo>
                <a:lnTo>
                  <a:pt x="234187" y="38226"/>
                </a:lnTo>
                <a:lnTo>
                  <a:pt x="233807" y="38226"/>
                </a:lnTo>
                <a:lnTo>
                  <a:pt x="164084" y="233934"/>
                </a:lnTo>
                <a:lnTo>
                  <a:pt x="163575" y="235458"/>
                </a:lnTo>
                <a:lnTo>
                  <a:pt x="162687" y="236855"/>
                </a:lnTo>
                <a:lnTo>
                  <a:pt x="161544" y="237871"/>
                </a:lnTo>
                <a:lnTo>
                  <a:pt x="160528" y="239013"/>
                </a:lnTo>
                <a:lnTo>
                  <a:pt x="159004" y="239775"/>
                </a:lnTo>
                <a:lnTo>
                  <a:pt x="143129" y="241935"/>
                </a:lnTo>
                <a:lnTo>
                  <a:pt x="138937" y="241935"/>
                </a:lnTo>
                <a:lnTo>
                  <a:pt x="134747" y="241935"/>
                </a:lnTo>
                <a:lnTo>
                  <a:pt x="131063" y="241808"/>
                </a:lnTo>
                <a:lnTo>
                  <a:pt x="128143" y="241426"/>
                </a:lnTo>
                <a:lnTo>
                  <a:pt x="125095" y="241173"/>
                </a:lnTo>
                <a:lnTo>
                  <a:pt x="122682" y="240664"/>
                </a:lnTo>
                <a:lnTo>
                  <a:pt x="120776" y="239902"/>
                </a:lnTo>
                <a:lnTo>
                  <a:pt x="118872" y="239268"/>
                </a:lnTo>
                <a:lnTo>
                  <a:pt x="113919" y="233934"/>
                </a:lnTo>
                <a:lnTo>
                  <a:pt x="46609" y="38226"/>
                </a:lnTo>
                <a:lnTo>
                  <a:pt x="46228" y="38226"/>
                </a:lnTo>
                <a:lnTo>
                  <a:pt x="46228" y="234061"/>
                </a:lnTo>
                <a:lnTo>
                  <a:pt x="46228" y="235331"/>
                </a:lnTo>
                <a:lnTo>
                  <a:pt x="45974" y="236474"/>
                </a:lnTo>
                <a:lnTo>
                  <a:pt x="45212" y="237489"/>
                </a:lnTo>
                <a:lnTo>
                  <a:pt x="44576" y="238378"/>
                </a:lnTo>
                <a:lnTo>
                  <a:pt x="43307" y="239268"/>
                </a:lnTo>
                <a:lnTo>
                  <a:pt x="41401" y="239902"/>
                </a:lnTo>
                <a:lnTo>
                  <a:pt x="39624" y="240537"/>
                </a:lnTo>
                <a:lnTo>
                  <a:pt x="37211" y="240919"/>
                </a:lnTo>
                <a:lnTo>
                  <a:pt x="34290" y="241300"/>
                </a:lnTo>
                <a:lnTo>
                  <a:pt x="31369" y="241681"/>
                </a:lnTo>
                <a:lnTo>
                  <a:pt x="27559" y="241935"/>
                </a:lnTo>
                <a:lnTo>
                  <a:pt x="22987" y="241935"/>
                </a:lnTo>
                <a:lnTo>
                  <a:pt x="18542" y="241935"/>
                </a:lnTo>
                <a:lnTo>
                  <a:pt x="4699" y="239902"/>
                </a:lnTo>
                <a:lnTo>
                  <a:pt x="2921" y="239268"/>
                </a:lnTo>
                <a:lnTo>
                  <a:pt x="1650" y="238378"/>
                </a:lnTo>
                <a:lnTo>
                  <a:pt x="1016" y="237489"/>
                </a:lnTo>
                <a:lnTo>
                  <a:pt x="254" y="236474"/>
                </a:lnTo>
                <a:lnTo>
                  <a:pt x="0" y="235331"/>
                </a:lnTo>
                <a:lnTo>
                  <a:pt x="0" y="234061"/>
                </a:lnTo>
                <a:lnTo>
                  <a:pt x="0" y="19558"/>
                </a:lnTo>
                <a:lnTo>
                  <a:pt x="0" y="13208"/>
                </a:lnTo>
                <a:lnTo>
                  <a:pt x="1650" y="8382"/>
                </a:lnTo>
                <a:lnTo>
                  <a:pt x="4953" y="5080"/>
                </a:lnTo>
                <a:lnTo>
                  <a:pt x="8255" y="1777"/>
                </a:lnTo>
                <a:lnTo>
                  <a:pt x="12826" y="0"/>
                </a:lnTo>
                <a:lnTo>
                  <a:pt x="18415" y="0"/>
                </a:lnTo>
                <a:close/>
              </a:path>
            </a:pathLst>
          </a:custGeom>
          <a:ln w="3175">
            <a:solidFill>
              <a:srgbClr val="446A1C"/>
            </a:solidFill>
          </a:ln>
        </p:spPr>
        <p:txBody>
          <a:bodyPr wrap="square" lIns="0" tIns="0" rIns="0" bIns="0" rtlCol="0"/>
          <a:lstStyle/>
          <a:p>
            <a:endParaRPr sz="3800"/>
          </a:p>
        </p:txBody>
      </p:sp>
      <p:sp>
        <p:nvSpPr>
          <p:cNvPr id="11" name="object 11"/>
          <p:cNvSpPr/>
          <p:nvPr/>
        </p:nvSpPr>
        <p:spPr>
          <a:xfrm>
            <a:off x="6506972" y="1120775"/>
            <a:ext cx="180339" cy="243712"/>
          </a:xfrm>
          <a:prstGeom prst="rect">
            <a:avLst/>
          </a:prstGeom>
          <a:blipFill>
            <a:blip r:embed="rId6" cstate="print"/>
            <a:stretch>
              <a:fillRect/>
            </a:stretch>
          </a:blipFill>
        </p:spPr>
        <p:txBody>
          <a:bodyPr wrap="square" lIns="0" tIns="0" rIns="0" bIns="0" rtlCol="0"/>
          <a:lstStyle/>
          <a:p>
            <a:endParaRPr sz="3800"/>
          </a:p>
        </p:txBody>
      </p:sp>
      <p:sp>
        <p:nvSpPr>
          <p:cNvPr id="12" name="object 12"/>
          <p:cNvSpPr/>
          <p:nvPr/>
        </p:nvSpPr>
        <p:spPr>
          <a:xfrm>
            <a:off x="6321934" y="1121663"/>
            <a:ext cx="142875" cy="241300"/>
          </a:xfrm>
          <a:custGeom>
            <a:avLst/>
            <a:gdLst/>
            <a:ahLst/>
            <a:cxnLst/>
            <a:rect l="l" t="t" r="r" b="b"/>
            <a:pathLst>
              <a:path w="142875" h="241300">
                <a:moveTo>
                  <a:pt x="14477" y="0"/>
                </a:moveTo>
                <a:lnTo>
                  <a:pt x="134619" y="0"/>
                </a:lnTo>
                <a:lnTo>
                  <a:pt x="135762" y="0"/>
                </a:lnTo>
                <a:lnTo>
                  <a:pt x="136778" y="381"/>
                </a:lnTo>
                <a:lnTo>
                  <a:pt x="141224" y="10160"/>
                </a:lnTo>
                <a:lnTo>
                  <a:pt x="141604" y="12573"/>
                </a:lnTo>
                <a:lnTo>
                  <a:pt x="141731" y="15748"/>
                </a:lnTo>
                <a:lnTo>
                  <a:pt x="141731" y="19431"/>
                </a:lnTo>
                <a:lnTo>
                  <a:pt x="141731" y="22860"/>
                </a:lnTo>
                <a:lnTo>
                  <a:pt x="141604" y="25781"/>
                </a:lnTo>
                <a:lnTo>
                  <a:pt x="141224" y="28194"/>
                </a:lnTo>
                <a:lnTo>
                  <a:pt x="140969" y="30607"/>
                </a:lnTo>
                <a:lnTo>
                  <a:pt x="137667" y="37337"/>
                </a:lnTo>
                <a:lnTo>
                  <a:pt x="136778" y="38100"/>
                </a:lnTo>
                <a:lnTo>
                  <a:pt x="135762" y="38353"/>
                </a:lnTo>
                <a:lnTo>
                  <a:pt x="134619" y="38353"/>
                </a:lnTo>
                <a:lnTo>
                  <a:pt x="48640" y="38353"/>
                </a:lnTo>
                <a:lnTo>
                  <a:pt x="48640" y="97155"/>
                </a:lnTo>
                <a:lnTo>
                  <a:pt x="121412" y="97155"/>
                </a:lnTo>
                <a:lnTo>
                  <a:pt x="122554" y="97155"/>
                </a:lnTo>
                <a:lnTo>
                  <a:pt x="128650" y="112522"/>
                </a:lnTo>
                <a:lnTo>
                  <a:pt x="128650" y="115950"/>
                </a:lnTo>
                <a:lnTo>
                  <a:pt x="128650" y="119507"/>
                </a:lnTo>
                <a:lnTo>
                  <a:pt x="124459" y="133603"/>
                </a:lnTo>
                <a:lnTo>
                  <a:pt x="123570" y="134238"/>
                </a:lnTo>
                <a:lnTo>
                  <a:pt x="122554" y="134620"/>
                </a:lnTo>
                <a:lnTo>
                  <a:pt x="121412" y="134620"/>
                </a:lnTo>
                <a:lnTo>
                  <a:pt x="48640" y="134620"/>
                </a:lnTo>
                <a:lnTo>
                  <a:pt x="48640" y="202437"/>
                </a:lnTo>
                <a:lnTo>
                  <a:pt x="135381" y="202437"/>
                </a:lnTo>
                <a:lnTo>
                  <a:pt x="136525" y="202437"/>
                </a:lnTo>
                <a:lnTo>
                  <a:pt x="140715" y="206756"/>
                </a:lnTo>
                <a:lnTo>
                  <a:pt x="141350" y="208280"/>
                </a:lnTo>
                <a:lnTo>
                  <a:pt x="141858" y="210185"/>
                </a:lnTo>
                <a:lnTo>
                  <a:pt x="142112" y="212598"/>
                </a:lnTo>
                <a:lnTo>
                  <a:pt x="142493" y="215011"/>
                </a:lnTo>
                <a:lnTo>
                  <a:pt x="142620" y="218059"/>
                </a:lnTo>
                <a:lnTo>
                  <a:pt x="142620" y="221614"/>
                </a:lnTo>
                <a:lnTo>
                  <a:pt x="142620" y="225171"/>
                </a:lnTo>
                <a:lnTo>
                  <a:pt x="142493" y="228219"/>
                </a:lnTo>
                <a:lnTo>
                  <a:pt x="142112" y="230632"/>
                </a:lnTo>
                <a:lnTo>
                  <a:pt x="141858" y="233045"/>
                </a:lnTo>
                <a:lnTo>
                  <a:pt x="141350" y="235076"/>
                </a:lnTo>
                <a:lnTo>
                  <a:pt x="140715" y="236474"/>
                </a:lnTo>
                <a:lnTo>
                  <a:pt x="140207" y="237998"/>
                </a:lnTo>
                <a:lnTo>
                  <a:pt x="139318" y="239140"/>
                </a:lnTo>
                <a:lnTo>
                  <a:pt x="138429" y="239775"/>
                </a:lnTo>
                <a:lnTo>
                  <a:pt x="137540" y="240411"/>
                </a:lnTo>
                <a:lnTo>
                  <a:pt x="136525" y="240791"/>
                </a:lnTo>
                <a:lnTo>
                  <a:pt x="135381" y="240791"/>
                </a:lnTo>
                <a:lnTo>
                  <a:pt x="14477" y="240791"/>
                </a:lnTo>
                <a:lnTo>
                  <a:pt x="10413" y="240791"/>
                </a:lnTo>
                <a:lnTo>
                  <a:pt x="6857" y="239522"/>
                </a:lnTo>
                <a:lnTo>
                  <a:pt x="4063" y="237109"/>
                </a:lnTo>
                <a:lnTo>
                  <a:pt x="1396" y="234696"/>
                </a:lnTo>
                <a:lnTo>
                  <a:pt x="0" y="230759"/>
                </a:lnTo>
                <a:lnTo>
                  <a:pt x="0" y="225298"/>
                </a:lnTo>
                <a:lnTo>
                  <a:pt x="0" y="15494"/>
                </a:lnTo>
                <a:lnTo>
                  <a:pt x="0" y="10033"/>
                </a:lnTo>
                <a:lnTo>
                  <a:pt x="1396" y="6096"/>
                </a:lnTo>
                <a:lnTo>
                  <a:pt x="4063" y="3683"/>
                </a:lnTo>
                <a:lnTo>
                  <a:pt x="6857" y="1270"/>
                </a:lnTo>
                <a:lnTo>
                  <a:pt x="10413" y="0"/>
                </a:lnTo>
                <a:lnTo>
                  <a:pt x="14477" y="0"/>
                </a:lnTo>
                <a:close/>
              </a:path>
            </a:pathLst>
          </a:custGeom>
          <a:ln w="3175">
            <a:solidFill>
              <a:srgbClr val="446A1C"/>
            </a:solidFill>
          </a:ln>
        </p:spPr>
        <p:txBody>
          <a:bodyPr wrap="square" lIns="0" tIns="0" rIns="0" bIns="0" rtlCol="0"/>
          <a:lstStyle/>
          <a:p>
            <a:endParaRPr sz="3800"/>
          </a:p>
        </p:txBody>
      </p:sp>
      <p:sp>
        <p:nvSpPr>
          <p:cNvPr id="13" name="object 13"/>
          <p:cNvSpPr/>
          <p:nvPr/>
        </p:nvSpPr>
        <p:spPr>
          <a:xfrm>
            <a:off x="5622416" y="1121663"/>
            <a:ext cx="142875" cy="241300"/>
          </a:xfrm>
          <a:custGeom>
            <a:avLst/>
            <a:gdLst/>
            <a:ahLst/>
            <a:cxnLst/>
            <a:rect l="l" t="t" r="r" b="b"/>
            <a:pathLst>
              <a:path w="142875" h="241300">
                <a:moveTo>
                  <a:pt x="14478" y="0"/>
                </a:moveTo>
                <a:lnTo>
                  <a:pt x="134620" y="0"/>
                </a:lnTo>
                <a:lnTo>
                  <a:pt x="135762" y="0"/>
                </a:lnTo>
                <a:lnTo>
                  <a:pt x="136779" y="381"/>
                </a:lnTo>
                <a:lnTo>
                  <a:pt x="141224" y="10160"/>
                </a:lnTo>
                <a:lnTo>
                  <a:pt x="141605" y="12573"/>
                </a:lnTo>
                <a:lnTo>
                  <a:pt x="141732" y="15748"/>
                </a:lnTo>
                <a:lnTo>
                  <a:pt x="141732" y="19431"/>
                </a:lnTo>
                <a:lnTo>
                  <a:pt x="141732" y="22860"/>
                </a:lnTo>
                <a:lnTo>
                  <a:pt x="141605" y="25781"/>
                </a:lnTo>
                <a:lnTo>
                  <a:pt x="141224" y="28194"/>
                </a:lnTo>
                <a:lnTo>
                  <a:pt x="140970" y="30607"/>
                </a:lnTo>
                <a:lnTo>
                  <a:pt x="137668" y="37337"/>
                </a:lnTo>
                <a:lnTo>
                  <a:pt x="136779" y="38100"/>
                </a:lnTo>
                <a:lnTo>
                  <a:pt x="135762" y="38353"/>
                </a:lnTo>
                <a:lnTo>
                  <a:pt x="134620" y="38353"/>
                </a:lnTo>
                <a:lnTo>
                  <a:pt x="48641" y="38353"/>
                </a:lnTo>
                <a:lnTo>
                  <a:pt x="48641" y="97155"/>
                </a:lnTo>
                <a:lnTo>
                  <a:pt x="121412" y="97155"/>
                </a:lnTo>
                <a:lnTo>
                  <a:pt x="122555" y="97155"/>
                </a:lnTo>
                <a:lnTo>
                  <a:pt x="128650" y="112522"/>
                </a:lnTo>
                <a:lnTo>
                  <a:pt x="128650" y="115950"/>
                </a:lnTo>
                <a:lnTo>
                  <a:pt x="128650" y="119507"/>
                </a:lnTo>
                <a:lnTo>
                  <a:pt x="124460" y="133603"/>
                </a:lnTo>
                <a:lnTo>
                  <a:pt x="123571" y="134238"/>
                </a:lnTo>
                <a:lnTo>
                  <a:pt x="122555" y="134620"/>
                </a:lnTo>
                <a:lnTo>
                  <a:pt x="121412" y="134620"/>
                </a:lnTo>
                <a:lnTo>
                  <a:pt x="48641" y="134620"/>
                </a:lnTo>
                <a:lnTo>
                  <a:pt x="48641" y="202437"/>
                </a:lnTo>
                <a:lnTo>
                  <a:pt x="135382" y="202437"/>
                </a:lnTo>
                <a:lnTo>
                  <a:pt x="136525" y="202437"/>
                </a:lnTo>
                <a:lnTo>
                  <a:pt x="140716" y="206756"/>
                </a:lnTo>
                <a:lnTo>
                  <a:pt x="141350" y="208280"/>
                </a:lnTo>
                <a:lnTo>
                  <a:pt x="141859" y="210185"/>
                </a:lnTo>
                <a:lnTo>
                  <a:pt x="142112" y="212598"/>
                </a:lnTo>
                <a:lnTo>
                  <a:pt x="142494" y="215011"/>
                </a:lnTo>
                <a:lnTo>
                  <a:pt x="142621" y="218059"/>
                </a:lnTo>
                <a:lnTo>
                  <a:pt x="142621" y="221614"/>
                </a:lnTo>
                <a:lnTo>
                  <a:pt x="142621" y="225171"/>
                </a:lnTo>
                <a:lnTo>
                  <a:pt x="142494" y="228219"/>
                </a:lnTo>
                <a:lnTo>
                  <a:pt x="142112" y="230632"/>
                </a:lnTo>
                <a:lnTo>
                  <a:pt x="141859" y="233045"/>
                </a:lnTo>
                <a:lnTo>
                  <a:pt x="141350" y="235076"/>
                </a:lnTo>
                <a:lnTo>
                  <a:pt x="140716" y="236474"/>
                </a:lnTo>
                <a:lnTo>
                  <a:pt x="140208" y="237998"/>
                </a:lnTo>
                <a:lnTo>
                  <a:pt x="139319" y="239140"/>
                </a:lnTo>
                <a:lnTo>
                  <a:pt x="138430" y="239775"/>
                </a:lnTo>
                <a:lnTo>
                  <a:pt x="137541" y="240411"/>
                </a:lnTo>
                <a:lnTo>
                  <a:pt x="136525" y="240791"/>
                </a:lnTo>
                <a:lnTo>
                  <a:pt x="135382" y="240791"/>
                </a:lnTo>
                <a:lnTo>
                  <a:pt x="14478" y="240791"/>
                </a:lnTo>
                <a:lnTo>
                  <a:pt x="10413" y="240791"/>
                </a:lnTo>
                <a:lnTo>
                  <a:pt x="6858" y="239522"/>
                </a:lnTo>
                <a:lnTo>
                  <a:pt x="4191" y="237109"/>
                </a:lnTo>
                <a:lnTo>
                  <a:pt x="1397" y="234696"/>
                </a:lnTo>
                <a:lnTo>
                  <a:pt x="0" y="230759"/>
                </a:lnTo>
                <a:lnTo>
                  <a:pt x="0" y="225298"/>
                </a:lnTo>
                <a:lnTo>
                  <a:pt x="0" y="15494"/>
                </a:lnTo>
                <a:lnTo>
                  <a:pt x="0" y="10033"/>
                </a:lnTo>
                <a:lnTo>
                  <a:pt x="1397" y="6096"/>
                </a:lnTo>
                <a:lnTo>
                  <a:pt x="4191" y="3683"/>
                </a:lnTo>
                <a:lnTo>
                  <a:pt x="6858" y="1270"/>
                </a:lnTo>
                <a:lnTo>
                  <a:pt x="10413" y="0"/>
                </a:lnTo>
                <a:lnTo>
                  <a:pt x="14478" y="0"/>
                </a:lnTo>
                <a:close/>
              </a:path>
            </a:pathLst>
          </a:custGeom>
          <a:ln w="3175">
            <a:solidFill>
              <a:srgbClr val="446A1C"/>
            </a:solidFill>
          </a:ln>
        </p:spPr>
        <p:txBody>
          <a:bodyPr wrap="square" lIns="0" tIns="0" rIns="0" bIns="0" rtlCol="0"/>
          <a:lstStyle/>
          <a:p>
            <a:endParaRPr sz="3800"/>
          </a:p>
        </p:txBody>
      </p:sp>
      <p:sp>
        <p:nvSpPr>
          <p:cNvPr id="14" name="object 14"/>
          <p:cNvSpPr/>
          <p:nvPr/>
        </p:nvSpPr>
        <p:spPr>
          <a:xfrm>
            <a:off x="5408549" y="1120775"/>
            <a:ext cx="185927" cy="243712"/>
          </a:xfrm>
          <a:prstGeom prst="rect">
            <a:avLst/>
          </a:prstGeom>
          <a:blipFill>
            <a:blip r:embed="rId7" cstate="print"/>
            <a:stretch>
              <a:fillRect/>
            </a:stretch>
          </a:blipFill>
        </p:spPr>
        <p:txBody>
          <a:bodyPr wrap="square" lIns="0" tIns="0" rIns="0" bIns="0" rtlCol="0"/>
          <a:lstStyle/>
          <a:p>
            <a:endParaRPr sz="3800"/>
          </a:p>
        </p:txBody>
      </p:sp>
      <p:sp>
        <p:nvSpPr>
          <p:cNvPr id="15" name="object 15"/>
          <p:cNvSpPr/>
          <p:nvPr/>
        </p:nvSpPr>
        <p:spPr>
          <a:xfrm>
            <a:off x="4826001" y="1120776"/>
            <a:ext cx="201675" cy="242569"/>
          </a:xfrm>
          <a:prstGeom prst="rect">
            <a:avLst/>
          </a:prstGeom>
          <a:blipFill>
            <a:blip r:embed="rId8" cstate="print"/>
            <a:stretch>
              <a:fillRect/>
            </a:stretch>
          </a:blipFill>
        </p:spPr>
        <p:txBody>
          <a:bodyPr wrap="square" lIns="0" tIns="0" rIns="0" bIns="0" rtlCol="0"/>
          <a:lstStyle/>
          <a:p>
            <a:endParaRPr sz="3800"/>
          </a:p>
        </p:txBody>
      </p:sp>
      <p:sp>
        <p:nvSpPr>
          <p:cNvPr id="16" name="object 16"/>
          <p:cNvSpPr/>
          <p:nvPr/>
        </p:nvSpPr>
        <p:spPr>
          <a:xfrm>
            <a:off x="4075558" y="1121663"/>
            <a:ext cx="142875" cy="241300"/>
          </a:xfrm>
          <a:custGeom>
            <a:avLst/>
            <a:gdLst/>
            <a:ahLst/>
            <a:cxnLst/>
            <a:rect l="l" t="t" r="r" b="b"/>
            <a:pathLst>
              <a:path w="142875" h="241300">
                <a:moveTo>
                  <a:pt x="14478" y="0"/>
                </a:moveTo>
                <a:lnTo>
                  <a:pt x="134619" y="0"/>
                </a:lnTo>
                <a:lnTo>
                  <a:pt x="135762" y="0"/>
                </a:lnTo>
                <a:lnTo>
                  <a:pt x="136779" y="381"/>
                </a:lnTo>
                <a:lnTo>
                  <a:pt x="141224" y="10160"/>
                </a:lnTo>
                <a:lnTo>
                  <a:pt x="141605" y="12573"/>
                </a:lnTo>
                <a:lnTo>
                  <a:pt x="141731" y="15748"/>
                </a:lnTo>
                <a:lnTo>
                  <a:pt x="141731" y="19431"/>
                </a:lnTo>
                <a:lnTo>
                  <a:pt x="141731" y="22860"/>
                </a:lnTo>
                <a:lnTo>
                  <a:pt x="141605" y="25781"/>
                </a:lnTo>
                <a:lnTo>
                  <a:pt x="141224" y="28194"/>
                </a:lnTo>
                <a:lnTo>
                  <a:pt x="140969" y="30607"/>
                </a:lnTo>
                <a:lnTo>
                  <a:pt x="137668" y="37337"/>
                </a:lnTo>
                <a:lnTo>
                  <a:pt x="136779" y="38100"/>
                </a:lnTo>
                <a:lnTo>
                  <a:pt x="135762" y="38353"/>
                </a:lnTo>
                <a:lnTo>
                  <a:pt x="134619" y="38353"/>
                </a:lnTo>
                <a:lnTo>
                  <a:pt x="48641" y="38353"/>
                </a:lnTo>
                <a:lnTo>
                  <a:pt x="48641" y="97155"/>
                </a:lnTo>
                <a:lnTo>
                  <a:pt x="121412" y="97155"/>
                </a:lnTo>
                <a:lnTo>
                  <a:pt x="122555" y="97155"/>
                </a:lnTo>
                <a:lnTo>
                  <a:pt x="128650" y="112522"/>
                </a:lnTo>
                <a:lnTo>
                  <a:pt x="128650" y="115950"/>
                </a:lnTo>
                <a:lnTo>
                  <a:pt x="128650" y="119507"/>
                </a:lnTo>
                <a:lnTo>
                  <a:pt x="124460" y="133603"/>
                </a:lnTo>
                <a:lnTo>
                  <a:pt x="123570" y="134238"/>
                </a:lnTo>
                <a:lnTo>
                  <a:pt x="122555" y="134620"/>
                </a:lnTo>
                <a:lnTo>
                  <a:pt x="121412" y="134620"/>
                </a:lnTo>
                <a:lnTo>
                  <a:pt x="48641" y="134620"/>
                </a:lnTo>
                <a:lnTo>
                  <a:pt x="48641" y="202437"/>
                </a:lnTo>
                <a:lnTo>
                  <a:pt x="135381" y="202437"/>
                </a:lnTo>
                <a:lnTo>
                  <a:pt x="136525" y="202437"/>
                </a:lnTo>
                <a:lnTo>
                  <a:pt x="140716" y="206756"/>
                </a:lnTo>
                <a:lnTo>
                  <a:pt x="141350" y="208280"/>
                </a:lnTo>
                <a:lnTo>
                  <a:pt x="141859" y="210185"/>
                </a:lnTo>
                <a:lnTo>
                  <a:pt x="142112" y="212598"/>
                </a:lnTo>
                <a:lnTo>
                  <a:pt x="142494" y="215011"/>
                </a:lnTo>
                <a:lnTo>
                  <a:pt x="142620" y="218059"/>
                </a:lnTo>
                <a:lnTo>
                  <a:pt x="142620" y="221614"/>
                </a:lnTo>
                <a:lnTo>
                  <a:pt x="142620" y="225171"/>
                </a:lnTo>
                <a:lnTo>
                  <a:pt x="142494" y="228219"/>
                </a:lnTo>
                <a:lnTo>
                  <a:pt x="142112" y="230632"/>
                </a:lnTo>
                <a:lnTo>
                  <a:pt x="141859" y="233045"/>
                </a:lnTo>
                <a:lnTo>
                  <a:pt x="141350" y="235076"/>
                </a:lnTo>
                <a:lnTo>
                  <a:pt x="140716" y="236474"/>
                </a:lnTo>
                <a:lnTo>
                  <a:pt x="140207" y="237998"/>
                </a:lnTo>
                <a:lnTo>
                  <a:pt x="139319" y="239140"/>
                </a:lnTo>
                <a:lnTo>
                  <a:pt x="138430" y="239775"/>
                </a:lnTo>
                <a:lnTo>
                  <a:pt x="137541" y="240411"/>
                </a:lnTo>
                <a:lnTo>
                  <a:pt x="136525" y="240791"/>
                </a:lnTo>
                <a:lnTo>
                  <a:pt x="135381" y="240791"/>
                </a:lnTo>
                <a:lnTo>
                  <a:pt x="14478" y="240791"/>
                </a:lnTo>
                <a:lnTo>
                  <a:pt x="10413" y="240791"/>
                </a:lnTo>
                <a:lnTo>
                  <a:pt x="6857" y="239522"/>
                </a:lnTo>
                <a:lnTo>
                  <a:pt x="4191" y="237109"/>
                </a:lnTo>
                <a:lnTo>
                  <a:pt x="1397" y="234696"/>
                </a:lnTo>
                <a:lnTo>
                  <a:pt x="0" y="230759"/>
                </a:lnTo>
                <a:lnTo>
                  <a:pt x="0" y="225298"/>
                </a:lnTo>
                <a:lnTo>
                  <a:pt x="0" y="15494"/>
                </a:lnTo>
                <a:lnTo>
                  <a:pt x="0" y="10033"/>
                </a:lnTo>
                <a:lnTo>
                  <a:pt x="1397" y="6096"/>
                </a:lnTo>
                <a:lnTo>
                  <a:pt x="4191" y="3683"/>
                </a:lnTo>
                <a:lnTo>
                  <a:pt x="6857" y="1270"/>
                </a:lnTo>
                <a:lnTo>
                  <a:pt x="10413" y="0"/>
                </a:lnTo>
                <a:lnTo>
                  <a:pt x="14478"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3700145" y="1120775"/>
            <a:ext cx="185927" cy="243712"/>
          </a:xfrm>
          <a:prstGeom prst="rect">
            <a:avLst/>
          </a:prstGeom>
          <a:blipFill>
            <a:blip r:embed="rId7" cstate="print"/>
            <a:stretch>
              <a:fillRect/>
            </a:stretch>
          </a:blipFill>
        </p:spPr>
        <p:txBody>
          <a:bodyPr wrap="square" lIns="0" tIns="0" rIns="0" bIns="0" rtlCol="0"/>
          <a:lstStyle/>
          <a:p>
            <a:endParaRPr sz="3800"/>
          </a:p>
        </p:txBody>
      </p:sp>
      <p:sp>
        <p:nvSpPr>
          <p:cNvPr id="18" name="object 18"/>
          <p:cNvSpPr/>
          <p:nvPr/>
        </p:nvSpPr>
        <p:spPr>
          <a:xfrm>
            <a:off x="3409061" y="1120775"/>
            <a:ext cx="185927" cy="243712"/>
          </a:xfrm>
          <a:prstGeom prst="rect">
            <a:avLst/>
          </a:prstGeom>
          <a:blipFill>
            <a:blip r:embed="rId7" cstate="print"/>
            <a:stretch>
              <a:fillRect/>
            </a:stretch>
          </a:blipFill>
        </p:spPr>
        <p:txBody>
          <a:bodyPr wrap="square" lIns="0" tIns="0" rIns="0" bIns="0" rtlCol="0"/>
          <a:lstStyle/>
          <a:p>
            <a:endParaRPr sz="3800"/>
          </a:p>
        </p:txBody>
      </p:sp>
      <p:sp>
        <p:nvSpPr>
          <p:cNvPr id="19" name="object 19"/>
          <p:cNvSpPr/>
          <p:nvPr/>
        </p:nvSpPr>
        <p:spPr>
          <a:xfrm>
            <a:off x="3164204" y="1121663"/>
            <a:ext cx="142875" cy="241300"/>
          </a:xfrm>
          <a:custGeom>
            <a:avLst/>
            <a:gdLst/>
            <a:ahLst/>
            <a:cxnLst/>
            <a:rect l="l" t="t" r="r" b="b"/>
            <a:pathLst>
              <a:path w="142875" h="241300">
                <a:moveTo>
                  <a:pt x="14477" y="0"/>
                </a:moveTo>
                <a:lnTo>
                  <a:pt x="134619" y="0"/>
                </a:lnTo>
                <a:lnTo>
                  <a:pt x="135762" y="0"/>
                </a:lnTo>
                <a:lnTo>
                  <a:pt x="136778" y="381"/>
                </a:lnTo>
                <a:lnTo>
                  <a:pt x="141224" y="10160"/>
                </a:lnTo>
                <a:lnTo>
                  <a:pt x="141605" y="12573"/>
                </a:lnTo>
                <a:lnTo>
                  <a:pt x="141731" y="15748"/>
                </a:lnTo>
                <a:lnTo>
                  <a:pt x="141731" y="19431"/>
                </a:lnTo>
                <a:lnTo>
                  <a:pt x="141731" y="22860"/>
                </a:lnTo>
                <a:lnTo>
                  <a:pt x="141605" y="25781"/>
                </a:lnTo>
                <a:lnTo>
                  <a:pt x="141224" y="28194"/>
                </a:lnTo>
                <a:lnTo>
                  <a:pt x="140969" y="30607"/>
                </a:lnTo>
                <a:lnTo>
                  <a:pt x="137668" y="37337"/>
                </a:lnTo>
                <a:lnTo>
                  <a:pt x="136778" y="38100"/>
                </a:lnTo>
                <a:lnTo>
                  <a:pt x="135762" y="38353"/>
                </a:lnTo>
                <a:lnTo>
                  <a:pt x="134619" y="38353"/>
                </a:lnTo>
                <a:lnTo>
                  <a:pt x="48640" y="38353"/>
                </a:lnTo>
                <a:lnTo>
                  <a:pt x="48640" y="97155"/>
                </a:lnTo>
                <a:lnTo>
                  <a:pt x="121412" y="97155"/>
                </a:lnTo>
                <a:lnTo>
                  <a:pt x="122555" y="97155"/>
                </a:lnTo>
                <a:lnTo>
                  <a:pt x="128650" y="112522"/>
                </a:lnTo>
                <a:lnTo>
                  <a:pt x="128650" y="115950"/>
                </a:lnTo>
                <a:lnTo>
                  <a:pt x="128650" y="119507"/>
                </a:lnTo>
                <a:lnTo>
                  <a:pt x="124459" y="133603"/>
                </a:lnTo>
                <a:lnTo>
                  <a:pt x="123570" y="134238"/>
                </a:lnTo>
                <a:lnTo>
                  <a:pt x="122555" y="134620"/>
                </a:lnTo>
                <a:lnTo>
                  <a:pt x="121412" y="134620"/>
                </a:lnTo>
                <a:lnTo>
                  <a:pt x="48640" y="134620"/>
                </a:lnTo>
                <a:lnTo>
                  <a:pt x="48640" y="202437"/>
                </a:lnTo>
                <a:lnTo>
                  <a:pt x="135381" y="202437"/>
                </a:lnTo>
                <a:lnTo>
                  <a:pt x="136525" y="202437"/>
                </a:lnTo>
                <a:lnTo>
                  <a:pt x="140715" y="206756"/>
                </a:lnTo>
                <a:lnTo>
                  <a:pt x="141350" y="208280"/>
                </a:lnTo>
                <a:lnTo>
                  <a:pt x="141858" y="210185"/>
                </a:lnTo>
                <a:lnTo>
                  <a:pt x="142112" y="212598"/>
                </a:lnTo>
                <a:lnTo>
                  <a:pt x="142494" y="215011"/>
                </a:lnTo>
                <a:lnTo>
                  <a:pt x="142620" y="218059"/>
                </a:lnTo>
                <a:lnTo>
                  <a:pt x="142620" y="221614"/>
                </a:lnTo>
                <a:lnTo>
                  <a:pt x="142620" y="225171"/>
                </a:lnTo>
                <a:lnTo>
                  <a:pt x="142494" y="228219"/>
                </a:lnTo>
                <a:lnTo>
                  <a:pt x="142112" y="230632"/>
                </a:lnTo>
                <a:lnTo>
                  <a:pt x="141858" y="233045"/>
                </a:lnTo>
                <a:lnTo>
                  <a:pt x="141350" y="235076"/>
                </a:lnTo>
                <a:lnTo>
                  <a:pt x="140715" y="236474"/>
                </a:lnTo>
                <a:lnTo>
                  <a:pt x="140207" y="237998"/>
                </a:lnTo>
                <a:lnTo>
                  <a:pt x="139319" y="239140"/>
                </a:lnTo>
                <a:lnTo>
                  <a:pt x="138430" y="239775"/>
                </a:lnTo>
                <a:lnTo>
                  <a:pt x="137540" y="240411"/>
                </a:lnTo>
                <a:lnTo>
                  <a:pt x="136525" y="240791"/>
                </a:lnTo>
                <a:lnTo>
                  <a:pt x="135381" y="240791"/>
                </a:lnTo>
                <a:lnTo>
                  <a:pt x="14477" y="240791"/>
                </a:lnTo>
                <a:lnTo>
                  <a:pt x="10413" y="240791"/>
                </a:lnTo>
                <a:lnTo>
                  <a:pt x="6857" y="239522"/>
                </a:lnTo>
                <a:lnTo>
                  <a:pt x="4190" y="237109"/>
                </a:lnTo>
                <a:lnTo>
                  <a:pt x="1396" y="234696"/>
                </a:lnTo>
                <a:lnTo>
                  <a:pt x="0" y="230759"/>
                </a:lnTo>
                <a:lnTo>
                  <a:pt x="0" y="225298"/>
                </a:lnTo>
                <a:lnTo>
                  <a:pt x="0" y="15494"/>
                </a:lnTo>
                <a:lnTo>
                  <a:pt x="0" y="10033"/>
                </a:lnTo>
                <a:lnTo>
                  <a:pt x="1396" y="6096"/>
                </a:lnTo>
                <a:lnTo>
                  <a:pt x="4190" y="3683"/>
                </a:lnTo>
                <a:lnTo>
                  <a:pt x="6857" y="1270"/>
                </a:lnTo>
                <a:lnTo>
                  <a:pt x="10413" y="0"/>
                </a:lnTo>
                <a:lnTo>
                  <a:pt x="14477" y="0"/>
                </a:lnTo>
                <a:close/>
              </a:path>
            </a:pathLst>
          </a:custGeom>
          <a:ln w="3175">
            <a:solidFill>
              <a:srgbClr val="446A1C"/>
            </a:solidFill>
          </a:ln>
        </p:spPr>
        <p:txBody>
          <a:bodyPr wrap="square" lIns="0" tIns="0" rIns="0" bIns="0" rtlCol="0"/>
          <a:lstStyle/>
          <a:p>
            <a:endParaRPr sz="3800"/>
          </a:p>
        </p:txBody>
      </p:sp>
      <p:sp>
        <p:nvSpPr>
          <p:cNvPr id="20" name="object 20"/>
          <p:cNvSpPr/>
          <p:nvPr/>
        </p:nvSpPr>
        <p:spPr>
          <a:xfrm>
            <a:off x="2950336" y="1120775"/>
            <a:ext cx="185927" cy="243712"/>
          </a:xfrm>
          <a:prstGeom prst="rect">
            <a:avLst/>
          </a:prstGeom>
          <a:blipFill>
            <a:blip r:embed="rId9" cstate="print"/>
            <a:stretch>
              <a:fillRect/>
            </a:stretch>
          </a:blipFill>
        </p:spPr>
        <p:txBody>
          <a:bodyPr wrap="square" lIns="0" tIns="0" rIns="0" bIns="0" rtlCol="0"/>
          <a:lstStyle/>
          <a:p>
            <a:endParaRPr sz="3800"/>
          </a:p>
        </p:txBody>
      </p:sp>
      <p:sp>
        <p:nvSpPr>
          <p:cNvPr id="21" name="object 21"/>
          <p:cNvSpPr/>
          <p:nvPr/>
        </p:nvSpPr>
        <p:spPr>
          <a:xfrm>
            <a:off x="2232088" y="1120775"/>
            <a:ext cx="347891" cy="243712"/>
          </a:xfrm>
          <a:prstGeom prst="rect">
            <a:avLst/>
          </a:prstGeom>
          <a:blipFill>
            <a:blip r:embed="rId10" cstate="print"/>
            <a:stretch>
              <a:fillRect/>
            </a:stretch>
          </a:blipFill>
        </p:spPr>
        <p:txBody>
          <a:bodyPr wrap="square" lIns="0" tIns="0" rIns="0" bIns="0" rtlCol="0"/>
          <a:lstStyle/>
          <a:p>
            <a:endParaRPr sz="3800"/>
          </a:p>
        </p:txBody>
      </p:sp>
      <p:sp>
        <p:nvSpPr>
          <p:cNvPr id="22" name="object 22"/>
          <p:cNvSpPr/>
          <p:nvPr/>
        </p:nvSpPr>
        <p:spPr>
          <a:xfrm>
            <a:off x="6721855" y="1120140"/>
            <a:ext cx="200278" cy="244348"/>
          </a:xfrm>
          <a:prstGeom prst="rect">
            <a:avLst/>
          </a:prstGeom>
          <a:blipFill>
            <a:blip r:embed="rId11" cstate="print"/>
            <a:stretch>
              <a:fillRect/>
            </a:stretch>
          </a:blipFill>
        </p:spPr>
        <p:txBody>
          <a:bodyPr wrap="square" lIns="0" tIns="0" rIns="0" bIns="0" rtlCol="0"/>
          <a:lstStyle/>
          <a:p>
            <a:endParaRPr sz="3800"/>
          </a:p>
        </p:txBody>
      </p:sp>
      <p:sp>
        <p:nvSpPr>
          <p:cNvPr id="23" name="object 23"/>
          <p:cNvSpPr/>
          <p:nvPr/>
        </p:nvSpPr>
        <p:spPr>
          <a:xfrm>
            <a:off x="4574539" y="1120140"/>
            <a:ext cx="200278" cy="244348"/>
          </a:xfrm>
          <a:prstGeom prst="rect">
            <a:avLst/>
          </a:prstGeom>
          <a:blipFill>
            <a:blip r:embed="rId12" cstate="print"/>
            <a:stretch>
              <a:fillRect/>
            </a:stretch>
          </a:blipFill>
        </p:spPr>
        <p:txBody>
          <a:bodyPr wrap="square" lIns="0" tIns="0" rIns="0" bIns="0" rtlCol="0"/>
          <a:lstStyle/>
          <a:p>
            <a:endParaRPr sz="3800"/>
          </a:p>
        </p:txBody>
      </p:sp>
      <p:sp>
        <p:nvSpPr>
          <p:cNvPr id="24" name="object 24"/>
          <p:cNvSpPr/>
          <p:nvPr/>
        </p:nvSpPr>
        <p:spPr>
          <a:xfrm>
            <a:off x="6951471" y="1119758"/>
            <a:ext cx="223900" cy="244728"/>
          </a:xfrm>
          <a:prstGeom prst="rect">
            <a:avLst/>
          </a:prstGeom>
          <a:blipFill>
            <a:blip r:embed="rId13" cstate="print"/>
            <a:stretch>
              <a:fillRect/>
            </a:stretch>
          </a:blipFill>
        </p:spPr>
        <p:txBody>
          <a:bodyPr wrap="square" lIns="0" tIns="0" rIns="0" bIns="0" rtlCol="0"/>
          <a:lstStyle/>
          <a:p>
            <a:endParaRPr sz="3800"/>
          </a:p>
        </p:txBody>
      </p:sp>
      <p:sp>
        <p:nvSpPr>
          <p:cNvPr id="25" name="object 25"/>
          <p:cNvSpPr/>
          <p:nvPr/>
        </p:nvSpPr>
        <p:spPr>
          <a:xfrm>
            <a:off x="5892546" y="1119759"/>
            <a:ext cx="198373" cy="247903"/>
          </a:xfrm>
          <a:prstGeom prst="rect">
            <a:avLst/>
          </a:prstGeom>
          <a:blipFill>
            <a:blip r:embed="rId14" cstate="print"/>
            <a:stretch>
              <a:fillRect/>
            </a:stretch>
          </a:blipFill>
        </p:spPr>
        <p:txBody>
          <a:bodyPr wrap="square" lIns="0" tIns="0" rIns="0" bIns="0" rtlCol="0"/>
          <a:lstStyle/>
          <a:p>
            <a:endParaRPr sz="3800"/>
          </a:p>
        </p:txBody>
      </p:sp>
      <p:sp>
        <p:nvSpPr>
          <p:cNvPr id="26" name="object 26"/>
          <p:cNvSpPr/>
          <p:nvPr/>
        </p:nvSpPr>
        <p:spPr>
          <a:xfrm>
            <a:off x="5331333" y="1120647"/>
            <a:ext cx="49530" cy="243204"/>
          </a:xfrm>
          <a:custGeom>
            <a:avLst/>
            <a:gdLst/>
            <a:ahLst/>
            <a:cxnLst/>
            <a:rect l="l" t="t" r="r" b="b"/>
            <a:pathLst>
              <a:path w="49529" h="243205">
                <a:moveTo>
                  <a:pt x="24511" y="0"/>
                </a:moveTo>
                <a:lnTo>
                  <a:pt x="29337" y="0"/>
                </a:lnTo>
                <a:lnTo>
                  <a:pt x="33274" y="126"/>
                </a:lnTo>
                <a:lnTo>
                  <a:pt x="36449" y="507"/>
                </a:lnTo>
                <a:lnTo>
                  <a:pt x="39496" y="888"/>
                </a:lnTo>
                <a:lnTo>
                  <a:pt x="42037" y="1397"/>
                </a:lnTo>
                <a:lnTo>
                  <a:pt x="43814" y="2031"/>
                </a:lnTo>
                <a:lnTo>
                  <a:pt x="45719" y="2666"/>
                </a:lnTo>
                <a:lnTo>
                  <a:pt x="46989" y="3428"/>
                </a:lnTo>
                <a:lnTo>
                  <a:pt x="47878" y="4444"/>
                </a:lnTo>
                <a:lnTo>
                  <a:pt x="48640" y="5461"/>
                </a:lnTo>
                <a:lnTo>
                  <a:pt x="49021" y="6476"/>
                </a:lnTo>
                <a:lnTo>
                  <a:pt x="49021" y="7747"/>
                </a:lnTo>
                <a:lnTo>
                  <a:pt x="49021" y="235076"/>
                </a:lnTo>
                <a:lnTo>
                  <a:pt x="49021" y="236347"/>
                </a:lnTo>
                <a:lnTo>
                  <a:pt x="48640" y="237489"/>
                </a:lnTo>
                <a:lnTo>
                  <a:pt x="47878" y="238505"/>
                </a:lnTo>
                <a:lnTo>
                  <a:pt x="46989" y="239394"/>
                </a:lnTo>
                <a:lnTo>
                  <a:pt x="45719" y="240284"/>
                </a:lnTo>
                <a:lnTo>
                  <a:pt x="43814" y="240918"/>
                </a:lnTo>
                <a:lnTo>
                  <a:pt x="42037" y="241553"/>
                </a:lnTo>
                <a:lnTo>
                  <a:pt x="39496" y="241935"/>
                </a:lnTo>
                <a:lnTo>
                  <a:pt x="36449" y="242315"/>
                </a:lnTo>
                <a:lnTo>
                  <a:pt x="33274" y="242697"/>
                </a:lnTo>
                <a:lnTo>
                  <a:pt x="29337" y="242950"/>
                </a:lnTo>
                <a:lnTo>
                  <a:pt x="24511" y="242950"/>
                </a:lnTo>
                <a:lnTo>
                  <a:pt x="19812" y="242950"/>
                </a:lnTo>
                <a:lnTo>
                  <a:pt x="15875" y="242697"/>
                </a:lnTo>
                <a:lnTo>
                  <a:pt x="12700" y="242315"/>
                </a:lnTo>
                <a:lnTo>
                  <a:pt x="9525" y="241935"/>
                </a:lnTo>
                <a:lnTo>
                  <a:pt x="6984" y="241553"/>
                </a:lnTo>
                <a:lnTo>
                  <a:pt x="5206" y="240918"/>
                </a:lnTo>
                <a:lnTo>
                  <a:pt x="3301" y="240284"/>
                </a:lnTo>
                <a:lnTo>
                  <a:pt x="1904" y="239394"/>
                </a:lnTo>
                <a:lnTo>
                  <a:pt x="1142" y="238505"/>
                </a:lnTo>
                <a:lnTo>
                  <a:pt x="380" y="237489"/>
                </a:lnTo>
                <a:lnTo>
                  <a:pt x="0" y="236347"/>
                </a:lnTo>
                <a:lnTo>
                  <a:pt x="0" y="235076"/>
                </a:lnTo>
                <a:lnTo>
                  <a:pt x="0" y="7747"/>
                </a:lnTo>
                <a:lnTo>
                  <a:pt x="0" y="6476"/>
                </a:lnTo>
                <a:lnTo>
                  <a:pt x="380" y="5461"/>
                </a:lnTo>
                <a:lnTo>
                  <a:pt x="12826" y="507"/>
                </a:lnTo>
                <a:lnTo>
                  <a:pt x="15875" y="126"/>
                </a:lnTo>
                <a:lnTo>
                  <a:pt x="19812" y="0"/>
                </a:lnTo>
                <a:lnTo>
                  <a:pt x="24511" y="0"/>
                </a:lnTo>
                <a:close/>
              </a:path>
            </a:pathLst>
          </a:custGeom>
          <a:ln w="3175">
            <a:solidFill>
              <a:srgbClr val="446A1C"/>
            </a:solidFill>
          </a:ln>
        </p:spPr>
        <p:txBody>
          <a:bodyPr wrap="square" lIns="0" tIns="0" rIns="0" bIns="0" rtlCol="0"/>
          <a:lstStyle/>
          <a:p>
            <a:endParaRPr sz="3800"/>
          </a:p>
        </p:txBody>
      </p:sp>
      <p:sp>
        <p:nvSpPr>
          <p:cNvPr id="27" name="object 27"/>
          <p:cNvSpPr/>
          <p:nvPr/>
        </p:nvSpPr>
        <p:spPr>
          <a:xfrm>
            <a:off x="4322572" y="1119758"/>
            <a:ext cx="223900" cy="244728"/>
          </a:xfrm>
          <a:prstGeom prst="rect">
            <a:avLst/>
          </a:prstGeom>
          <a:blipFill>
            <a:blip r:embed="rId15" cstate="print"/>
            <a:stretch>
              <a:fillRect/>
            </a:stretch>
          </a:blipFill>
        </p:spPr>
        <p:txBody>
          <a:bodyPr wrap="square" lIns="0" tIns="0" rIns="0" bIns="0" rtlCol="0"/>
          <a:lstStyle/>
          <a:p>
            <a:endParaRPr sz="3800"/>
          </a:p>
        </p:txBody>
      </p:sp>
      <p:sp>
        <p:nvSpPr>
          <p:cNvPr id="28" name="object 28"/>
          <p:cNvSpPr/>
          <p:nvPr/>
        </p:nvSpPr>
        <p:spPr>
          <a:xfrm>
            <a:off x="3913123" y="1119758"/>
            <a:ext cx="133984" cy="243585"/>
          </a:xfrm>
          <a:prstGeom prst="rect">
            <a:avLst/>
          </a:prstGeom>
          <a:blipFill>
            <a:blip r:embed="rId16" cstate="print"/>
            <a:stretch>
              <a:fillRect/>
            </a:stretch>
          </a:blipFill>
        </p:spPr>
        <p:txBody>
          <a:bodyPr wrap="square" lIns="0" tIns="0" rIns="0" bIns="0" rtlCol="0"/>
          <a:lstStyle/>
          <a:p>
            <a:endParaRPr sz="3800"/>
          </a:p>
        </p:txBody>
      </p:sp>
      <p:sp>
        <p:nvSpPr>
          <p:cNvPr id="29" name="object 29"/>
          <p:cNvSpPr/>
          <p:nvPr/>
        </p:nvSpPr>
        <p:spPr>
          <a:xfrm>
            <a:off x="3622929" y="1120647"/>
            <a:ext cx="49530" cy="243204"/>
          </a:xfrm>
          <a:custGeom>
            <a:avLst/>
            <a:gdLst/>
            <a:ahLst/>
            <a:cxnLst/>
            <a:rect l="l" t="t" r="r" b="b"/>
            <a:pathLst>
              <a:path w="49530" h="243205">
                <a:moveTo>
                  <a:pt x="24510" y="0"/>
                </a:moveTo>
                <a:lnTo>
                  <a:pt x="29337" y="0"/>
                </a:lnTo>
                <a:lnTo>
                  <a:pt x="33273" y="126"/>
                </a:lnTo>
                <a:lnTo>
                  <a:pt x="36448" y="507"/>
                </a:lnTo>
                <a:lnTo>
                  <a:pt x="39496" y="888"/>
                </a:lnTo>
                <a:lnTo>
                  <a:pt x="42037" y="1397"/>
                </a:lnTo>
                <a:lnTo>
                  <a:pt x="43814" y="2031"/>
                </a:lnTo>
                <a:lnTo>
                  <a:pt x="45719" y="2666"/>
                </a:lnTo>
                <a:lnTo>
                  <a:pt x="46989" y="3428"/>
                </a:lnTo>
                <a:lnTo>
                  <a:pt x="47878" y="4444"/>
                </a:lnTo>
                <a:lnTo>
                  <a:pt x="48640" y="5461"/>
                </a:lnTo>
                <a:lnTo>
                  <a:pt x="49021" y="6476"/>
                </a:lnTo>
                <a:lnTo>
                  <a:pt x="49021" y="7747"/>
                </a:lnTo>
                <a:lnTo>
                  <a:pt x="49021" y="235076"/>
                </a:lnTo>
                <a:lnTo>
                  <a:pt x="49021" y="236347"/>
                </a:lnTo>
                <a:lnTo>
                  <a:pt x="48640" y="237489"/>
                </a:lnTo>
                <a:lnTo>
                  <a:pt x="47878" y="238505"/>
                </a:lnTo>
                <a:lnTo>
                  <a:pt x="46989" y="239394"/>
                </a:lnTo>
                <a:lnTo>
                  <a:pt x="45719" y="240284"/>
                </a:lnTo>
                <a:lnTo>
                  <a:pt x="43814" y="240918"/>
                </a:lnTo>
                <a:lnTo>
                  <a:pt x="42037" y="241553"/>
                </a:lnTo>
                <a:lnTo>
                  <a:pt x="39496" y="241935"/>
                </a:lnTo>
                <a:lnTo>
                  <a:pt x="36448" y="242315"/>
                </a:lnTo>
                <a:lnTo>
                  <a:pt x="33273" y="242697"/>
                </a:lnTo>
                <a:lnTo>
                  <a:pt x="29337" y="242950"/>
                </a:lnTo>
                <a:lnTo>
                  <a:pt x="24510" y="242950"/>
                </a:lnTo>
                <a:lnTo>
                  <a:pt x="19812" y="242950"/>
                </a:lnTo>
                <a:lnTo>
                  <a:pt x="15875" y="242697"/>
                </a:lnTo>
                <a:lnTo>
                  <a:pt x="12700" y="242315"/>
                </a:lnTo>
                <a:lnTo>
                  <a:pt x="9525" y="241935"/>
                </a:lnTo>
                <a:lnTo>
                  <a:pt x="6984" y="241553"/>
                </a:lnTo>
                <a:lnTo>
                  <a:pt x="5206" y="240918"/>
                </a:lnTo>
                <a:lnTo>
                  <a:pt x="3301" y="240284"/>
                </a:lnTo>
                <a:lnTo>
                  <a:pt x="1904" y="239394"/>
                </a:lnTo>
                <a:lnTo>
                  <a:pt x="1143" y="238505"/>
                </a:lnTo>
                <a:lnTo>
                  <a:pt x="381" y="237489"/>
                </a:lnTo>
                <a:lnTo>
                  <a:pt x="0" y="236347"/>
                </a:lnTo>
                <a:lnTo>
                  <a:pt x="0" y="235076"/>
                </a:lnTo>
                <a:lnTo>
                  <a:pt x="0" y="7747"/>
                </a:lnTo>
                <a:lnTo>
                  <a:pt x="0" y="6476"/>
                </a:lnTo>
                <a:lnTo>
                  <a:pt x="381" y="5461"/>
                </a:lnTo>
                <a:lnTo>
                  <a:pt x="12826" y="507"/>
                </a:lnTo>
                <a:lnTo>
                  <a:pt x="15875" y="126"/>
                </a:lnTo>
                <a:lnTo>
                  <a:pt x="19812" y="0"/>
                </a:lnTo>
                <a:lnTo>
                  <a:pt x="24510" y="0"/>
                </a:lnTo>
                <a:close/>
              </a:path>
            </a:pathLst>
          </a:custGeom>
          <a:ln w="3175">
            <a:solidFill>
              <a:srgbClr val="446A1C"/>
            </a:solidFill>
          </a:ln>
        </p:spPr>
        <p:txBody>
          <a:bodyPr wrap="square" lIns="0" tIns="0" rIns="0" bIns="0" rtlCol="0"/>
          <a:lstStyle/>
          <a:p>
            <a:endParaRPr sz="3800"/>
          </a:p>
        </p:txBody>
      </p:sp>
      <p:sp>
        <p:nvSpPr>
          <p:cNvPr id="30" name="object 30"/>
          <p:cNvSpPr/>
          <p:nvPr/>
        </p:nvSpPr>
        <p:spPr>
          <a:xfrm>
            <a:off x="2873122" y="1120647"/>
            <a:ext cx="49530" cy="243204"/>
          </a:xfrm>
          <a:custGeom>
            <a:avLst/>
            <a:gdLst/>
            <a:ahLst/>
            <a:cxnLst/>
            <a:rect l="l" t="t" r="r" b="b"/>
            <a:pathLst>
              <a:path w="49530" h="243205">
                <a:moveTo>
                  <a:pt x="24510" y="0"/>
                </a:moveTo>
                <a:lnTo>
                  <a:pt x="29337" y="0"/>
                </a:lnTo>
                <a:lnTo>
                  <a:pt x="33273" y="126"/>
                </a:lnTo>
                <a:lnTo>
                  <a:pt x="36448" y="507"/>
                </a:lnTo>
                <a:lnTo>
                  <a:pt x="39496" y="888"/>
                </a:lnTo>
                <a:lnTo>
                  <a:pt x="42037" y="1397"/>
                </a:lnTo>
                <a:lnTo>
                  <a:pt x="43815" y="2031"/>
                </a:lnTo>
                <a:lnTo>
                  <a:pt x="45719" y="2666"/>
                </a:lnTo>
                <a:lnTo>
                  <a:pt x="46990" y="3428"/>
                </a:lnTo>
                <a:lnTo>
                  <a:pt x="47878" y="4444"/>
                </a:lnTo>
                <a:lnTo>
                  <a:pt x="48640" y="5461"/>
                </a:lnTo>
                <a:lnTo>
                  <a:pt x="49021" y="6476"/>
                </a:lnTo>
                <a:lnTo>
                  <a:pt x="49021" y="7747"/>
                </a:lnTo>
                <a:lnTo>
                  <a:pt x="49021" y="235076"/>
                </a:lnTo>
                <a:lnTo>
                  <a:pt x="49021" y="236347"/>
                </a:lnTo>
                <a:lnTo>
                  <a:pt x="48640" y="237489"/>
                </a:lnTo>
                <a:lnTo>
                  <a:pt x="47878" y="238505"/>
                </a:lnTo>
                <a:lnTo>
                  <a:pt x="46990" y="239394"/>
                </a:lnTo>
                <a:lnTo>
                  <a:pt x="45719" y="240284"/>
                </a:lnTo>
                <a:lnTo>
                  <a:pt x="43815" y="240918"/>
                </a:lnTo>
                <a:lnTo>
                  <a:pt x="42037" y="241553"/>
                </a:lnTo>
                <a:lnTo>
                  <a:pt x="39496" y="241935"/>
                </a:lnTo>
                <a:lnTo>
                  <a:pt x="36448" y="242315"/>
                </a:lnTo>
                <a:lnTo>
                  <a:pt x="33273" y="242697"/>
                </a:lnTo>
                <a:lnTo>
                  <a:pt x="29337" y="242950"/>
                </a:lnTo>
                <a:lnTo>
                  <a:pt x="24510" y="242950"/>
                </a:lnTo>
                <a:lnTo>
                  <a:pt x="19812" y="242950"/>
                </a:lnTo>
                <a:lnTo>
                  <a:pt x="15875" y="242697"/>
                </a:lnTo>
                <a:lnTo>
                  <a:pt x="12700" y="242315"/>
                </a:lnTo>
                <a:lnTo>
                  <a:pt x="9525" y="241935"/>
                </a:lnTo>
                <a:lnTo>
                  <a:pt x="6984" y="241553"/>
                </a:lnTo>
                <a:lnTo>
                  <a:pt x="5206" y="240918"/>
                </a:lnTo>
                <a:lnTo>
                  <a:pt x="3301" y="240284"/>
                </a:lnTo>
                <a:lnTo>
                  <a:pt x="1904" y="239394"/>
                </a:lnTo>
                <a:lnTo>
                  <a:pt x="1142" y="238505"/>
                </a:lnTo>
                <a:lnTo>
                  <a:pt x="381" y="237489"/>
                </a:lnTo>
                <a:lnTo>
                  <a:pt x="0" y="236347"/>
                </a:lnTo>
                <a:lnTo>
                  <a:pt x="0" y="235076"/>
                </a:lnTo>
                <a:lnTo>
                  <a:pt x="0" y="7747"/>
                </a:lnTo>
                <a:lnTo>
                  <a:pt x="0" y="6476"/>
                </a:lnTo>
                <a:lnTo>
                  <a:pt x="381" y="5461"/>
                </a:lnTo>
                <a:lnTo>
                  <a:pt x="12826" y="507"/>
                </a:lnTo>
                <a:lnTo>
                  <a:pt x="15875" y="126"/>
                </a:lnTo>
                <a:lnTo>
                  <a:pt x="19812" y="0"/>
                </a:lnTo>
                <a:lnTo>
                  <a:pt x="24510" y="0"/>
                </a:lnTo>
                <a:close/>
              </a:path>
            </a:pathLst>
          </a:custGeom>
          <a:ln w="3175">
            <a:solidFill>
              <a:srgbClr val="446A1C"/>
            </a:solidFill>
          </a:ln>
        </p:spPr>
        <p:txBody>
          <a:bodyPr wrap="square" lIns="0" tIns="0" rIns="0" bIns="0" rtlCol="0"/>
          <a:lstStyle/>
          <a:p>
            <a:endParaRPr sz="3800"/>
          </a:p>
        </p:txBody>
      </p:sp>
      <p:sp>
        <p:nvSpPr>
          <p:cNvPr id="31" name="object 31"/>
          <p:cNvSpPr/>
          <p:nvPr/>
        </p:nvSpPr>
        <p:spPr>
          <a:xfrm>
            <a:off x="6126607" y="1116583"/>
            <a:ext cx="159003" cy="251078"/>
          </a:xfrm>
          <a:prstGeom prst="rect">
            <a:avLst/>
          </a:prstGeom>
          <a:blipFill>
            <a:blip r:embed="rId17" cstate="print"/>
            <a:stretch>
              <a:fillRect/>
            </a:stretch>
          </a:blipFill>
        </p:spPr>
        <p:txBody>
          <a:bodyPr wrap="square" lIns="0" tIns="0" rIns="0" bIns="0" rtlCol="0"/>
          <a:lstStyle/>
          <a:p>
            <a:endParaRPr sz="3800"/>
          </a:p>
        </p:txBody>
      </p:sp>
      <p:sp>
        <p:nvSpPr>
          <p:cNvPr id="32" name="object 32"/>
          <p:cNvSpPr/>
          <p:nvPr/>
        </p:nvSpPr>
        <p:spPr>
          <a:xfrm>
            <a:off x="5136007" y="1116583"/>
            <a:ext cx="159003" cy="251078"/>
          </a:xfrm>
          <a:prstGeom prst="rect">
            <a:avLst/>
          </a:prstGeom>
          <a:blipFill>
            <a:blip r:embed="rId18" cstate="print"/>
            <a:stretch>
              <a:fillRect/>
            </a:stretch>
          </a:blipFill>
        </p:spPr>
        <p:txBody>
          <a:bodyPr wrap="square" lIns="0" tIns="0" rIns="0" bIns="0" rtlCol="0"/>
          <a:lstStyle/>
          <a:p>
            <a:endParaRPr sz="3800"/>
          </a:p>
        </p:txBody>
      </p:sp>
      <p:sp>
        <p:nvSpPr>
          <p:cNvPr id="33" name="object 33"/>
          <p:cNvSpPr/>
          <p:nvPr/>
        </p:nvSpPr>
        <p:spPr>
          <a:xfrm>
            <a:off x="2677833" y="1116583"/>
            <a:ext cx="158965" cy="251078"/>
          </a:xfrm>
          <a:prstGeom prst="rect">
            <a:avLst/>
          </a:prstGeom>
          <a:blipFill>
            <a:blip r:embed="rId19" cstate="print"/>
            <a:stretch>
              <a:fillRect/>
            </a:stretch>
          </a:blipFill>
        </p:spPr>
        <p:txBody>
          <a:bodyPr wrap="square" lIns="0" tIns="0" rIns="0" bIns="0" rtlCol="0"/>
          <a:lstStyle/>
          <a:p>
            <a:endParaRPr sz="3800"/>
          </a:p>
        </p:txBody>
      </p:sp>
      <p:sp>
        <p:nvSpPr>
          <p:cNvPr id="34" name="object 34"/>
          <p:cNvSpPr/>
          <p:nvPr/>
        </p:nvSpPr>
        <p:spPr>
          <a:xfrm>
            <a:off x="2037753" y="1116583"/>
            <a:ext cx="158978" cy="251078"/>
          </a:xfrm>
          <a:prstGeom prst="rect">
            <a:avLst/>
          </a:prstGeom>
          <a:blipFill>
            <a:blip r:embed="rId20" cstate="print"/>
            <a:stretch>
              <a:fillRect/>
            </a:stretch>
          </a:blipFill>
        </p:spPr>
        <p:txBody>
          <a:bodyPr wrap="square" lIns="0" tIns="0" rIns="0" bIns="0" rtlCol="0"/>
          <a:lstStyle/>
          <a:p>
            <a:endParaRPr sz="3800"/>
          </a:p>
        </p:txBody>
      </p:sp>
      <p:sp>
        <p:nvSpPr>
          <p:cNvPr id="35" name="object 35"/>
          <p:cNvSpPr/>
          <p:nvPr/>
        </p:nvSpPr>
        <p:spPr>
          <a:xfrm>
            <a:off x="7796785" y="1109599"/>
            <a:ext cx="240029" cy="257175"/>
          </a:xfrm>
          <a:custGeom>
            <a:avLst/>
            <a:gdLst/>
            <a:ahLst/>
            <a:cxnLst/>
            <a:rect l="l" t="t" r="r" b="b"/>
            <a:pathLst>
              <a:path w="240029" h="257175">
                <a:moveTo>
                  <a:pt x="103124" y="0"/>
                </a:moveTo>
                <a:lnTo>
                  <a:pt x="143517" y="5830"/>
                </a:lnTo>
                <a:lnTo>
                  <a:pt x="173608" y="30987"/>
                </a:lnTo>
                <a:lnTo>
                  <a:pt x="178053" y="45085"/>
                </a:lnTo>
                <a:lnTo>
                  <a:pt x="178053" y="53466"/>
                </a:lnTo>
                <a:lnTo>
                  <a:pt x="178053" y="60833"/>
                </a:lnTo>
                <a:lnTo>
                  <a:pt x="176783" y="67690"/>
                </a:lnTo>
                <a:lnTo>
                  <a:pt x="174243" y="74040"/>
                </a:lnTo>
                <a:lnTo>
                  <a:pt x="171703" y="80390"/>
                </a:lnTo>
                <a:lnTo>
                  <a:pt x="167893" y="86360"/>
                </a:lnTo>
                <a:lnTo>
                  <a:pt x="162687" y="92075"/>
                </a:lnTo>
                <a:lnTo>
                  <a:pt x="157606" y="97789"/>
                </a:lnTo>
                <a:lnTo>
                  <a:pt x="123936" y="120479"/>
                </a:lnTo>
                <a:lnTo>
                  <a:pt x="116458" y="124460"/>
                </a:lnTo>
                <a:lnTo>
                  <a:pt x="119761" y="128397"/>
                </a:lnTo>
                <a:lnTo>
                  <a:pt x="123570" y="132461"/>
                </a:lnTo>
                <a:lnTo>
                  <a:pt x="127762" y="136651"/>
                </a:lnTo>
                <a:lnTo>
                  <a:pt x="131825" y="140970"/>
                </a:lnTo>
                <a:lnTo>
                  <a:pt x="136143" y="145287"/>
                </a:lnTo>
                <a:lnTo>
                  <a:pt x="140588" y="149478"/>
                </a:lnTo>
                <a:lnTo>
                  <a:pt x="144906" y="153797"/>
                </a:lnTo>
                <a:lnTo>
                  <a:pt x="149351" y="157987"/>
                </a:lnTo>
                <a:lnTo>
                  <a:pt x="153924" y="162305"/>
                </a:lnTo>
                <a:lnTo>
                  <a:pt x="158368" y="166497"/>
                </a:lnTo>
                <a:lnTo>
                  <a:pt x="162687" y="170434"/>
                </a:lnTo>
                <a:lnTo>
                  <a:pt x="166877" y="173989"/>
                </a:lnTo>
                <a:lnTo>
                  <a:pt x="168528" y="171450"/>
                </a:lnTo>
                <a:lnTo>
                  <a:pt x="174625" y="155193"/>
                </a:lnTo>
                <a:lnTo>
                  <a:pt x="175513" y="151637"/>
                </a:lnTo>
                <a:lnTo>
                  <a:pt x="176275" y="147954"/>
                </a:lnTo>
                <a:lnTo>
                  <a:pt x="176783" y="144272"/>
                </a:lnTo>
                <a:lnTo>
                  <a:pt x="177418" y="140462"/>
                </a:lnTo>
                <a:lnTo>
                  <a:pt x="177673" y="136778"/>
                </a:lnTo>
                <a:lnTo>
                  <a:pt x="177673" y="133223"/>
                </a:lnTo>
                <a:lnTo>
                  <a:pt x="177673" y="127508"/>
                </a:lnTo>
                <a:lnTo>
                  <a:pt x="177673" y="126111"/>
                </a:lnTo>
                <a:lnTo>
                  <a:pt x="177926" y="124967"/>
                </a:lnTo>
                <a:lnTo>
                  <a:pt x="178435" y="123951"/>
                </a:lnTo>
                <a:lnTo>
                  <a:pt x="178942" y="122936"/>
                </a:lnTo>
                <a:lnTo>
                  <a:pt x="179958" y="122174"/>
                </a:lnTo>
                <a:lnTo>
                  <a:pt x="181482" y="121538"/>
                </a:lnTo>
                <a:lnTo>
                  <a:pt x="183006" y="120903"/>
                </a:lnTo>
                <a:lnTo>
                  <a:pt x="185292" y="120396"/>
                </a:lnTo>
                <a:lnTo>
                  <a:pt x="188213" y="120141"/>
                </a:lnTo>
                <a:lnTo>
                  <a:pt x="191135" y="119761"/>
                </a:lnTo>
                <a:lnTo>
                  <a:pt x="194817" y="119634"/>
                </a:lnTo>
                <a:lnTo>
                  <a:pt x="199389" y="119634"/>
                </a:lnTo>
                <a:lnTo>
                  <a:pt x="203835" y="119634"/>
                </a:lnTo>
                <a:lnTo>
                  <a:pt x="217042" y="121158"/>
                </a:lnTo>
                <a:lnTo>
                  <a:pt x="218693" y="121792"/>
                </a:lnTo>
                <a:lnTo>
                  <a:pt x="219837" y="122554"/>
                </a:lnTo>
                <a:lnTo>
                  <a:pt x="220599" y="123698"/>
                </a:lnTo>
                <a:lnTo>
                  <a:pt x="221233" y="124713"/>
                </a:lnTo>
                <a:lnTo>
                  <a:pt x="221614" y="125984"/>
                </a:lnTo>
                <a:lnTo>
                  <a:pt x="221614" y="127635"/>
                </a:lnTo>
                <a:lnTo>
                  <a:pt x="221614" y="133603"/>
                </a:lnTo>
                <a:lnTo>
                  <a:pt x="221614" y="139573"/>
                </a:lnTo>
                <a:lnTo>
                  <a:pt x="221106" y="145541"/>
                </a:lnTo>
                <a:lnTo>
                  <a:pt x="220217" y="151637"/>
                </a:lnTo>
                <a:lnTo>
                  <a:pt x="219455" y="157734"/>
                </a:lnTo>
                <a:lnTo>
                  <a:pt x="218186" y="163702"/>
                </a:lnTo>
                <a:lnTo>
                  <a:pt x="216407" y="169417"/>
                </a:lnTo>
                <a:lnTo>
                  <a:pt x="214756" y="175133"/>
                </a:lnTo>
                <a:lnTo>
                  <a:pt x="212725" y="180721"/>
                </a:lnTo>
                <a:lnTo>
                  <a:pt x="210185" y="185927"/>
                </a:lnTo>
                <a:lnTo>
                  <a:pt x="207771" y="191262"/>
                </a:lnTo>
                <a:lnTo>
                  <a:pt x="204977" y="196214"/>
                </a:lnTo>
                <a:lnTo>
                  <a:pt x="202056" y="200787"/>
                </a:lnTo>
                <a:lnTo>
                  <a:pt x="206375" y="204088"/>
                </a:lnTo>
                <a:lnTo>
                  <a:pt x="210185" y="206883"/>
                </a:lnTo>
                <a:lnTo>
                  <a:pt x="213360" y="209168"/>
                </a:lnTo>
                <a:lnTo>
                  <a:pt x="216407" y="211327"/>
                </a:lnTo>
                <a:lnTo>
                  <a:pt x="219201" y="213105"/>
                </a:lnTo>
                <a:lnTo>
                  <a:pt x="221361" y="214502"/>
                </a:lnTo>
                <a:lnTo>
                  <a:pt x="229742" y="217931"/>
                </a:lnTo>
                <a:lnTo>
                  <a:pt x="230759" y="217931"/>
                </a:lnTo>
                <a:lnTo>
                  <a:pt x="232029" y="217931"/>
                </a:lnTo>
                <a:lnTo>
                  <a:pt x="233298" y="217931"/>
                </a:lnTo>
                <a:lnTo>
                  <a:pt x="234568" y="217931"/>
                </a:lnTo>
                <a:lnTo>
                  <a:pt x="235712" y="217931"/>
                </a:lnTo>
                <a:lnTo>
                  <a:pt x="236600" y="218312"/>
                </a:lnTo>
                <a:lnTo>
                  <a:pt x="237362" y="219201"/>
                </a:lnTo>
                <a:lnTo>
                  <a:pt x="238124" y="220090"/>
                </a:lnTo>
                <a:lnTo>
                  <a:pt x="238760" y="221614"/>
                </a:lnTo>
                <a:lnTo>
                  <a:pt x="239013" y="223774"/>
                </a:lnTo>
                <a:lnTo>
                  <a:pt x="239394" y="226060"/>
                </a:lnTo>
                <a:lnTo>
                  <a:pt x="239648" y="229362"/>
                </a:lnTo>
                <a:lnTo>
                  <a:pt x="239648" y="233679"/>
                </a:lnTo>
                <a:lnTo>
                  <a:pt x="239648" y="238251"/>
                </a:lnTo>
                <a:lnTo>
                  <a:pt x="238379" y="250189"/>
                </a:lnTo>
                <a:lnTo>
                  <a:pt x="237997" y="251460"/>
                </a:lnTo>
                <a:lnTo>
                  <a:pt x="230886" y="255524"/>
                </a:lnTo>
                <a:lnTo>
                  <a:pt x="228345" y="256286"/>
                </a:lnTo>
                <a:lnTo>
                  <a:pt x="225425" y="256539"/>
                </a:lnTo>
                <a:lnTo>
                  <a:pt x="221995" y="256539"/>
                </a:lnTo>
                <a:lnTo>
                  <a:pt x="219201" y="256539"/>
                </a:lnTo>
                <a:lnTo>
                  <a:pt x="216407" y="256286"/>
                </a:lnTo>
                <a:lnTo>
                  <a:pt x="213487" y="255524"/>
                </a:lnTo>
                <a:lnTo>
                  <a:pt x="210565" y="254888"/>
                </a:lnTo>
                <a:lnTo>
                  <a:pt x="207137" y="253618"/>
                </a:lnTo>
                <a:lnTo>
                  <a:pt x="203326" y="251587"/>
                </a:lnTo>
                <a:lnTo>
                  <a:pt x="199516" y="249681"/>
                </a:lnTo>
                <a:lnTo>
                  <a:pt x="195071" y="247141"/>
                </a:lnTo>
                <a:lnTo>
                  <a:pt x="189991" y="243966"/>
                </a:lnTo>
                <a:lnTo>
                  <a:pt x="184912" y="240918"/>
                </a:lnTo>
                <a:lnTo>
                  <a:pt x="178942" y="236854"/>
                </a:lnTo>
                <a:lnTo>
                  <a:pt x="172338" y="231775"/>
                </a:lnTo>
                <a:lnTo>
                  <a:pt x="166496" y="235838"/>
                </a:lnTo>
                <a:lnTo>
                  <a:pt x="160400" y="239395"/>
                </a:lnTo>
                <a:lnTo>
                  <a:pt x="154177" y="242570"/>
                </a:lnTo>
                <a:lnTo>
                  <a:pt x="148081" y="245745"/>
                </a:lnTo>
                <a:lnTo>
                  <a:pt x="141604" y="248285"/>
                </a:lnTo>
                <a:lnTo>
                  <a:pt x="134746" y="250443"/>
                </a:lnTo>
                <a:lnTo>
                  <a:pt x="128015" y="252602"/>
                </a:lnTo>
                <a:lnTo>
                  <a:pt x="121030" y="254126"/>
                </a:lnTo>
                <a:lnTo>
                  <a:pt x="113918" y="255270"/>
                </a:lnTo>
                <a:lnTo>
                  <a:pt x="106679" y="256412"/>
                </a:lnTo>
                <a:lnTo>
                  <a:pt x="98932" y="256921"/>
                </a:lnTo>
                <a:lnTo>
                  <a:pt x="90804" y="256921"/>
                </a:lnTo>
                <a:lnTo>
                  <a:pt x="82676" y="256921"/>
                </a:lnTo>
                <a:lnTo>
                  <a:pt x="45465" y="249427"/>
                </a:lnTo>
                <a:lnTo>
                  <a:pt x="38735" y="246887"/>
                </a:lnTo>
                <a:lnTo>
                  <a:pt x="32512" y="243712"/>
                </a:lnTo>
                <a:lnTo>
                  <a:pt x="27050" y="239775"/>
                </a:lnTo>
                <a:lnTo>
                  <a:pt x="21462" y="235965"/>
                </a:lnTo>
                <a:lnTo>
                  <a:pt x="16637" y="231393"/>
                </a:lnTo>
                <a:lnTo>
                  <a:pt x="12700" y="226187"/>
                </a:lnTo>
                <a:lnTo>
                  <a:pt x="8636" y="220852"/>
                </a:lnTo>
                <a:lnTo>
                  <a:pt x="5587" y="214884"/>
                </a:lnTo>
                <a:lnTo>
                  <a:pt x="3301" y="208152"/>
                </a:lnTo>
                <a:lnTo>
                  <a:pt x="1142" y="201295"/>
                </a:lnTo>
                <a:lnTo>
                  <a:pt x="0" y="193928"/>
                </a:lnTo>
                <a:lnTo>
                  <a:pt x="0" y="185674"/>
                </a:lnTo>
                <a:lnTo>
                  <a:pt x="0" y="178815"/>
                </a:lnTo>
                <a:lnTo>
                  <a:pt x="1015" y="172212"/>
                </a:lnTo>
                <a:lnTo>
                  <a:pt x="3048" y="166115"/>
                </a:lnTo>
                <a:lnTo>
                  <a:pt x="5079" y="159892"/>
                </a:lnTo>
                <a:lnTo>
                  <a:pt x="8254" y="154177"/>
                </a:lnTo>
                <a:lnTo>
                  <a:pt x="12318" y="148716"/>
                </a:lnTo>
                <a:lnTo>
                  <a:pt x="16382" y="143255"/>
                </a:lnTo>
                <a:lnTo>
                  <a:pt x="48387" y="118490"/>
                </a:lnTo>
                <a:lnTo>
                  <a:pt x="43941" y="112775"/>
                </a:lnTo>
                <a:lnTo>
                  <a:pt x="28575" y="88011"/>
                </a:lnTo>
                <a:lnTo>
                  <a:pt x="26415" y="83438"/>
                </a:lnTo>
                <a:lnTo>
                  <a:pt x="24764" y="79121"/>
                </a:lnTo>
                <a:lnTo>
                  <a:pt x="23749" y="74929"/>
                </a:lnTo>
                <a:lnTo>
                  <a:pt x="22732" y="70738"/>
                </a:lnTo>
                <a:lnTo>
                  <a:pt x="22098" y="66675"/>
                </a:lnTo>
                <a:lnTo>
                  <a:pt x="22098" y="62484"/>
                </a:lnTo>
                <a:lnTo>
                  <a:pt x="22098" y="53848"/>
                </a:lnTo>
                <a:lnTo>
                  <a:pt x="41275" y="18287"/>
                </a:lnTo>
                <a:lnTo>
                  <a:pt x="83200" y="1238"/>
                </a:lnTo>
                <a:lnTo>
                  <a:pt x="92763" y="309"/>
                </a:lnTo>
                <a:lnTo>
                  <a:pt x="103124" y="0"/>
                </a:lnTo>
                <a:close/>
              </a:path>
            </a:pathLst>
          </a:custGeom>
          <a:ln w="3175">
            <a:solidFill>
              <a:srgbClr val="446A1C"/>
            </a:solidFill>
          </a:ln>
        </p:spPr>
        <p:txBody>
          <a:bodyPr wrap="square" lIns="0" tIns="0" rIns="0" bIns="0" rtlCol="0"/>
          <a:lstStyle/>
          <a:p>
            <a:endParaRPr sz="3800"/>
          </a:p>
        </p:txBody>
      </p:sp>
      <p:sp>
        <p:nvSpPr>
          <p:cNvPr id="36" name="object 36"/>
          <p:cNvSpPr/>
          <p:nvPr/>
        </p:nvSpPr>
        <p:spPr>
          <a:xfrm>
            <a:off x="8161401" y="1120647"/>
            <a:ext cx="748538" cy="242950"/>
          </a:xfrm>
          <a:prstGeom prst="rect">
            <a:avLst/>
          </a:prstGeom>
          <a:blipFill>
            <a:blip r:embed="rId21" cstate="print"/>
            <a:stretch>
              <a:fillRect/>
            </a:stretch>
          </a:blipFill>
        </p:spPr>
        <p:txBody>
          <a:bodyPr wrap="square" lIns="0" tIns="0" rIns="0" bIns="0" rtlCol="0"/>
          <a:lstStyle/>
          <a:p>
            <a:endParaRPr sz="3800"/>
          </a:p>
        </p:txBody>
      </p:sp>
      <p:sp>
        <p:nvSpPr>
          <p:cNvPr id="37" name="object 37"/>
          <p:cNvSpPr/>
          <p:nvPr/>
        </p:nvSpPr>
        <p:spPr>
          <a:xfrm>
            <a:off x="8758682" y="1160018"/>
            <a:ext cx="100965" cy="163830"/>
          </a:xfrm>
          <a:custGeom>
            <a:avLst/>
            <a:gdLst/>
            <a:ahLst/>
            <a:cxnLst/>
            <a:rect l="l" t="t" r="r" b="b"/>
            <a:pathLst>
              <a:path w="100965" h="163830">
                <a:moveTo>
                  <a:pt x="0" y="0"/>
                </a:moveTo>
                <a:lnTo>
                  <a:pt x="0" y="163703"/>
                </a:lnTo>
                <a:lnTo>
                  <a:pt x="25526" y="163703"/>
                </a:lnTo>
                <a:lnTo>
                  <a:pt x="66010" y="155590"/>
                </a:lnTo>
                <a:lnTo>
                  <a:pt x="93567" y="124194"/>
                </a:lnTo>
                <a:lnTo>
                  <a:pt x="100711" y="80264"/>
                </a:lnTo>
                <a:lnTo>
                  <a:pt x="100451" y="71836"/>
                </a:lnTo>
                <a:lnTo>
                  <a:pt x="91471" y="34671"/>
                </a:lnTo>
                <a:lnTo>
                  <a:pt x="61214" y="6096"/>
                </a:lnTo>
                <a:lnTo>
                  <a:pt x="24765" y="0"/>
                </a:lnTo>
                <a:lnTo>
                  <a:pt x="0" y="0"/>
                </a:lnTo>
                <a:close/>
              </a:path>
            </a:pathLst>
          </a:custGeom>
          <a:ln w="3175">
            <a:solidFill>
              <a:srgbClr val="446A1C"/>
            </a:solidFill>
          </a:ln>
        </p:spPr>
        <p:txBody>
          <a:bodyPr wrap="square" lIns="0" tIns="0" rIns="0" bIns="0" rtlCol="0"/>
          <a:lstStyle/>
          <a:p>
            <a:endParaRPr sz="3800"/>
          </a:p>
        </p:txBody>
      </p:sp>
      <p:sp>
        <p:nvSpPr>
          <p:cNvPr id="38" name="object 38"/>
          <p:cNvSpPr/>
          <p:nvPr/>
        </p:nvSpPr>
        <p:spPr>
          <a:xfrm>
            <a:off x="8210296" y="1159511"/>
            <a:ext cx="64769" cy="81915"/>
          </a:xfrm>
          <a:custGeom>
            <a:avLst/>
            <a:gdLst/>
            <a:ahLst/>
            <a:cxnLst/>
            <a:rect l="l" t="t" r="r" b="b"/>
            <a:pathLst>
              <a:path w="64770" h="81915">
                <a:moveTo>
                  <a:pt x="0" y="0"/>
                </a:moveTo>
                <a:lnTo>
                  <a:pt x="0" y="81661"/>
                </a:lnTo>
                <a:lnTo>
                  <a:pt x="21971" y="81661"/>
                </a:lnTo>
                <a:lnTo>
                  <a:pt x="29718" y="81661"/>
                </a:lnTo>
                <a:lnTo>
                  <a:pt x="36322" y="80644"/>
                </a:lnTo>
                <a:lnTo>
                  <a:pt x="41528" y="78486"/>
                </a:lnTo>
                <a:lnTo>
                  <a:pt x="46862" y="76326"/>
                </a:lnTo>
                <a:lnTo>
                  <a:pt x="51180" y="73405"/>
                </a:lnTo>
                <a:lnTo>
                  <a:pt x="54482" y="69595"/>
                </a:lnTo>
                <a:lnTo>
                  <a:pt x="57784" y="65912"/>
                </a:lnTo>
                <a:lnTo>
                  <a:pt x="60325" y="61340"/>
                </a:lnTo>
                <a:lnTo>
                  <a:pt x="62102" y="56134"/>
                </a:lnTo>
                <a:lnTo>
                  <a:pt x="63880" y="50800"/>
                </a:lnTo>
                <a:lnTo>
                  <a:pt x="64770" y="45085"/>
                </a:lnTo>
                <a:lnTo>
                  <a:pt x="64770" y="38862"/>
                </a:lnTo>
                <a:lnTo>
                  <a:pt x="64770" y="30479"/>
                </a:lnTo>
                <a:lnTo>
                  <a:pt x="63246" y="23494"/>
                </a:lnTo>
                <a:lnTo>
                  <a:pt x="60198" y="18034"/>
                </a:lnTo>
                <a:lnTo>
                  <a:pt x="57276" y="12573"/>
                </a:lnTo>
                <a:lnTo>
                  <a:pt x="53594" y="8509"/>
                </a:lnTo>
                <a:lnTo>
                  <a:pt x="49275" y="5968"/>
                </a:lnTo>
                <a:lnTo>
                  <a:pt x="44957" y="3301"/>
                </a:lnTo>
                <a:lnTo>
                  <a:pt x="40385" y="1650"/>
                </a:lnTo>
                <a:lnTo>
                  <a:pt x="35559" y="1015"/>
                </a:lnTo>
                <a:lnTo>
                  <a:pt x="30860" y="380"/>
                </a:lnTo>
                <a:lnTo>
                  <a:pt x="25907" y="0"/>
                </a:lnTo>
                <a:lnTo>
                  <a:pt x="20827" y="0"/>
                </a:lnTo>
                <a:lnTo>
                  <a:pt x="0" y="0"/>
                </a:lnTo>
                <a:close/>
              </a:path>
            </a:pathLst>
          </a:custGeom>
          <a:ln w="3175">
            <a:solidFill>
              <a:srgbClr val="446A1C"/>
            </a:solidFill>
          </a:ln>
        </p:spPr>
        <p:txBody>
          <a:bodyPr wrap="square" lIns="0" tIns="0" rIns="0" bIns="0" rtlCol="0"/>
          <a:lstStyle/>
          <a:p>
            <a:endParaRPr sz="3800"/>
          </a:p>
        </p:txBody>
      </p:sp>
      <p:sp>
        <p:nvSpPr>
          <p:cNvPr id="39" name="object 39"/>
          <p:cNvSpPr/>
          <p:nvPr/>
        </p:nvSpPr>
        <p:spPr>
          <a:xfrm>
            <a:off x="8710042" y="1121663"/>
            <a:ext cx="200025" cy="241300"/>
          </a:xfrm>
          <a:custGeom>
            <a:avLst/>
            <a:gdLst/>
            <a:ahLst/>
            <a:cxnLst/>
            <a:rect l="l" t="t" r="r" b="b"/>
            <a:pathLst>
              <a:path w="200025" h="241300">
                <a:moveTo>
                  <a:pt x="14477" y="0"/>
                </a:moveTo>
                <a:lnTo>
                  <a:pt x="76200" y="0"/>
                </a:lnTo>
                <a:lnTo>
                  <a:pt x="91680" y="476"/>
                </a:lnTo>
                <a:lnTo>
                  <a:pt x="130809" y="7620"/>
                </a:lnTo>
                <a:lnTo>
                  <a:pt x="168528" y="29972"/>
                </a:lnTo>
                <a:lnTo>
                  <a:pt x="191897" y="66421"/>
                </a:lnTo>
                <a:lnTo>
                  <a:pt x="199898" y="116839"/>
                </a:lnTo>
                <a:lnTo>
                  <a:pt x="199370" y="132816"/>
                </a:lnTo>
                <a:lnTo>
                  <a:pt x="191261" y="173482"/>
                </a:lnTo>
                <a:lnTo>
                  <a:pt x="166497" y="211962"/>
                </a:lnTo>
                <a:lnTo>
                  <a:pt x="127126" y="233807"/>
                </a:lnTo>
                <a:lnTo>
                  <a:pt x="87336" y="240361"/>
                </a:lnTo>
                <a:lnTo>
                  <a:pt x="71881" y="240791"/>
                </a:lnTo>
                <a:lnTo>
                  <a:pt x="14477" y="240791"/>
                </a:lnTo>
                <a:lnTo>
                  <a:pt x="10413" y="240791"/>
                </a:lnTo>
                <a:lnTo>
                  <a:pt x="6857" y="239522"/>
                </a:lnTo>
                <a:lnTo>
                  <a:pt x="4063" y="237109"/>
                </a:lnTo>
                <a:lnTo>
                  <a:pt x="1397" y="234696"/>
                </a:lnTo>
                <a:lnTo>
                  <a:pt x="0" y="230759"/>
                </a:lnTo>
                <a:lnTo>
                  <a:pt x="0" y="225298"/>
                </a:lnTo>
                <a:lnTo>
                  <a:pt x="0" y="15494"/>
                </a:lnTo>
                <a:lnTo>
                  <a:pt x="0" y="10033"/>
                </a:lnTo>
                <a:lnTo>
                  <a:pt x="1397" y="6096"/>
                </a:lnTo>
                <a:lnTo>
                  <a:pt x="4063" y="3683"/>
                </a:lnTo>
                <a:lnTo>
                  <a:pt x="6857" y="1270"/>
                </a:lnTo>
                <a:lnTo>
                  <a:pt x="10413" y="0"/>
                </a:lnTo>
                <a:lnTo>
                  <a:pt x="14477" y="0"/>
                </a:lnTo>
                <a:close/>
              </a:path>
            </a:pathLst>
          </a:custGeom>
          <a:ln w="3175">
            <a:solidFill>
              <a:srgbClr val="446A1C"/>
            </a:solidFill>
          </a:ln>
        </p:spPr>
        <p:txBody>
          <a:bodyPr wrap="square" lIns="0" tIns="0" rIns="0" bIns="0" rtlCol="0"/>
          <a:lstStyle/>
          <a:p>
            <a:endParaRPr sz="3800"/>
          </a:p>
        </p:txBody>
      </p:sp>
      <p:sp>
        <p:nvSpPr>
          <p:cNvPr id="40" name="object 40"/>
          <p:cNvSpPr/>
          <p:nvPr/>
        </p:nvSpPr>
        <p:spPr>
          <a:xfrm>
            <a:off x="8161401" y="1121664"/>
            <a:ext cx="165100" cy="241935"/>
          </a:xfrm>
          <a:custGeom>
            <a:avLst/>
            <a:gdLst/>
            <a:ahLst/>
            <a:cxnLst/>
            <a:rect l="l" t="t" r="r" b="b"/>
            <a:pathLst>
              <a:path w="165100" h="241934">
                <a:moveTo>
                  <a:pt x="16509" y="0"/>
                </a:moveTo>
                <a:lnTo>
                  <a:pt x="73278" y="0"/>
                </a:lnTo>
                <a:lnTo>
                  <a:pt x="78994" y="0"/>
                </a:lnTo>
                <a:lnTo>
                  <a:pt x="84327" y="253"/>
                </a:lnTo>
                <a:lnTo>
                  <a:pt x="89534" y="762"/>
                </a:lnTo>
                <a:lnTo>
                  <a:pt x="94615" y="1143"/>
                </a:lnTo>
                <a:lnTo>
                  <a:pt x="100838" y="2032"/>
                </a:lnTo>
                <a:lnTo>
                  <a:pt x="108076" y="3556"/>
                </a:lnTo>
                <a:lnTo>
                  <a:pt x="115189" y="4952"/>
                </a:lnTo>
                <a:lnTo>
                  <a:pt x="122554" y="7620"/>
                </a:lnTo>
                <a:lnTo>
                  <a:pt x="129921" y="11430"/>
                </a:lnTo>
                <a:lnTo>
                  <a:pt x="137287" y="15239"/>
                </a:lnTo>
                <a:lnTo>
                  <a:pt x="143509" y="20065"/>
                </a:lnTo>
                <a:lnTo>
                  <a:pt x="148717" y="26035"/>
                </a:lnTo>
                <a:lnTo>
                  <a:pt x="153924" y="31876"/>
                </a:lnTo>
                <a:lnTo>
                  <a:pt x="157988" y="38735"/>
                </a:lnTo>
                <a:lnTo>
                  <a:pt x="164719" y="73151"/>
                </a:lnTo>
                <a:lnTo>
                  <a:pt x="164336" y="83036"/>
                </a:lnTo>
                <a:lnTo>
                  <a:pt x="150669" y="123475"/>
                </a:lnTo>
                <a:lnTo>
                  <a:pt x="118792" y="148544"/>
                </a:lnTo>
                <a:lnTo>
                  <a:pt x="80484" y="156888"/>
                </a:lnTo>
                <a:lnTo>
                  <a:pt x="68960" y="157225"/>
                </a:lnTo>
                <a:lnTo>
                  <a:pt x="48895" y="157225"/>
                </a:lnTo>
                <a:lnTo>
                  <a:pt x="48895" y="234061"/>
                </a:lnTo>
                <a:lnTo>
                  <a:pt x="48895" y="235331"/>
                </a:lnTo>
                <a:lnTo>
                  <a:pt x="48514" y="236474"/>
                </a:lnTo>
                <a:lnTo>
                  <a:pt x="47625" y="237489"/>
                </a:lnTo>
                <a:lnTo>
                  <a:pt x="46863" y="238378"/>
                </a:lnTo>
                <a:lnTo>
                  <a:pt x="36195" y="241300"/>
                </a:lnTo>
                <a:lnTo>
                  <a:pt x="33147" y="241681"/>
                </a:lnTo>
                <a:lnTo>
                  <a:pt x="29209" y="241935"/>
                </a:lnTo>
                <a:lnTo>
                  <a:pt x="24256" y="241935"/>
                </a:lnTo>
                <a:lnTo>
                  <a:pt x="19557" y="241935"/>
                </a:lnTo>
                <a:lnTo>
                  <a:pt x="4952" y="239902"/>
                </a:lnTo>
                <a:lnTo>
                  <a:pt x="3048" y="239268"/>
                </a:lnTo>
                <a:lnTo>
                  <a:pt x="1777" y="238378"/>
                </a:lnTo>
                <a:lnTo>
                  <a:pt x="1016" y="237489"/>
                </a:lnTo>
                <a:lnTo>
                  <a:pt x="253" y="236474"/>
                </a:lnTo>
                <a:lnTo>
                  <a:pt x="0" y="235331"/>
                </a:lnTo>
                <a:lnTo>
                  <a:pt x="0" y="234061"/>
                </a:lnTo>
                <a:lnTo>
                  <a:pt x="0" y="17525"/>
                </a:lnTo>
                <a:lnTo>
                  <a:pt x="0" y="11684"/>
                </a:lnTo>
                <a:lnTo>
                  <a:pt x="1524" y="7365"/>
                </a:lnTo>
                <a:lnTo>
                  <a:pt x="4445" y="4445"/>
                </a:lnTo>
                <a:lnTo>
                  <a:pt x="7493" y="1524"/>
                </a:lnTo>
                <a:lnTo>
                  <a:pt x="11556" y="0"/>
                </a:lnTo>
                <a:lnTo>
                  <a:pt x="16509" y="0"/>
                </a:lnTo>
                <a:close/>
              </a:path>
            </a:pathLst>
          </a:custGeom>
          <a:ln w="3175">
            <a:solidFill>
              <a:srgbClr val="446A1C"/>
            </a:solidFill>
          </a:ln>
        </p:spPr>
        <p:txBody>
          <a:bodyPr wrap="square" lIns="0" tIns="0" rIns="0" bIns="0" rtlCol="0"/>
          <a:lstStyle/>
          <a:p>
            <a:endParaRPr sz="3800"/>
          </a:p>
        </p:txBody>
      </p:sp>
      <p:sp>
        <p:nvSpPr>
          <p:cNvPr id="41" name="object 41"/>
          <p:cNvSpPr/>
          <p:nvPr/>
        </p:nvSpPr>
        <p:spPr>
          <a:xfrm>
            <a:off x="8345806" y="1120647"/>
            <a:ext cx="329565" cy="243204"/>
          </a:xfrm>
          <a:custGeom>
            <a:avLst/>
            <a:gdLst/>
            <a:ahLst/>
            <a:cxnLst/>
            <a:rect l="l" t="t" r="r" b="b"/>
            <a:pathLst>
              <a:path w="329565" h="243205">
                <a:moveTo>
                  <a:pt x="24765" y="0"/>
                </a:moveTo>
                <a:lnTo>
                  <a:pt x="30606" y="0"/>
                </a:lnTo>
                <a:lnTo>
                  <a:pt x="35178" y="0"/>
                </a:lnTo>
                <a:lnTo>
                  <a:pt x="38608" y="253"/>
                </a:lnTo>
                <a:lnTo>
                  <a:pt x="51308" y="10032"/>
                </a:lnTo>
                <a:lnTo>
                  <a:pt x="93599" y="194310"/>
                </a:lnTo>
                <a:lnTo>
                  <a:pt x="137668" y="11302"/>
                </a:lnTo>
                <a:lnTo>
                  <a:pt x="138175" y="9016"/>
                </a:lnTo>
                <a:lnTo>
                  <a:pt x="138811" y="6985"/>
                </a:lnTo>
                <a:lnTo>
                  <a:pt x="139573" y="5587"/>
                </a:lnTo>
                <a:lnTo>
                  <a:pt x="140462" y="4063"/>
                </a:lnTo>
                <a:lnTo>
                  <a:pt x="141731" y="2921"/>
                </a:lnTo>
                <a:lnTo>
                  <a:pt x="143764" y="2159"/>
                </a:lnTo>
                <a:lnTo>
                  <a:pt x="145669" y="1269"/>
                </a:lnTo>
                <a:lnTo>
                  <a:pt x="148209" y="762"/>
                </a:lnTo>
                <a:lnTo>
                  <a:pt x="151638" y="380"/>
                </a:lnTo>
                <a:lnTo>
                  <a:pt x="154940" y="126"/>
                </a:lnTo>
                <a:lnTo>
                  <a:pt x="159385" y="0"/>
                </a:lnTo>
                <a:lnTo>
                  <a:pt x="164973" y="0"/>
                </a:lnTo>
                <a:lnTo>
                  <a:pt x="170942" y="0"/>
                </a:lnTo>
                <a:lnTo>
                  <a:pt x="175768" y="126"/>
                </a:lnTo>
                <a:lnTo>
                  <a:pt x="179197" y="380"/>
                </a:lnTo>
                <a:lnTo>
                  <a:pt x="182752" y="635"/>
                </a:lnTo>
                <a:lnTo>
                  <a:pt x="185547" y="1142"/>
                </a:lnTo>
                <a:lnTo>
                  <a:pt x="187451" y="1904"/>
                </a:lnTo>
                <a:lnTo>
                  <a:pt x="189356" y="2666"/>
                </a:lnTo>
                <a:lnTo>
                  <a:pt x="193675" y="11302"/>
                </a:lnTo>
                <a:lnTo>
                  <a:pt x="239014" y="194310"/>
                </a:lnTo>
                <a:lnTo>
                  <a:pt x="239395" y="194310"/>
                </a:lnTo>
                <a:lnTo>
                  <a:pt x="281686" y="10540"/>
                </a:lnTo>
                <a:lnTo>
                  <a:pt x="282067" y="8636"/>
                </a:lnTo>
                <a:lnTo>
                  <a:pt x="282575" y="6857"/>
                </a:lnTo>
                <a:lnTo>
                  <a:pt x="283083" y="5461"/>
                </a:lnTo>
                <a:lnTo>
                  <a:pt x="283718" y="4063"/>
                </a:lnTo>
                <a:lnTo>
                  <a:pt x="284988" y="2921"/>
                </a:lnTo>
                <a:lnTo>
                  <a:pt x="286639" y="2159"/>
                </a:lnTo>
                <a:lnTo>
                  <a:pt x="288417" y="1269"/>
                </a:lnTo>
                <a:lnTo>
                  <a:pt x="290956" y="762"/>
                </a:lnTo>
                <a:lnTo>
                  <a:pt x="294131" y="380"/>
                </a:lnTo>
                <a:lnTo>
                  <a:pt x="297306" y="126"/>
                </a:lnTo>
                <a:lnTo>
                  <a:pt x="301878" y="0"/>
                </a:lnTo>
                <a:lnTo>
                  <a:pt x="307721" y="0"/>
                </a:lnTo>
                <a:lnTo>
                  <a:pt x="313181" y="0"/>
                </a:lnTo>
                <a:lnTo>
                  <a:pt x="327025" y="2921"/>
                </a:lnTo>
                <a:lnTo>
                  <a:pt x="328422" y="4317"/>
                </a:lnTo>
                <a:lnTo>
                  <a:pt x="329056" y="6350"/>
                </a:lnTo>
                <a:lnTo>
                  <a:pt x="328802" y="9016"/>
                </a:lnTo>
                <a:lnTo>
                  <a:pt x="328675" y="11684"/>
                </a:lnTo>
                <a:lnTo>
                  <a:pt x="328041" y="15239"/>
                </a:lnTo>
                <a:lnTo>
                  <a:pt x="326898" y="19812"/>
                </a:lnTo>
                <a:lnTo>
                  <a:pt x="271652" y="229362"/>
                </a:lnTo>
                <a:lnTo>
                  <a:pt x="270891" y="232282"/>
                </a:lnTo>
                <a:lnTo>
                  <a:pt x="269875" y="234696"/>
                </a:lnTo>
                <a:lnTo>
                  <a:pt x="268477" y="236474"/>
                </a:lnTo>
                <a:lnTo>
                  <a:pt x="267208" y="238251"/>
                </a:lnTo>
                <a:lnTo>
                  <a:pt x="265302" y="239649"/>
                </a:lnTo>
                <a:lnTo>
                  <a:pt x="262636" y="240537"/>
                </a:lnTo>
                <a:lnTo>
                  <a:pt x="260096" y="241553"/>
                </a:lnTo>
                <a:lnTo>
                  <a:pt x="256667" y="242188"/>
                </a:lnTo>
                <a:lnTo>
                  <a:pt x="252602" y="242442"/>
                </a:lnTo>
                <a:lnTo>
                  <a:pt x="248539" y="242824"/>
                </a:lnTo>
                <a:lnTo>
                  <a:pt x="243331" y="242950"/>
                </a:lnTo>
                <a:lnTo>
                  <a:pt x="236981" y="242950"/>
                </a:lnTo>
                <a:lnTo>
                  <a:pt x="229997" y="242950"/>
                </a:lnTo>
                <a:lnTo>
                  <a:pt x="224281" y="242824"/>
                </a:lnTo>
                <a:lnTo>
                  <a:pt x="219964" y="242442"/>
                </a:lnTo>
                <a:lnTo>
                  <a:pt x="215646" y="242188"/>
                </a:lnTo>
                <a:lnTo>
                  <a:pt x="212344" y="241553"/>
                </a:lnTo>
                <a:lnTo>
                  <a:pt x="209803" y="240537"/>
                </a:lnTo>
                <a:lnTo>
                  <a:pt x="207391" y="239649"/>
                </a:lnTo>
                <a:lnTo>
                  <a:pt x="205613" y="238251"/>
                </a:lnTo>
                <a:lnTo>
                  <a:pt x="204470" y="236474"/>
                </a:lnTo>
                <a:lnTo>
                  <a:pt x="203326" y="234696"/>
                </a:lnTo>
                <a:lnTo>
                  <a:pt x="202438" y="232282"/>
                </a:lnTo>
                <a:lnTo>
                  <a:pt x="201802" y="229362"/>
                </a:lnTo>
                <a:lnTo>
                  <a:pt x="163322" y="76835"/>
                </a:lnTo>
                <a:lnTo>
                  <a:pt x="162941" y="76835"/>
                </a:lnTo>
                <a:lnTo>
                  <a:pt x="126492" y="229362"/>
                </a:lnTo>
                <a:lnTo>
                  <a:pt x="125856" y="232155"/>
                </a:lnTo>
                <a:lnTo>
                  <a:pt x="124968" y="234568"/>
                </a:lnTo>
                <a:lnTo>
                  <a:pt x="108712" y="242442"/>
                </a:lnTo>
                <a:lnTo>
                  <a:pt x="104521" y="242824"/>
                </a:lnTo>
                <a:lnTo>
                  <a:pt x="99060" y="242950"/>
                </a:lnTo>
                <a:lnTo>
                  <a:pt x="92328" y="242950"/>
                </a:lnTo>
                <a:lnTo>
                  <a:pt x="85090" y="242950"/>
                </a:lnTo>
                <a:lnTo>
                  <a:pt x="79375" y="242824"/>
                </a:lnTo>
                <a:lnTo>
                  <a:pt x="75056" y="242442"/>
                </a:lnTo>
                <a:lnTo>
                  <a:pt x="70739" y="242188"/>
                </a:lnTo>
                <a:lnTo>
                  <a:pt x="67437" y="241553"/>
                </a:lnTo>
                <a:lnTo>
                  <a:pt x="64897" y="240537"/>
                </a:lnTo>
                <a:lnTo>
                  <a:pt x="62484" y="239649"/>
                </a:lnTo>
                <a:lnTo>
                  <a:pt x="60705" y="238251"/>
                </a:lnTo>
                <a:lnTo>
                  <a:pt x="59563" y="236474"/>
                </a:lnTo>
                <a:lnTo>
                  <a:pt x="58420" y="234696"/>
                </a:lnTo>
                <a:lnTo>
                  <a:pt x="2031" y="19303"/>
                </a:lnTo>
                <a:lnTo>
                  <a:pt x="126" y="8762"/>
                </a:lnTo>
                <a:lnTo>
                  <a:pt x="0" y="6223"/>
                </a:lnTo>
                <a:lnTo>
                  <a:pt x="18415" y="0"/>
                </a:lnTo>
                <a:lnTo>
                  <a:pt x="24765" y="0"/>
                </a:lnTo>
                <a:close/>
              </a:path>
            </a:pathLst>
          </a:custGeom>
          <a:ln w="3175">
            <a:solidFill>
              <a:srgbClr val="446A1C"/>
            </a:solidFill>
          </a:ln>
        </p:spPr>
        <p:txBody>
          <a:bodyPr wrap="square" lIns="0" tIns="0" rIns="0" bIns="0" rtlCol="0"/>
          <a:lstStyle/>
          <a:p>
            <a:endParaRPr sz="3800"/>
          </a:p>
        </p:txBody>
      </p:sp>
      <p:sp>
        <p:nvSpPr>
          <p:cNvPr id="42" name="object 42"/>
          <p:cNvSpPr/>
          <p:nvPr/>
        </p:nvSpPr>
        <p:spPr>
          <a:xfrm>
            <a:off x="2715767" y="1524000"/>
            <a:ext cx="5236463" cy="5333999"/>
          </a:xfrm>
          <a:prstGeom prst="rect">
            <a:avLst/>
          </a:prstGeom>
          <a:blipFill>
            <a:blip r:embed="rId22" cstate="print"/>
            <a:stretch>
              <a:fillRect/>
            </a:stretch>
          </a:blipFill>
        </p:spPr>
        <p:txBody>
          <a:bodyPr wrap="square" lIns="0" tIns="0" rIns="0" bIns="0" rtlCol="0"/>
          <a:lstStyle/>
          <a:p>
            <a:endParaRPr sz="3800"/>
          </a:p>
        </p:txBody>
      </p:sp>
    </p:spTree>
    <p:extLst>
      <p:ext uri="{BB962C8B-B14F-4D97-AF65-F5344CB8AC3E}">
        <p14:creationId xmlns:p14="http://schemas.microsoft.com/office/powerpoint/2010/main" val="1383623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60181" y="1008508"/>
            <a:ext cx="5031371" cy="331977"/>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7024116" y="1268094"/>
            <a:ext cx="68325" cy="71373"/>
          </a:xfrm>
          <a:prstGeom prst="rect">
            <a:avLst/>
          </a:prstGeom>
          <a:blipFill>
            <a:blip r:embed="rId3" cstate="print"/>
            <a:stretch>
              <a:fillRect/>
            </a:stretch>
          </a:blipFill>
        </p:spPr>
        <p:txBody>
          <a:bodyPr wrap="square" lIns="0" tIns="0" rIns="0" bIns="0" rtlCol="0"/>
          <a:lstStyle/>
          <a:p>
            <a:endParaRPr sz="3800"/>
          </a:p>
        </p:txBody>
      </p:sp>
      <p:sp>
        <p:nvSpPr>
          <p:cNvPr id="4" name="object 4"/>
          <p:cNvSpPr/>
          <p:nvPr/>
        </p:nvSpPr>
        <p:spPr>
          <a:xfrm>
            <a:off x="6867145" y="1268094"/>
            <a:ext cx="68325" cy="71373"/>
          </a:xfrm>
          <a:prstGeom prst="rect">
            <a:avLst/>
          </a:prstGeom>
          <a:blipFill>
            <a:blip r:embed="rId3" cstate="print"/>
            <a:stretch>
              <a:fillRect/>
            </a:stretch>
          </a:blipFill>
        </p:spPr>
        <p:txBody>
          <a:bodyPr wrap="square" lIns="0" tIns="0" rIns="0" bIns="0" rtlCol="0"/>
          <a:lstStyle/>
          <a:p>
            <a:endParaRPr sz="3800"/>
          </a:p>
        </p:txBody>
      </p:sp>
      <p:sp>
        <p:nvSpPr>
          <p:cNvPr id="5" name="object 5"/>
          <p:cNvSpPr/>
          <p:nvPr/>
        </p:nvSpPr>
        <p:spPr>
          <a:xfrm>
            <a:off x="6712839" y="1264285"/>
            <a:ext cx="71882" cy="74675"/>
          </a:xfrm>
          <a:prstGeom prst="rect">
            <a:avLst/>
          </a:prstGeom>
          <a:blipFill>
            <a:blip r:embed="rId4" cstate="print"/>
            <a:stretch>
              <a:fillRect/>
            </a:stretch>
          </a:blipFill>
        </p:spPr>
        <p:txBody>
          <a:bodyPr wrap="square" lIns="0" tIns="0" rIns="0" bIns="0" rtlCol="0"/>
          <a:lstStyle/>
          <a:p>
            <a:endParaRPr sz="3800"/>
          </a:p>
        </p:txBody>
      </p:sp>
      <p:sp>
        <p:nvSpPr>
          <p:cNvPr id="6" name="object 6"/>
          <p:cNvSpPr/>
          <p:nvPr/>
        </p:nvSpPr>
        <p:spPr>
          <a:xfrm>
            <a:off x="6583299" y="1264285"/>
            <a:ext cx="71881" cy="74675"/>
          </a:xfrm>
          <a:prstGeom prst="rect">
            <a:avLst/>
          </a:prstGeom>
          <a:blipFill>
            <a:blip r:embed="rId4" cstate="print"/>
            <a:stretch>
              <a:fillRect/>
            </a:stretch>
          </a:blipFill>
        </p:spPr>
        <p:txBody>
          <a:bodyPr wrap="square" lIns="0" tIns="0" rIns="0" bIns="0" rtlCol="0"/>
          <a:lstStyle/>
          <a:p>
            <a:endParaRPr sz="3800"/>
          </a:p>
        </p:txBody>
      </p:sp>
      <p:sp>
        <p:nvSpPr>
          <p:cNvPr id="7" name="object 7"/>
          <p:cNvSpPr/>
          <p:nvPr/>
        </p:nvSpPr>
        <p:spPr>
          <a:xfrm>
            <a:off x="2999994" y="1088009"/>
            <a:ext cx="86995" cy="130175"/>
          </a:xfrm>
          <a:custGeom>
            <a:avLst/>
            <a:gdLst/>
            <a:ahLst/>
            <a:cxnLst/>
            <a:rect l="l" t="t" r="r" b="b"/>
            <a:pathLst>
              <a:path w="86994" h="130175">
                <a:moveTo>
                  <a:pt x="43180" y="0"/>
                </a:moveTo>
                <a:lnTo>
                  <a:pt x="0" y="129793"/>
                </a:lnTo>
                <a:lnTo>
                  <a:pt x="86487" y="129793"/>
                </a:lnTo>
                <a:lnTo>
                  <a:pt x="43306" y="0"/>
                </a:lnTo>
                <a:close/>
              </a:path>
            </a:pathLst>
          </a:custGeom>
          <a:ln w="3175">
            <a:solidFill>
              <a:srgbClr val="446A1C"/>
            </a:solidFill>
          </a:ln>
        </p:spPr>
        <p:txBody>
          <a:bodyPr wrap="square" lIns="0" tIns="0" rIns="0" bIns="0" rtlCol="0"/>
          <a:lstStyle/>
          <a:p>
            <a:endParaRPr sz="3800"/>
          </a:p>
        </p:txBody>
      </p:sp>
      <p:sp>
        <p:nvSpPr>
          <p:cNvPr id="8" name="object 8"/>
          <p:cNvSpPr/>
          <p:nvPr/>
        </p:nvSpPr>
        <p:spPr>
          <a:xfrm>
            <a:off x="4797934" y="1023492"/>
            <a:ext cx="861821" cy="317880"/>
          </a:xfrm>
          <a:prstGeom prst="rect">
            <a:avLst/>
          </a:prstGeom>
          <a:blipFill>
            <a:blip r:embed="rId5" cstate="print"/>
            <a:stretch>
              <a:fillRect/>
            </a:stretch>
          </a:blipFill>
        </p:spPr>
        <p:txBody>
          <a:bodyPr wrap="square" lIns="0" tIns="0" rIns="0" bIns="0" rtlCol="0"/>
          <a:lstStyle/>
          <a:p>
            <a:endParaRPr sz="3800"/>
          </a:p>
        </p:txBody>
      </p:sp>
      <p:sp>
        <p:nvSpPr>
          <p:cNvPr id="9" name="object 9"/>
          <p:cNvSpPr/>
          <p:nvPr/>
        </p:nvSpPr>
        <p:spPr>
          <a:xfrm>
            <a:off x="2701837" y="1029717"/>
            <a:ext cx="233679" cy="306705"/>
          </a:xfrm>
          <a:custGeom>
            <a:avLst/>
            <a:gdLst/>
            <a:ahLst/>
            <a:cxnLst/>
            <a:rect l="l" t="t" r="r" b="b"/>
            <a:pathLst>
              <a:path w="233680" h="306705">
                <a:moveTo>
                  <a:pt x="9194" y="0"/>
                </a:moveTo>
                <a:lnTo>
                  <a:pt x="224370" y="0"/>
                </a:lnTo>
                <a:lnTo>
                  <a:pt x="225767" y="0"/>
                </a:lnTo>
                <a:lnTo>
                  <a:pt x="227037" y="508"/>
                </a:lnTo>
                <a:lnTo>
                  <a:pt x="228180" y="1397"/>
                </a:lnTo>
                <a:lnTo>
                  <a:pt x="229450" y="2286"/>
                </a:lnTo>
                <a:lnTo>
                  <a:pt x="230339" y="3683"/>
                </a:lnTo>
                <a:lnTo>
                  <a:pt x="231228" y="5587"/>
                </a:lnTo>
                <a:lnTo>
                  <a:pt x="231990" y="7620"/>
                </a:lnTo>
                <a:lnTo>
                  <a:pt x="232498" y="10160"/>
                </a:lnTo>
                <a:lnTo>
                  <a:pt x="232879" y="13462"/>
                </a:lnTo>
                <a:lnTo>
                  <a:pt x="233387" y="16763"/>
                </a:lnTo>
                <a:lnTo>
                  <a:pt x="233514" y="20828"/>
                </a:lnTo>
                <a:lnTo>
                  <a:pt x="233514" y="25526"/>
                </a:lnTo>
                <a:lnTo>
                  <a:pt x="233514" y="30099"/>
                </a:lnTo>
                <a:lnTo>
                  <a:pt x="233387" y="34036"/>
                </a:lnTo>
                <a:lnTo>
                  <a:pt x="232879" y="37211"/>
                </a:lnTo>
                <a:lnTo>
                  <a:pt x="232498" y="40386"/>
                </a:lnTo>
                <a:lnTo>
                  <a:pt x="225767" y="50800"/>
                </a:lnTo>
                <a:lnTo>
                  <a:pt x="224370" y="50800"/>
                </a:lnTo>
                <a:lnTo>
                  <a:pt x="147916" y="50800"/>
                </a:lnTo>
                <a:lnTo>
                  <a:pt x="147916" y="296799"/>
                </a:lnTo>
                <a:lnTo>
                  <a:pt x="147916" y="298450"/>
                </a:lnTo>
                <a:lnTo>
                  <a:pt x="147408" y="299847"/>
                </a:lnTo>
                <a:lnTo>
                  <a:pt x="122770" y="306705"/>
                </a:lnTo>
                <a:lnTo>
                  <a:pt x="116801" y="306705"/>
                </a:lnTo>
                <a:lnTo>
                  <a:pt x="110832" y="306705"/>
                </a:lnTo>
                <a:lnTo>
                  <a:pt x="92290" y="304164"/>
                </a:lnTo>
                <a:lnTo>
                  <a:pt x="89877" y="303403"/>
                </a:lnTo>
                <a:lnTo>
                  <a:pt x="88188" y="302260"/>
                </a:lnTo>
                <a:lnTo>
                  <a:pt x="87160" y="301117"/>
                </a:lnTo>
                <a:lnTo>
                  <a:pt x="86144" y="299847"/>
                </a:lnTo>
                <a:lnTo>
                  <a:pt x="85623" y="298450"/>
                </a:lnTo>
                <a:lnTo>
                  <a:pt x="85623" y="296799"/>
                </a:lnTo>
                <a:lnTo>
                  <a:pt x="85623" y="50800"/>
                </a:lnTo>
                <a:lnTo>
                  <a:pt x="9194" y="50800"/>
                </a:lnTo>
                <a:lnTo>
                  <a:pt x="7620" y="50800"/>
                </a:lnTo>
                <a:lnTo>
                  <a:pt x="6286" y="50292"/>
                </a:lnTo>
                <a:lnTo>
                  <a:pt x="5194" y="49403"/>
                </a:lnTo>
                <a:lnTo>
                  <a:pt x="4089" y="48387"/>
                </a:lnTo>
                <a:lnTo>
                  <a:pt x="3149" y="46989"/>
                </a:lnTo>
                <a:lnTo>
                  <a:pt x="2362" y="44958"/>
                </a:lnTo>
                <a:lnTo>
                  <a:pt x="1574" y="43053"/>
                </a:lnTo>
                <a:lnTo>
                  <a:pt x="977" y="40386"/>
                </a:lnTo>
                <a:lnTo>
                  <a:pt x="584" y="37211"/>
                </a:lnTo>
                <a:lnTo>
                  <a:pt x="190" y="34036"/>
                </a:lnTo>
                <a:lnTo>
                  <a:pt x="0" y="30099"/>
                </a:lnTo>
                <a:lnTo>
                  <a:pt x="0" y="25526"/>
                </a:lnTo>
                <a:lnTo>
                  <a:pt x="0" y="20828"/>
                </a:lnTo>
                <a:lnTo>
                  <a:pt x="190" y="16763"/>
                </a:lnTo>
                <a:lnTo>
                  <a:pt x="584" y="13462"/>
                </a:lnTo>
                <a:lnTo>
                  <a:pt x="977" y="10160"/>
                </a:lnTo>
                <a:lnTo>
                  <a:pt x="5194" y="1397"/>
                </a:lnTo>
                <a:lnTo>
                  <a:pt x="6286" y="508"/>
                </a:lnTo>
                <a:lnTo>
                  <a:pt x="7620" y="0"/>
                </a:lnTo>
                <a:lnTo>
                  <a:pt x="9194" y="0"/>
                </a:lnTo>
                <a:close/>
              </a:path>
            </a:pathLst>
          </a:custGeom>
          <a:ln w="3175">
            <a:solidFill>
              <a:srgbClr val="446A1C"/>
            </a:solidFill>
          </a:ln>
        </p:spPr>
        <p:txBody>
          <a:bodyPr wrap="square" lIns="0" tIns="0" rIns="0" bIns="0" rtlCol="0"/>
          <a:lstStyle/>
          <a:p>
            <a:endParaRPr sz="3800"/>
          </a:p>
        </p:txBody>
      </p:sp>
      <p:sp>
        <p:nvSpPr>
          <p:cNvPr id="10" name="object 10"/>
          <p:cNvSpPr/>
          <p:nvPr/>
        </p:nvSpPr>
        <p:spPr>
          <a:xfrm>
            <a:off x="2189722" y="1028828"/>
            <a:ext cx="252095" cy="307975"/>
          </a:xfrm>
          <a:custGeom>
            <a:avLst/>
            <a:gdLst/>
            <a:ahLst/>
            <a:cxnLst/>
            <a:rect l="l" t="t" r="r" b="b"/>
            <a:pathLst>
              <a:path w="252094" h="307975">
                <a:moveTo>
                  <a:pt x="224574" y="0"/>
                </a:moveTo>
                <a:lnTo>
                  <a:pt x="229920" y="0"/>
                </a:lnTo>
                <a:lnTo>
                  <a:pt x="234403" y="253"/>
                </a:lnTo>
                <a:lnTo>
                  <a:pt x="238010" y="635"/>
                </a:lnTo>
                <a:lnTo>
                  <a:pt x="241630" y="1015"/>
                </a:lnTo>
                <a:lnTo>
                  <a:pt x="250520" y="5969"/>
                </a:lnTo>
                <a:lnTo>
                  <a:pt x="251307" y="7112"/>
                </a:lnTo>
                <a:lnTo>
                  <a:pt x="251701" y="8636"/>
                </a:lnTo>
                <a:lnTo>
                  <a:pt x="251701" y="10160"/>
                </a:lnTo>
                <a:lnTo>
                  <a:pt x="251701" y="284480"/>
                </a:lnTo>
                <a:lnTo>
                  <a:pt x="251701" y="288163"/>
                </a:lnTo>
                <a:lnTo>
                  <a:pt x="251066" y="291338"/>
                </a:lnTo>
                <a:lnTo>
                  <a:pt x="249809" y="294132"/>
                </a:lnTo>
                <a:lnTo>
                  <a:pt x="248551" y="297052"/>
                </a:lnTo>
                <a:lnTo>
                  <a:pt x="237185" y="305308"/>
                </a:lnTo>
                <a:lnTo>
                  <a:pt x="234276" y="306197"/>
                </a:lnTo>
                <a:lnTo>
                  <a:pt x="231330" y="306705"/>
                </a:lnTo>
                <a:lnTo>
                  <a:pt x="228346" y="306705"/>
                </a:lnTo>
                <a:lnTo>
                  <a:pt x="201930" y="306705"/>
                </a:lnTo>
                <a:lnTo>
                  <a:pt x="196418" y="306705"/>
                </a:lnTo>
                <a:lnTo>
                  <a:pt x="191668" y="306070"/>
                </a:lnTo>
                <a:lnTo>
                  <a:pt x="166776" y="287147"/>
                </a:lnTo>
                <a:lnTo>
                  <a:pt x="163626" y="282194"/>
                </a:lnTo>
                <a:lnTo>
                  <a:pt x="160096" y="275844"/>
                </a:lnTo>
                <a:lnTo>
                  <a:pt x="156159" y="267970"/>
                </a:lnTo>
                <a:lnTo>
                  <a:pt x="80200" y="125222"/>
                </a:lnTo>
                <a:lnTo>
                  <a:pt x="63420" y="90483"/>
                </a:lnTo>
                <a:lnTo>
                  <a:pt x="54495" y="69087"/>
                </a:lnTo>
                <a:lnTo>
                  <a:pt x="54013" y="69087"/>
                </a:lnTo>
                <a:lnTo>
                  <a:pt x="55642" y="111470"/>
                </a:lnTo>
                <a:lnTo>
                  <a:pt x="55905" y="137795"/>
                </a:lnTo>
                <a:lnTo>
                  <a:pt x="55905" y="297434"/>
                </a:lnTo>
                <a:lnTo>
                  <a:pt x="55905" y="299085"/>
                </a:lnTo>
                <a:lnTo>
                  <a:pt x="55473" y="300482"/>
                </a:lnTo>
                <a:lnTo>
                  <a:pt x="54610" y="301751"/>
                </a:lnTo>
                <a:lnTo>
                  <a:pt x="53746" y="303022"/>
                </a:lnTo>
                <a:lnTo>
                  <a:pt x="52247" y="304038"/>
                </a:lnTo>
                <a:lnTo>
                  <a:pt x="50126" y="304926"/>
                </a:lnTo>
                <a:lnTo>
                  <a:pt x="48006" y="305815"/>
                </a:lnTo>
                <a:lnTo>
                  <a:pt x="45135" y="306450"/>
                </a:lnTo>
                <a:lnTo>
                  <a:pt x="41516" y="306959"/>
                </a:lnTo>
                <a:lnTo>
                  <a:pt x="37896" y="307339"/>
                </a:lnTo>
                <a:lnTo>
                  <a:pt x="33261" y="307594"/>
                </a:lnTo>
                <a:lnTo>
                  <a:pt x="27597" y="307594"/>
                </a:lnTo>
                <a:lnTo>
                  <a:pt x="22098" y="307594"/>
                </a:lnTo>
                <a:lnTo>
                  <a:pt x="1181" y="301751"/>
                </a:lnTo>
                <a:lnTo>
                  <a:pt x="393" y="300482"/>
                </a:lnTo>
                <a:lnTo>
                  <a:pt x="0" y="299085"/>
                </a:lnTo>
                <a:lnTo>
                  <a:pt x="0" y="297434"/>
                </a:lnTo>
                <a:lnTo>
                  <a:pt x="0" y="23113"/>
                </a:lnTo>
                <a:lnTo>
                  <a:pt x="0" y="15748"/>
                </a:lnTo>
                <a:lnTo>
                  <a:pt x="2159" y="10160"/>
                </a:lnTo>
                <a:lnTo>
                  <a:pt x="6489" y="6476"/>
                </a:lnTo>
                <a:lnTo>
                  <a:pt x="10807" y="2794"/>
                </a:lnTo>
                <a:lnTo>
                  <a:pt x="16116" y="888"/>
                </a:lnTo>
                <a:lnTo>
                  <a:pt x="22415" y="888"/>
                </a:lnTo>
                <a:lnTo>
                  <a:pt x="55664" y="888"/>
                </a:lnTo>
                <a:lnTo>
                  <a:pt x="61645" y="888"/>
                </a:lnTo>
                <a:lnTo>
                  <a:pt x="66675" y="1524"/>
                </a:lnTo>
                <a:lnTo>
                  <a:pt x="70764" y="2539"/>
                </a:lnTo>
                <a:lnTo>
                  <a:pt x="74853" y="3556"/>
                </a:lnTo>
                <a:lnTo>
                  <a:pt x="78511" y="5207"/>
                </a:lnTo>
                <a:lnTo>
                  <a:pt x="81737" y="7620"/>
                </a:lnTo>
                <a:lnTo>
                  <a:pt x="84963" y="9906"/>
                </a:lnTo>
                <a:lnTo>
                  <a:pt x="87985" y="13208"/>
                </a:lnTo>
                <a:lnTo>
                  <a:pt x="90817" y="17399"/>
                </a:lnTo>
                <a:lnTo>
                  <a:pt x="93649" y="21462"/>
                </a:lnTo>
                <a:lnTo>
                  <a:pt x="96558" y="26670"/>
                </a:lnTo>
                <a:lnTo>
                  <a:pt x="99542" y="32765"/>
                </a:lnTo>
                <a:lnTo>
                  <a:pt x="158991" y="144399"/>
                </a:lnTo>
                <a:lnTo>
                  <a:pt x="162445" y="151130"/>
                </a:lnTo>
                <a:lnTo>
                  <a:pt x="165874" y="157734"/>
                </a:lnTo>
                <a:lnTo>
                  <a:pt x="169252" y="164337"/>
                </a:lnTo>
                <a:lnTo>
                  <a:pt x="185254" y="196850"/>
                </a:lnTo>
                <a:lnTo>
                  <a:pt x="188239" y="203073"/>
                </a:lnTo>
                <a:lnTo>
                  <a:pt x="191223" y="209423"/>
                </a:lnTo>
                <a:lnTo>
                  <a:pt x="194144" y="215646"/>
                </a:lnTo>
                <a:lnTo>
                  <a:pt x="196964" y="221996"/>
                </a:lnTo>
                <a:lnTo>
                  <a:pt x="197205" y="221996"/>
                </a:lnTo>
                <a:lnTo>
                  <a:pt x="195988" y="178720"/>
                </a:lnTo>
                <a:lnTo>
                  <a:pt x="195795" y="153288"/>
                </a:lnTo>
                <a:lnTo>
                  <a:pt x="195795" y="10160"/>
                </a:lnTo>
                <a:lnTo>
                  <a:pt x="195795" y="8636"/>
                </a:lnTo>
                <a:lnTo>
                  <a:pt x="196265" y="7112"/>
                </a:lnTo>
                <a:lnTo>
                  <a:pt x="197205" y="5969"/>
                </a:lnTo>
                <a:lnTo>
                  <a:pt x="198145" y="4699"/>
                </a:lnTo>
                <a:lnTo>
                  <a:pt x="210654" y="635"/>
                </a:lnTo>
                <a:lnTo>
                  <a:pt x="214274" y="253"/>
                </a:lnTo>
                <a:lnTo>
                  <a:pt x="218909" y="0"/>
                </a:lnTo>
                <a:lnTo>
                  <a:pt x="224574" y="0"/>
                </a:lnTo>
                <a:close/>
              </a:path>
            </a:pathLst>
          </a:custGeom>
          <a:ln w="3175">
            <a:solidFill>
              <a:srgbClr val="446A1C"/>
            </a:solidFill>
          </a:ln>
        </p:spPr>
        <p:txBody>
          <a:bodyPr wrap="square" lIns="0" tIns="0" rIns="0" bIns="0" rtlCol="0"/>
          <a:lstStyle/>
          <a:p>
            <a:endParaRPr sz="3800"/>
          </a:p>
        </p:txBody>
      </p:sp>
      <p:sp>
        <p:nvSpPr>
          <p:cNvPr id="11" name="object 11"/>
          <p:cNvSpPr/>
          <p:nvPr/>
        </p:nvSpPr>
        <p:spPr>
          <a:xfrm>
            <a:off x="6362319" y="1028319"/>
            <a:ext cx="242570" cy="308610"/>
          </a:xfrm>
          <a:custGeom>
            <a:avLst/>
            <a:gdLst/>
            <a:ahLst/>
            <a:cxnLst/>
            <a:rect l="l" t="t" r="r" b="b"/>
            <a:pathLst>
              <a:path w="242570" h="308609">
                <a:moveTo>
                  <a:pt x="32638" y="0"/>
                </a:moveTo>
                <a:lnTo>
                  <a:pt x="39877" y="0"/>
                </a:lnTo>
                <a:lnTo>
                  <a:pt x="45592" y="253"/>
                </a:lnTo>
                <a:lnTo>
                  <a:pt x="103123" y="86105"/>
                </a:lnTo>
                <a:lnTo>
                  <a:pt x="106425" y="93344"/>
                </a:lnTo>
                <a:lnTo>
                  <a:pt x="109727" y="100964"/>
                </a:lnTo>
                <a:lnTo>
                  <a:pt x="112902" y="108965"/>
                </a:lnTo>
                <a:lnTo>
                  <a:pt x="115359" y="115111"/>
                </a:lnTo>
                <a:lnTo>
                  <a:pt x="117792" y="121364"/>
                </a:lnTo>
                <a:lnTo>
                  <a:pt x="120225" y="127736"/>
                </a:lnTo>
                <a:lnTo>
                  <a:pt x="122681" y="134238"/>
                </a:lnTo>
                <a:lnTo>
                  <a:pt x="123189" y="134238"/>
                </a:lnTo>
                <a:lnTo>
                  <a:pt x="138556" y="93852"/>
                </a:lnTo>
                <a:lnTo>
                  <a:pt x="175132" y="12064"/>
                </a:lnTo>
                <a:lnTo>
                  <a:pt x="175894" y="9525"/>
                </a:lnTo>
                <a:lnTo>
                  <a:pt x="176910" y="7492"/>
                </a:lnTo>
                <a:lnTo>
                  <a:pt x="178053" y="6095"/>
                </a:lnTo>
                <a:lnTo>
                  <a:pt x="179196" y="4571"/>
                </a:lnTo>
                <a:lnTo>
                  <a:pt x="180975" y="3301"/>
                </a:lnTo>
                <a:lnTo>
                  <a:pt x="183387" y="2412"/>
                </a:lnTo>
                <a:lnTo>
                  <a:pt x="185673" y="1396"/>
                </a:lnTo>
                <a:lnTo>
                  <a:pt x="188975" y="888"/>
                </a:lnTo>
                <a:lnTo>
                  <a:pt x="193039" y="507"/>
                </a:lnTo>
                <a:lnTo>
                  <a:pt x="197103" y="253"/>
                </a:lnTo>
                <a:lnTo>
                  <a:pt x="202564" y="0"/>
                </a:lnTo>
                <a:lnTo>
                  <a:pt x="209295" y="0"/>
                </a:lnTo>
                <a:lnTo>
                  <a:pt x="218312" y="0"/>
                </a:lnTo>
                <a:lnTo>
                  <a:pt x="240283" y="3682"/>
                </a:lnTo>
                <a:lnTo>
                  <a:pt x="242061" y="5333"/>
                </a:lnTo>
                <a:lnTo>
                  <a:pt x="242569" y="7873"/>
                </a:lnTo>
                <a:lnTo>
                  <a:pt x="241553" y="11175"/>
                </a:lnTo>
                <a:lnTo>
                  <a:pt x="240664" y="14477"/>
                </a:lnTo>
                <a:lnTo>
                  <a:pt x="238759" y="18922"/>
                </a:lnTo>
                <a:lnTo>
                  <a:pt x="235965" y="24637"/>
                </a:lnTo>
                <a:lnTo>
                  <a:pt x="152400" y="190880"/>
                </a:lnTo>
                <a:lnTo>
                  <a:pt x="152400" y="298195"/>
                </a:lnTo>
                <a:lnTo>
                  <a:pt x="152400" y="299846"/>
                </a:lnTo>
                <a:lnTo>
                  <a:pt x="151891" y="301243"/>
                </a:lnTo>
                <a:lnTo>
                  <a:pt x="150875" y="302513"/>
                </a:lnTo>
                <a:lnTo>
                  <a:pt x="149859" y="303656"/>
                </a:lnTo>
                <a:lnTo>
                  <a:pt x="148208" y="304800"/>
                </a:lnTo>
                <a:lnTo>
                  <a:pt x="145795" y="305561"/>
                </a:lnTo>
                <a:lnTo>
                  <a:pt x="143509" y="306323"/>
                </a:lnTo>
                <a:lnTo>
                  <a:pt x="140334" y="306958"/>
                </a:lnTo>
                <a:lnTo>
                  <a:pt x="136270" y="307466"/>
                </a:lnTo>
                <a:lnTo>
                  <a:pt x="132333" y="307847"/>
                </a:lnTo>
                <a:lnTo>
                  <a:pt x="127253" y="308101"/>
                </a:lnTo>
                <a:lnTo>
                  <a:pt x="121284" y="308101"/>
                </a:lnTo>
                <a:lnTo>
                  <a:pt x="115188" y="308101"/>
                </a:lnTo>
                <a:lnTo>
                  <a:pt x="96646" y="305561"/>
                </a:lnTo>
                <a:lnTo>
                  <a:pt x="94233" y="304800"/>
                </a:lnTo>
                <a:lnTo>
                  <a:pt x="92582" y="303656"/>
                </a:lnTo>
                <a:lnTo>
                  <a:pt x="91566" y="302513"/>
                </a:lnTo>
                <a:lnTo>
                  <a:pt x="90677" y="301243"/>
                </a:lnTo>
                <a:lnTo>
                  <a:pt x="90169" y="299846"/>
                </a:lnTo>
                <a:lnTo>
                  <a:pt x="90169" y="298195"/>
                </a:lnTo>
                <a:lnTo>
                  <a:pt x="90169" y="190880"/>
                </a:lnTo>
                <a:lnTo>
                  <a:pt x="6603" y="24637"/>
                </a:lnTo>
                <a:lnTo>
                  <a:pt x="0" y="7746"/>
                </a:lnTo>
                <a:lnTo>
                  <a:pt x="507" y="5333"/>
                </a:lnTo>
                <a:lnTo>
                  <a:pt x="24002" y="0"/>
                </a:lnTo>
                <a:lnTo>
                  <a:pt x="32638" y="0"/>
                </a:lnTo>
                <a:close/>
              </a:path>
            </a:pathLst>
          </a:custGeom>
          <a:ln w="3175">
            <a:solidFill>
              <a:srgbClr val="446A1C"/>
            </a:solidFill>
          </a:ln>
        </p:spPr>
        <p:txBody>
          <a:bodyPr wrap="square" lIns="0" tIns="0" rIns="0" bIns="0" rtlCol="0"/>
          <a:lstStyle/>
          <a:p>
            <a:endParaRPr sz="3800"/>
          </a:p>
        </p:txBody>
      </p:sp>
      <p:sp>
        <p:nvSpPr>
          <p:cNvPr id="12" name="object 12"/>
          <p:cNvSpPr/>
          <p:nvPr/>
        </p:nvSpPr>
        <p:spPr>
          <a:xfrm>
            <a:off x="6229859" y="1028320"/>
            <a:ext cx="168275" cy="306705"/>
          </a:xfrm>
          <a:custGeom>
            <a:avLst/>
            <a:gdLst/>
            <a:ahLst/>
            <a:cxnLst/>
            <a:rect l="l" t="t" r="r" b="b"/>
            <a:pathLst>
              <a:path w="168275" h="306705">
                <a:moveTo>
                  <a:pt x="31114" y="0"/>
                </a:moveTo>
                <a:lnTo>
                  <a:pt x="37211" y="0"/>
                </a:lnTo>
                <a:lnTo>
                  <a:pt x="42290" y="253"/>
                </a:lnTo>
                <a:lnTo>
                  <a:pt x="46227" y="761"/>
                </a:lnTo>
                <a:lnTo>
                  <a:pt x="50164" y="1269"/>
                </a:lnTo>
                <a:lnTo>
                  <a:pt x="53339" y="1904"/>
                </a:lnTo>
                <a:lnTo>
                  <a:pt x="55625" y="2666"/>
                </a:lnTo>
                <a:lnTo>
                  <a:pt x="58038" y="3428"/>
                </a:lnTo>
                <a:lnTo>
                  <a:pt x="59689" y="4444"/>
                </a:lnTo>
                <a:lnTo>
                  <a:pt x="60705" y="5714"/>
                </a:lnTo>
                <a:lnTo>
                  <a:pt x="61721" y="6984"/>
                </a:lnTo>
                <a:lnTo>
                  <a:pt x="62229" y="8381"/>
                </a:lnTo>
                <a:lnTo>
                  <a:pt x="62229" y="9905"/>
                </a:lnTo>
                <a:lnTo>
                  <a:pt x="62229" y="255523"/>
                </a:lnTo>
                <a:lnTo>
                  <a:pt x="158241" y="255523"/>
                </a:lnTo>
                <a:lnTo>
                  <a:pt x="159892" y="255523"/>
                </a:lnTo>
                <a:lnTo>
                  <a:pt x="161162" y="255904"/>
                </a:lnTo>
                <a:lnTo>
                  <a:pt x="162432" y="256793"/>
                </a:lnTo>
                <a:lnTo>
                  <a:pt x="163575" y="257682"/>
                </a:lnTo>
                <a:lnTo>
                  <a:pt x="164591" y="259079"/>
                </a:lnTo>
                <a:lnTo>
                  <a:pt x="165353" y="261111"/>
                </a:lnTo>
                <a:lnTo>
                  <a:pt x="166115" y="263016"/>
                </a:lnTo>
                <a:lnTo>
                  <a:pt x="166750" y="265556"/>
                </a:lnTo>
                <a:lnTo>
                  <a:pt x="167131" y="268858"/>
                </a:lnTo>
                <a:lnTo>
                  <a:pt x="167512" y="272033"/>
                </a:lnTo>
                <a:lnTo>
                  <a:pt x="167766" y="276097"/>
                </a:lnTo>
                <a:lnTo>
                  <a:pt x="167766" y="280796"/>
                </a:lnTo>
                <a:lnTo>
                  <a:pt x="167766" y="285495"/>
                </a:lnTo>
                <a:lnTo>
                  <a:pt x="167512" y="289432"/>
                </a:lnTo>
                <a:lnTo>
                  <a:pt x="167131" y="292607"/>
                </a:lnTo>
                <a:lnTo>
                  <a:pt x="166750" y="295909"/>
                </a:lnTo>
                <a:lnTo>
                  <a:pt x="159892" y="306704"/>
                </a:lnTo>
                <a:lnTo>
                  <a:pt x="158241" y="306704"/>
                </a:lnTo>
                <a:lnTo>
                  <a:pt x="18414" y="306704"/>
                </a:lnTo>
                <a:lnTo>
                  <a:pt x="13207" y="306704"/>
                </a:lnTo>
                <a:lnTo>
                  <a:pt x="8889" y="305180"/>
                </a:lnTo>
                <a:lnTo>
                  <a:pt x="5333" y="302132"/>
                </a:lnTo>
                <a:lnTo>
                  <a:pt x="1777" y="299084"/>
                </a:lnTo>
                <a:lnTo>
                  <a:pt x="0" y="294004"/>
                </a:lnTo>
                <a:lnTo>
                  <a:pt x="0" y="287146"/>
                </a:lnTo>
                <a:lnTo>
                  <a:pt x="0" y="9905"/>
                </a:lnTo>
                <a:lnTo>
                  <a:pt x="0" y="8381"/>
                </a:lnTo>
                <a:lnTo>
                  <a:pt x="507" y="6984"/>
                </a:lnTo>
                <a:lnTo>
                  <a:pt x="1524" y="5714"/>
                </a:lnTo>
                <a:lnTo>
                  <a:pt x="2539" y="4444"/>
                </a:lnTo>
                <a:lnTo>
                  <a:pt x="4190" y="3428"/>
                </a:lnTo>
                <a:lnTo>
                  <a:pt x="6603" y="2666"/>
                </a:lnTo>
                <a:lnTo>
                  <a:pt x="8889" y="1904"/>
                </a:lnTo>
                <a:lnTo>
                  <a:pt x="12191" y="1269"/>
                </a:lnTo>
                <a:lnTo>
                  <a:pt x="16128" y="761"/>
                </a:lnTo>
                <a:lnTo>
                  <a:pt x="20192" y="253"/>
                </a:lnTo>
                <a:lnTo>
                  <a:pt x="25145" y="0"/>
                </a:lnTo>
                <a:lnTo>
                  <a:pt x="31114" y="0"/>
                </a:lnTo>
                <a:close/>
              </a:path>
            </a:pathLst>
          </a:custGeom>
          <a:ln w="3175">
            <a:solidFill>
              <a:srgbClr val="446A1C"/>
            </a:solidFill>
          </a:ln>
        </p:spPr>
        <p:txBody>
          <a:bodyPr wrap="square" lIns="0" tIns="0" rIns="0" bIns="0" rtlCol="0"/>
          <a:lstStyle/>
          <a:p>
            <a:endParaRPr sz="3800"/>
          </a:p>
        </p:txBody>
      </p:sp>
      <p:sp>
        <p:nvSpPr>
          <p:cNvPr id="13" name="object 13"/>
          <p:cNvSpPr/>
          <p:nvPr/>
        </p:nvSpPr>
        <p:spPr>
          <a:xfrm>
            <a:off x="6025642" y="1028320"/>
            <a:ext cx="168275" cy="306705"/>
          </a:xfrm>
          <a:custGeom>
            <a:avLst/>
            <a:gdLst/>
            <a:ahLst/>
            <a:cxnLst/>
            <a:rect l="l" t="t" r="r" b="b"/>
            <a:pathLst>
              <a:path w="168275" h="306705">
                <a:moveTo>
                  <a:pt x="31115" y="0"/>
                </a:moveTo>
                <a:lnTo>
                  <a:pt x="37211" y="0"/>
                </a:lnTo>
                <a:lnTo>
                  <a:pt x="42291" y="253"/>
                </a:lnTo>
                <a:lnTo>
                  <a:pt x="46228" y="761"/>
                </a:lnTo>
                <a:lnTo>
                  <a:pt x="50165" y="1269"/>
                </a:lnTo>
                <a:lnTo>
                  <a:pt x="53340" y="1904"/>
                </a:lnTo>
                <a:lnTo>
                  <a:pt x="55625" y="2666"/>
                </a:lnTo>
                <a:lnTo>
                  <a:pt x="58038" y="3428"/>
                </a:lnTo>
                <a:lnTo>
                  <a:pt x="59690" y="4444"/>
                </a:lnTo>
                <a:lnTo>
                  <a:pt x="60706" y="5714"/>
                </a:lnTo>
                <a:lnTo>
                  <a:pt x="61722" y="6984"/>
                </a:lnTo>
                <a:lnTo>
                  <a:pt x="62230" y="8381"/>
                </a:lnTo>
                <a:lnTo>
                  <a:pt x="62230" y="9905"/>
                </a:lnTo>
                <a:lnTo>
                  <a:pt x="62230" y="255523"/>
                </a:lnTo>
                <a:lnTo>
                  <a:pt x="158242" y="255523"/>
                </a:lnTo>
                <a:lnTo>
                  <a:pt x="159893" y="255523"/>
                </a:lnTo>
                <a:lnTo>
                  <a:pt x="161162" y="255904"/>
                </a:lnTo>
                <a:lnTo>
                  <a:pt x="162433" y="256793"/>
                </a:lnTo>
                <a:lnTo>
                  <a:pt x="163575" y="257682"/>
                </a:lnTo>
                <a:lnTo>
                  <a:pt x="164592" y="259079"/>
                </a:lnTo>
                <a:lnTo>
                  <a:pt x="165354" y="261111"/>
                </a:lnTo>
                <a:lnTo>
                  <a:pt x="166116" y="263016"/>
                </a:lnTo>
                <a:lnTo>
                  <a:pt x="166750" y="265556"/>
                </a:lnTo>
                <a:lnTo>
                  <a:pt x="167132" y="268858"/>
                </a:lnTo>
                <a:lnTo>
                  <a:pt x="167512" y="272033"/>
                </a:lnTo>
                <a:lnTo>
                  <a:pt x="167767" y="276097"/>
                </a:lnTo>
                <a:lnTo>
                  <a:pt x="167767" y="280796"/>
                </a:lnTo>
                <a:lnTo>
                  <a:pt x="167767" y="285495"/>
                </a:lnTo>
                <a:lnTo>
                  <a:pt x="167512" y="289432"/>
                </a:lnTo>
                <a:lnTo>
                  <a:pt x="167132" y="292607"/>
                </a:lnTo>
                <a:lnTo>
                  <a:pt x="166750" y="295909"/>
                </a:lnTo>
                <a:lnTo>
                  <a:pt x="159893" y="306704"/>
                </a:lnTo>
                <a:lnTo>
                  <a:pt x="158242" y="306704"/>
                </a:lnTo>
                <a:lnTo>
                  <a:pt x="18415" y="306704"/>
                </a:lnTo>
                <a:lnTo>
                  <a:pt x="13208" y="306704"/>
                </a:lnTo>
                <a:lnTo>
                  <a:pt x="8890" y="305180"/>
                </a:lnTo>
                <a:lnTo>
                  <a:pt x="5334" y="302132"/>
                </a:lnTo>
                <a:lnTo>
                  <a:pt x="1778" y="299084"/>
                </a:lnTo>
                <a:lnTo>
                  <a:pt x="0" y="294004"/>
                </a:lnTo>
                <a:lnTo>
                  <a:pt x="0" y="287146"/>
                </a:lnTo>
                <a:lnTo>
                  <a:pt x="0" y="9905"/>
                </a:lnTo>
                <a:lnTo>
                  <a:pt x="0" y="8381"/>
                </a:lnTo>
                <a:lnTo>
                  <a:pt x="508" y="6984"/>
                </a:lnTo>
                <a:lnTo>
                  <a:pt x="1524" y="5714"/>
                </a:lnTo>
                <a:lnTo>
                  <a:pt x="2540" y="4444"/>
                </a:lnTo>
                <a:lnTo>
                  <a:pt x="4191" y="3428"/>
                </a:lnTo>
                <a:lnTo>
                  <a:pt x="6604" y="2666"/>
                </a:lnTo>
                <a:lnTo>
                  <a:pt x="8890" y="1904"/>
                </a:lnTo>
                <a:lnTo>
                  <a:pt x="12192" y="1269"/>
                </a:lnTo>
                <a:lnTo>
                  <a:pt x="16129" y="761"/>
                </a:lnTo>
                <a:lnTo>
                  <a:pt x="20193" y="253"/>
                </a:lnTo>
                <a:lnTo>
                  <a:pt x="25146" y="0"/>
                </a:lnTo>
                <a:lnTo>
                  <a:pt x="31115" y="0"/>
                </a:lnTo>
                <a:close/>
              </a:path>
            </a:pathLst>
          </a:custGeom>
          <a:ln w="3175">
            <a:solidFill>
              <a:srgbClr val="446A1C"/>
            </a:solidFill>
          </a:ln>
        </p:spPr>
        <p:txBody>
          <a:bodyPr wrap="square" lIns="0" tIns="0" rIns="0" bIns="0" rtlCol="0"/>
          <a:lstStyle/>
          <a:p>
            <a:endParaRPr sz="3800"/>
          </a:p>
        </p:txBody>
      </p:sp>
      <p:sp>
        <p:nvSpPr>
          <p:cNvPr id="14" name="object 14"/>
          <p:cNvSpPr/>
          <p:nvPr/>
        </p:nvSpPr>
        <p:spPr>
          <a:xfrm>
            <a:off x="5709921" y="1028319"/>
            <a:ext cx="249554" cy="312420"/>
          </a:xfrm>
          <a:custGeom>
            <a:avLst/>
            <a:gdLst/>
            <a:ahLst/>
            <a:cxnLst/>
            <a:rect l="l" t="t" r="r" b="b"/>
            <a:pathLst>
              <a:path w="249554" h="312419">
                <a:moveTo>
                  <a:pt x="31114" y="0"/>
                </a:moveTo>
                <a:lnTo>
                  <a:pt x="37083" y="0"/>
                </a:lnTo>
                <a:lnTo>
                  <a:pt x="42037" y="253"/>
                </a:lnTo>
                <a:lnTo>
                  <a:pt x="60451" y="5714"/>
                </a:lnTo>
                <a:lnTo>
                  <a:pt x="61594" y="6984"/>
                </a:lnTo>
                <a:lnTo>
                  <a:pt x="62102" y="8381"/>
                </a:lnTo>
                <a:lnTo>
                  <a:pt x="62102" y="9905"/>
                </a:lnTo>
                <a:lnTo>
                  <a:pt x="62102" y="190118"/>
                </a:lnTo>
                <a:lnTo>
                  <a:pt x="68998" y="227996"/>
                </a:lnTo>
                <a:lnTo>
                  <a:pt x="99440" y="256793"/>
                </a:lnTo>
                <a:lnTo>
                  <a:pt x="125475" y="261238"/>
                </a:lnTo>
                <a:lnTo>
                  <a:pt x="132617" y="260953"/>
                </a:lnTo>
                <a:lnTo>
                  <a:pt x="171322" y="243585"/>
                </a:lnTo>
                <a:lnTo>
                  <a:pt x="187696" y="201481"/>
                </a:lnTo>
                <a:lnTo>
                  <a:pt x="187959" y="193675"/>
                </a:lnTo>
                <a:lnTo>
                  <a:pt x="187959" y="9905"/>
                </a:lnTo>
                <a:lnTo>
                  <a:pt x="187959" y="8381"/>
                </a:lnTo>
                <a:lnTo>
                  <a:pt x="188467" y="6984"/>
                </a:lnTo>
                <a:lnTo>
                  <a:pt x="189483" y="5714"/>
                </a:lnTo>
                <a:lnTo>
                  <a:pt x="190372" y="4444"/>
                </a:lnTo>
                <a:lnTo>
                  <a:pt x="192024" y="3428"/>
                </a:lnTo>
                <a:lnTo>
                  <a:pt x="194437" y="2666"/>
                </a:lnTo>
                <a:lnTo>
                  <a:pt x="196722" y="1904"/>
                </a:lnTo>
                <a:lnTo>
                  <a:pt x="199897" y="1269"/>
                </a:lnTo>
                <a:lnTo>
                  <a:pt x="203962" y="761"/>
                </a:lnTo>
                <a:lnTo>
                  <a:pt x="207899" y="253"/>
                </a:lnTo>
                <a:lnTo>
                  <a:pt x="212978" y="0"/>
                </a:lnTo>
                <a:lnTo>
                  <a:pt x="218947" y="0"/>
                </a:lnTo>
                <a:lnTo>
                  <a:pt x="224916" y="0"/>
                </a:lnTo>
                <a:lnTo>
                  <a:pt x="242950" y="2666"/>
                </a:lnTo>
                <a:lnTo>
                  <a:pt x="245363" y="3428"/>
                </a:lnTo>
                <a:lnTo>
                  <a:pt x="247014" y="4444"/>
                </a:lnTo>
                <a:lnTo>
                  <a:pt x="247903" y="5714"/>
                </a:lnTo>
                <a:lnTo>
                  <a:pt x="248919" y="6984"/>
                </a:lnTo>
                <a:lnTo>
                  <a:pt x="249300" y="8381"/>
                </a:lnTo>
                <a:lnTo>
                  <a:pt x="249300" y="9905"/>
                </a:lnTo>
                <a:lnTo>
                  <a:pt x="249300" y="193039"/>
                </a:lnTo>
                <a:lnTo>
                  <a:pt x="244693" y="231776"/>
                </a:lnTo>
                <a:lnTo>
                  <a:pt x="224311" y="272672"/>
                </a:lnTo>
                <a:lnTo>
                  <a:pt x="188499" y="299638"/>
                </a:lnTo>
                <a:lnTo>
                  <a:pt x="151812" y="310165"/>
                </a:lnTo>
                <a:lnTo>
                  <a:pt x="122935" y="312165"/>
                </a:lnTo>
                <a:lnTo>
                  <a:pt x="108912" y="311713"/>
                </a:lnTo>
                <a:lnTo>
                  <a:pt x="71246" y="304926"/>
                </a:lnTo>
                <a:lnTo>
                  <a:pt x="32512" y="283082"/>
                </a:lnTo>
                <a:lnTo>
                  <a:pt x="8381" y="246633"/>
                </a:lnTo>
                <a:lnTo>
                  <a:pt x="0" y="195579"/>
                </a:lnTo>
                <a:lnTo>
                  <a:pt x="0" y="9905"/>
                </a:lnTo>
                <a:lnTo>
                  <a:pt x="0" y="8381"/>
                </a:lnTo>
                <a:lnTo>
                  <a:pt x="6476" y="2666"/>
                </a:lnTo>
                <a:lnTo>
                  <a:pt x="8889" y="1904"/>
                </a:lnTo>
                <a:lnTo>
                  <a:pt x="12064" y="1269"/>
                </a:lnTo>
                <a:lnTo>
                  <a:pt x="16001" y="761"/>
                </a:lnTo>
                <a:lnTo>
                  <a:pt x="19938" y="253"/>
                </a:lnTo>
                <a:lnTo>
                  <a:pt x="25018" y="0"/>
                </a:lnTo>
                <a:lnTo>
                  <a:pt x="31114" y="0"/>
                </a:lnTo>
                <a:close/>
              </a:path>
            </a:pathLst>
          </a:custGeom>
          <a:ln w="3175">
            <a:solidFill>
              <a:srgbClr val="446A1C"/>
            </a:solidFill>
          </a:ln>
        </p:spPr>
        <p:txBody>
          <a:bodyPr wrap="square" lIns="0" tIns="0" rIns="0" bIns="0" rtlCol="0"/>
          <a:lstStyle/>
          <a:p>
            <a:endParaRPr sz="3800"/>
          </a:p>
        </p:txBody>
      </p:sp>
      <p:sp>
        <p:nvSpPr>
          <p:cNvPr id="15" name="object 15"/>
          <p:cNvSpPr/>
          <p:nvPr/>
        </p:nvSpPr>
        <p:spPr>
          <a:xfrm>
            <a:off x="3971036" y="1028319"/>
            <a:ext cx="249554" cy="312420"/>
          </a:xfrm>
          <a:custGeom>
            <a:avLst/>
            <a:gdLst/>
            <a:ahLst/>
            <a:cxnLst/>
            <a:rect l="l" t="t" r="r" b="b"/>
            <a:pathLst>
              <a:path w="249555" h="312419">
                <a:moveTo>
                  <a:pt x="31114" y="0"/>
                </a:moveTo>
                <a:lnTo>
                  <a:pt x="37083" y="0"/>
                </a:lnTo>
                <a:lnTo>
                  <a:pt x="42037" y="253"/>
                </a:lnTo>
                <a:lnTo>
                  <a:pt x="60451" y="5714"/>
                </a:lnTo>
                <a:lnTo>
                  <a:pt x="61594" y="6984"/>
                </a:lnTo>
                <a:lnTo>
                  <a:pt x="62102" y="8381"/>
                </a:lnTo>
                <a:lnTo>
                  <a:pt x="62102" y="9905"/>
                </a:lnTo>
                <a:lnTo>
                  <a:pt x="62102" y="190118"/>
                </a:lnTo>
                <a:lnTo>
                  <a:pt x="68998" y="227996"/>
                </a:lnTo>
                <a:lnTo>
                  <a:pt x="99440" y="256793"/>
                </a:lnTo>
                <a:lnTo>
                  <a:pt x="125475" y="261238"/>
                </a:lnTo>
                <a:lnTo>
                  <a:pt x="132617" y="260953"/>
                </a:lnTo>
                <a:lnTo>
                  <a:pt x="171322" y="243585"/>
                </a:lnTo>
                <a:lnTo>
                  <a:pt x="187696" y="201481"/>
                </a:lnTo>
                <a:lnTo>
                  <a:pt x="187959" y="193675"/>
                </a:lnTo>
                <a:lnTo>
                  <a:pt x="187959" y="9905"/>
                </a:lnTo>
                <a:lnTo>
                  <a:pt x="187959" y="8381"/>
                </a:lnTo>
                <a:lnTo>
                  <a:pt x="188468" y="6984"/>
                </a:lnTo>
                <a:lnTo>
                  <a:pt x="189483" y="5714"/>
                </a:lnTo>
                <a:lnTo>
                  <a:pt x="190372" y="4444"/>
                </a:lnTo>
                <a:lnTo>
                  <a:pt x="192024" y="3428"/>
                </a:lnTo>
                <a:lnTo>
                  <a:pt x="194437" y="2666"/>
                </a:lnTo>
                <a:lnTo>
                  <a:pt x="196722" y="1904"/>
                </a:lnTo>
                <a:lnTo>
                  <a:pt x="199897" y="1269"/>
                </a:lnTo>
                <a:lnTo>
                  <a:pt x="203962" y="761"/>
                </a:lnTo>
                <a:lnTo>
                  <a:pt x="207899" y="253"/>
                </a:lnTo>
                <a:lnTo>
                  <a:pt x="212978" y="0"/>
                </a:lnTo>
                <a:lnTo>
                  <a:pt x="218947" y="0"/>
                </a:lnTo>
                <a:lnTo>
                  <a:pt x="224916" y="0"/>
                </a:lnTo>
                <a:lnTo>
                  <a:pt x="242950" y="2666"/>
                </a:lnTo>
                <a:lnTo>
                  <a:pt x="245363" y="3428"/>
                </a:lnTo>
                <a:lnTo>
                  <a:pt x="247014" y="4444"/>
                </a:lnTo>
                <a:lnTo>
                  <a:pt x="247903" y="5714"/>
                </a:lnTo>
                <a:lnTo>
                  <a:pt x="248919" y="6984"/>
                </a:lnTo>
                <a:lnTo>
                  <a:pt x="249300" y="8381"/>
                </a:lnTo>
                <a:lnTo>
                  <a:pt x="249300" y="9905"/>
                </a:lnTo>
                <a:lnTo>
                  <a:pt x="249300" y="193039"/>
                </a:lnTo>
                <a:lnTo>
                  <a:pt x="244693" y="231776"/>
                </a:lnTo>
                <a:lnTo>
                  <a:pt x="224311" y="272672"/>
                </a:lnTo>
                <a:lnTo>
                  <a:pt x="188499" y="299638"/>
                </a:lnTo>
                <a:lnTo>
                  <a:pt x="151812" y="310165"/>
                </a:lnTo>
                <a:lnTo>
                  <a:pt x="122936" y="312165"/>
                </a:lnTo>
                <a:lnTo>
                  <a:pt x="108912" y="311713"/>
                </a:lnTo>
                <a:lnTo>
                  <a:pt x="71246" y="304926"/>
                </a:lnTo>
                <a:lnTo>
                  <a:pt x="32512" y="283082"/>
                </a:lnTo>
                <a:lnTo>
                  <a:pt x="8381" y="246633"/>
                </a:lnTo>
                <a:lnTo>
                  <a:pt x="0" y="195579"/>
                </a:lnTo>
                <a:lnTo>
                  <a:pt x="0" y="9905"/>
                </a:lnTo>
                <a:lnTo>
                  <a:pt x="0" y="8381"/>
                </a:lnTo>
                <a:lnTo>
                  <a:pt x="6476" y="2666"/>
                </a:lnTo>
                <a:lnTo>
                  <a:pt x="8889" y="1904"/>
                </a:lnTo>
                <a:lnTo>
                  <a:pt x="12064" y="1269"/>
                </a:lnTo>
                <a:lnTo>
                  <a:pt x="16001" y="761"/>
                </a:lnTo>
                <a:lnTo>
                  <a:pt x="19938" y="253"/>
                </a:lnTo>
                <a:lnTo>
                  <a:pt x="25018" y="0"/>
                </a:lnTo>
                <a:lnTo>
                  <a:pt x="31114" y="0"/>
                </a:lnTo>
                <a:close/>
              </a:path>
            </a:pathLst>
          </a:custGeom>
          <a:ln w="3175">
            <a:solidFill>
              <a:srgbClr val="446A1C"/>
            </a:solidFill>
          </a:ln>
        </p:spPr>
        <p:txBody>
          <a:bodyPr wrap="square" lIns="0" tIns="0" rIns="0" bIns="0" rtlCol="0"/>
          <a:lstStyle/>
          <a:p>
            <a:endParaRPr sz="3800"/>
          </a:p>
        </p:txBody>
      </p:sp>
      <p:sp>
        <p:nvSpPr>
          <p:cNvPr id="16" name="object 16"/>
          <p:cNvSpPr/>
          <p:nvPr/>
        </p:nvSpPr>
        <p:spPr>
          <a:xfrm>
            <a:off x="3430270" y="1028320"/>
            <a:ext cx="168275" cy="306705"/>
          </a:xfrm>
          <a:custGeom>
            <a:avLst/>
            <a:gdLst/>
            <a:ahLst/>
            <a:cxnLst/>
            <a:rect l="l" t="t" r="r" b="b"/>
            <a:pathLst>
              <a:path w="168275" h="306705">
                <a:moveTo>
                  <a:pt x="31115" y="0"/>
                </a:moveTo>
                <a:lnTo>
                  <a:pt x="37211" y="0"/>
                </a:lnTo>
                <a:lnTo>
                  <a:pt x="42291" y="253"/>
                </a:lnTo>
                <a:lnTo>
                  <a:pt x="46228" y="761"/>
                </a:lnTo>
                <a:lnTo>
                  <a:pt x="50165" y="1269"/>
                </a:lnTo>
                <a:lnTo>
                  <a:pt x="53340" y="1904"/>
                </a:lnTo>
                <a:lnTo>
                  <a:pt x="55625" y="2666"/>
                </a:lnTo>
                <a:lnTo>
                  <a:pt x="58038" y="3428"/>
                </a:lnTo>
                <a:lnTo>
                  <a:pt x="59690" y="4444"/>
                </a:lnTo>
                <a:lnTo>
                  <a:pt x="60706" y="5714"/>
                </a:lnTo>
                <a:lnTo>
                  <a:pt x="61722" y="6984"/>
                </a:lnTo>
                <a:lnTo>
                  <a:pt x="62230" y="8381"/>
                </a:lnTo>
                <a:lnTo>
                  <a:pt x="62230" y="9905"/>
                </a:lnTo>
                <a:lnTo>
                  <a:pt x="62230" y="255523"/>
                </a:lnTo>
                <a:lnTo>
                  <a:pt x="158242" y="255523"/>
                </a:lnTo>
                <a:lnTo>
                  <a:pt x="159893" y="255523"/>
                </a:lnTo>
                <a:lnTo>
                  <a:pt x="161162" y="255904"/>
                </a:lnTo>
                <a:lnTo>
                  <a:pt x="162432" y="256793"/>
                </a:lnTo>
                <a:lnTo>
                  <a:pt x="163575" y="257682"/>
                </a:lnTo>
                <a:lnTo>
                  <a:pt x="164592" y="259079"/>
                </a:lnTo>
                <a:lnTo>
                  <a:pt x="165354" y="261111"/>
                </a:lnTo>
                <a:lnTo>
                  <a:pt x="166116" y="263016"/>
                </a:lnTo>
                <a:lnTo>
                  <a:pt x="166750" y="265556"/>
                </a:lnTo>
                <a:lnTo>
                  <a:pt x="167131" y="268858"/>
                </a:lnTo>
                <a:lnTo>
                  <a:pt x="167512" y="272033"/>
                </a:lnTo>
                <a:lnTo>
                  <a:pt x="167767" y="276097"/>
                </a:lnTo>
                <a:lnTo>
                  <a:pt x="167767" y="280796"/>
                </a:lnTo>
                <a:lnTo>
                  <a:pt x="167767" y="285495"/>
                </a:lnTo>
                <a:lnTo>
                  <a:pt x="167512" y="289432"/>
                </a:lnTo>
                <a:lnTo>
                  <a:pt x="167131" y="292607"/>
                </a:lnTo>
                <a:lnTo>
                  <a:pt x="166750" y="295909"/>
                </a:lnTo>
                <a:lnTo>
                  <a:pt x="159893" y="306704"/>
                </a:lnTo>
                <a:lnTo>
                  <a:pt x="158242" y="306704"/>
                </a:lnTo>
                <a:lnTo>
                  <a:pt x="18415" y="306704"/>
                </a:lnTo>
                <a:lnTo>
                  <a:pt x="13207" y="306704"/>
                </a:lnTo>
                <a:lnTo>
                  <a:pt x="8890" y="305180"/>
                </a:lnTo>
                <a:lnTo>
                  <a:pt x="5334" y="302132"/>
                </a:lnTo>
                <a:lnTo>
                  <a:pt x="1778" y="299084"/>
                </a:lnTo>
                <a:lnTo>
                  <a:pt x="0" y="294004"/>
                </a:lnTo>
                <a:lnTo>
                  <a:pt x="0" y="287146"/>
                </a:lnTo>
                <a:lnTo>
                  <a:pt x="0" y="9905"/>
                </a:lnTo>
                <a:lnTo>
                  <a:pt x="0" y="8381"/>
                </a:lnTo>
                <a:lnTo>
                  <a:pt x="507" y="6984"/>
                </a:lnTo>
                <a:lnTo>
                  <a:pt x="1524" y="5714"/>
                </a:lnTo>
                <a:lnTo>
                  <a:pt x="2540" y="4444"/>
                </a:lnTo>
                <a:lnTo>
                  <a:pt x="4191" y="3428"/>
                </a:lnTo>
                <a:lnTo>
                  <a:pt x="6604" y="2666"/>
                </a:lnTo>
                <a:lnTo>
                  <a:pt x="8890" y="1904"/>
                </a:lnTo>
                <a:lnTo>
                  <a:pt x="12192" y="1269"/>
                </a:lnTo>
                <a:lnTo>
                  <a:pt x="16129" y="761"/>
                </a:lnTo>
                <a:lnTo>
                  <a:pt x="20193" y="253"/>
                </a:lnTo>
                <a:lnTo>
                  <a:pt x="25146" y="0"/>
                </a:lnTo>
                <a:lnTo>
                  <a:pt x="31115"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3226055" y="1028320"/>
            <a:ext cx="168275" cy="306705"/>
          </a:xfrm>
          <a:custGeom>
            <a:avLst/>
            <a:gdLst/>
            <a:ahLst/>
            <a:cxnLst/>
            <a:rect l="l" t="t" r="r" b="b"/>
            <a:pathLst>
              <a:path w="168275" h="306705">
                <a:moveTo>
                  <a:pt x="31114" y="0"/>
                </a:moveTo>
                <a:lnTo>
                  <a:pt x="37210" y="0"/>
                </a:lnTo>
                <a:lnTo>
                  <a:pt x="42290" y="253"/>
                </a:lnTo>
                <a:lnTo>
                  <a:pt x="46227" y="761"/>
                </a:lnTo>
                <a:lnTo>
                  <a:pt x="50164" y="1269"/>
                </a:lnTo>
                <a:lnTo>
                  <a:pt x="53339" y="1904"/>
                </a:lnTo>
                <a:lnTo>
                  <a:pt x="55625" y="2666"/>
                </a:lnTo>
                <a:lnTo>
                  <a:pt x="58038" y="3428"/>
                </a:lnTo>
                <a:lnTo>
                  <a:pt x="59689" y="4444"/>
                </a:lnTo>
                <a:lnTo>
                  <a:pt x="60706" y="5714"/>
                </a:lnTo>
                <a:lnTo>
                  <a:pt x="61721" y="6984"/>
                </a:lnTo>
                <a:lnTo>
                  <a:pt x="62229" y="8381"/>
                </a:lnTo>
                <a:lnTo>
                  <a:pt x="62229" y="9905"/>
                </a:lnTo>
                <a:lnTo>
                  <a:pt x="62229" y="255523"/>
                </a:lnTo>
                <a:lnTo>
                  <a:pt x="158241" y="255523"/>
                </a:lnTo>
                <a:lnTo>
                  <a:pt x="159893" y="255523"/>
                </a:lnTo>
                <a:lnTo>
                  <a:pt x="161162" y="255904"/>
                </a:lnTo>
                <a:lnTo>
                  <a:pt x="162432" y="256793"/>
                </a:lnTo>
                <a:lnTo>
                  <a:pt x="163575" y="257682"/>
                </a:lnTo>
                <a:lnTo>
                  <a:pt x="164591" y="259079"/>
                </a:lnTo>
                <a:lnTo>
                  <a:pt x="165353" y="261111"/>
                </a:lnTo>
                <a:lnTo>
                  <a:pt x="166115" y="263016"/>
                </a:lnTo>
                <a:lnTo>
                  <a:pt x="166750" y="265556"/>
                </a:lnTo>
                <a:lnTo>
                  <a:pt x="167131" y="268858"/>
                </a:lnTo>
                <a:lnTo>
                  <a:pt x="167512" y="272033"/>
                </a:lnTo>
                <a:lnTo>
                  <a:pt x="167766" y="276097"/>
                </a:lnTo>
                <a:lnTo>
                  <a:pt x="167766" y="280796"/>
                </a:lnTo>
                <a:lnTo>
                  <a:pt x="167766" y="285495"/>
                </a:lnTo>
                <a:lnTo>
                  <a:pt x="167512" y="289432"/>
                </a:lnTo>
                <a:lnTo>
                  <a:pt x="167131" y="292607"/>
                </a:lnTo>
                <a:lnTo>
                  <a:pt x="166750" y="295909"/>
                </a:lnTo>
                <a:lnTo>
                  <a:pt x="159893" y="306704"/>
                </a:lnTo>
                <a:lnTo>
                  <a:pt x="158241" y="306704"/>
                </a:lnTo>
                <a:lnTo>
                  <a:pt x="18414" y="306704"/>
                </a:lnTo>
                <a:lnTo>
                  <a:pt x="13207" y="306704"/>
                </a:lnTo>
                <a:lnTo>
                  <a:pt x="8889" y="305180"/>
                </a:lnTo>
                <a:lnTo>
                  <a:pt x="5333" y="302132"/>
                </a:lnTo>
                <a:lnTo>
                  <a:pt x="1777" y="299084"/>
                </a:lnTo>
                <a:lnTo>
                  <a:pt x="0" y="294004"/>
                </a:lnTo>
                <a:lnTo>
                  <a:pt x="0" y="287146"/>
                </a:lnTo>
                <a:lnTo>
                  <a:pt x="0" y="9905"/>
                </a:lnTo>
                <a:lnTo>
                  <a:pt x="0" y="8381"/>
                </a:lnTo>
                <a:lnTo>
                  <a:pt x="507" y="6984"/>
                </a:lnTo>
                <a:lnTo>
                  <a:pt x="1523" y="5714"/>
                </a:lnTo>
                <a:lnTo>
                  <a:pt x="2539" y="4444"/>
                </a:lnTo>
                <a:lnTo>
                  <a:pt x="4190" y="3428"/>
                </a:lnTo>
                <a:lnTo>
                  <a:pt x="6603" y="2666"/>
                </a:lnTo>
                <a:lnTo>
                  <a:pt x="8889" y="1904"/>
                </a:lnTo>
                <a:lnTo>
                  <a:pt x="12191" y="1269"/>
                </a:lnTo>
                <a:lnTo>
                  <a:pt x="16128" y="761"/>
                </a:lnTo>
                <a:lnTo>
                  <a:pt x="20193" y="253"/>
                </a:lnTo>
                <a:lnTo>
                  <a:pt x="25145" y="0"/>
                </a:lnTo>
                <a:lnTo>
                  <a:pt x="31114" y="0"/>
                </a:lnTo>
                <a:close/>
              </a:path>
            </a:pathLst>
          </a:custGeom>
          <a:ln w="3175">
            <a:solidFill>
              <a:srgbClr val="446A1C"/>
            </a:solidFill>
          </a:ln>
        </p:spPr>
        <p:txBody>
          <a:bodyPr wrap="square" lIns="0" tIns="0" rIns="0" bIns="0" rtlCol="0"/>
          <a:lstStyle/>
          <a:p>
            <a:endParaRPr sz="3800"/>
          </a:p>
        </p:txBody>
      </p:sp>
      <p:sp>
        <p:nvSpPr>
          <p:cNvPr id="18" name="object 18"/>
          <p:cNvSpPr/>
          <p:nvPr/>
        </p:nvSpPr>
        <p:spPr>
          <a:xfrm>
            <a:off x="2905886" y="1028319"/>
            <a:ext cx="281940" cy="308610"/>
          </a:xfrm>
          <a:custGeom>
            <a:avLst/>
            <a:gdLst/>
            <a:ahLst/>
            <a:cxnLst/>
            <a:rect l="l" t="t" r="r" b="b"/>
            <a:pathLst>
              <a:path w="281939" h="308609">
                <a:moveTo>
                  <a:pt x="138175" y="0"/>
                </a:moveTo>
                <a:lnTo>
                  <a:pt x="147447" y="0"/>
                </a:lnTo>
                <a:lnTo>
                  <a:pt x="154812" y="126"/>
                </a:lnTo>
                <a:lnTo>
                  <a:pt x="183260" y="13080"/>
                </a:lnTo>
                <a:lnTo>
                  <a:pt x="277621" y="283590"/>
                </a:lnTo>
                <a:lnTo>
                  <a:pt x="279526" y="289305"/>
                </a:lnTo>
                <a:lnTo>
                  <a:pt x="280669" y="293750"/>
                </a:lnTo>
                <a:lnTo>
                  <a:pt x="281177" y="297052"/>
                </a:lnTo>
                <a:lnTo>
                  <a:pt x="281558" y="300354"/>
                </a:lnTo>
                <a:lnTo>
                  <a:pt x="280924" y="302767"/>
                </a:lnTo>
                <a:lnTo>
                  <a:pt x="279273" y="304418"/>
                </a:lnTo>
                <a:lnTo>
                  <a:pt x="277494" y="306069"/>
                </a:lnTo>
                <a:lnTo>
                  <a:pt x="274446" y="307085"/>
                </a:lnTo>
                <a:lnTo>
                  <a:pt x="270001" y="307466"/>
                </a:lnTo>
                <a:lnTo>
                  <a:pt x="265683" y="307975"/>
                </a:lnTo>
                <a:lnTo>
                  <a:pt x="259587" y="308101"/>
                </a:lnTo>
                <a:lnTo>
                  <a:pt x="251840" y="308101"/>
                </a:lnTo>
                <a:lnTo>
                  <a:pt x="243839" y="308101"/>
                </a:lnTo>
                <a:lnTo>
                  <a:pt x="237616" y="307975"/>
                </a:lnTo>
                <a:lnTo>
                  <a:pt x="233172" y="307720"/>
                </a:lnTo>
                <a:lnTo>
                  <a:pt x="228600" y="307466"/>
                </a:lnTo>
                <a:lnTo>
                  <a:pt x="225171" y="307085"/>
                </a:lnTo>
                <a:lnTo>
                  <a:pt x="222884" y="306323"/>
                </a:lnTo>
                <a:lnTo>
                  <a:pt x="220472" y="305688"/>
                </a:lnTo>
                <a:lnTo>
                  <a:pt x="218821" y="304672"/>
                </a:lnTo>
                <a:lnTo>
                  <a:pt x="217931" y="303402"/>
                </a:lnTo>
                <a:lnTo>
                  <a:pt x="216915" y="302132"/>
                </a:lnTo>
                <a:lnTo>
                  <a:pt x="216153" y="300481"/>
                </a:lnTo>
                <a:lnTo>
                  <a:pt x="215519" y="298450"/>
                </a:lnTo>
                <a:lnTo>
                  <a:pt x="195072" y="237108"/>
                </a:lnTo>
                <a:lnTo>
                  <a:pt x="80390" y="237108"/>
                </a:lnTo>
                <a:lnTo>
                  <a:pt x="61087" y="296798"/>
                </a:lnTo>
                <a:lnTo>
                  <a:pt x="60451" y="298957"/>
                </a:lnTo>
                <a:lnTo>
                  <a:pt x="59562" y="300863"/>
                </a:lnTo>
                <a:lnTo>
                  <a:pt x="58546" y="302386"/>
                </a:lnTo>
                <a:lnTo>
                  <a:pt x="57531" y="303783"/>
                </a:lnTo>
                <a:lnTo>
                  <a:pt x="55879" y="305053"/>
                </a:lnTo>
                <a:lnTo>
                  <a:pt x="53593" y="305815"/>
                </a:lnTo>
                <a:lnTo>
                  <a:pt x="51307" y="306704"/>
                </a:lnTo>
                <a:lnTo>
                  <a:pt x="48132" y="307339"/>
                </a:lnTo>
                <a:lnTo>
                  <a:pt x="43941" y="307593"/>
                </a:lnTo>
                <a:lnTo>
                  <a:pt x="39750" y="307975"/>
                </a:lnTo>
                <a:lnTo>
                  <a:pt x="34290" y="308101"/>
                </a:lnTo>
                <a:lnTo>
                  <a:pt x="27559" y="308101"/>
                </a:lnTo>
                <a:lnTo>
                  <a:pt x="20319" y="308101"/>
                </a:lnTo>
                <a:lnTo>
                  <a:pt x="0" y="299592"/>
                </a:lnTo>
                <a:lnTo>
                  <a:pt x="381" y="296290"/>
                </a:lnTo>
                <a:lnTo>
                  <a:pt x="98043" y="12318"/>
                </a:lnTo>
                <a:lnTo>
                  <a:pt x="101346" y="5841"/>
                </a:lnTo>
                <a:lnTo>
                  <a:pt x="102615" y="4190"/>
                </a:lnTo>
                <a:lnTo>
                  <a:pt x="104647" y="2920"/>
                </a:lnTo>
                <a:lnTo>
                  <a:pt x="107441" y="2031"/>
                </a:lnTo>
                <a:lnTo>
                  <a:pt x="110109" y="1142"/>
                </a:lnTo>
                <a:lnTo>
                  <a:pt x="113918" y="634"/>
                </a:lnTo>
                <a:lnTo>
                  <a:pt x="118872" y="380"/>
                </a:lnTo>
                <a:lnTo>
                  <a:pt x="123697" y="126"/>
                </a:lnTo>
                <a:lnTo>
                  <a:pt x="130175" y="0"/>
                </a:lnTo>
                <a:lnTo>
                  <a:pt x="138175" y="0"/>
                </a:lnTo>
                <a:close/>
              </a:path>
            </a:pathLst>
          </a:custGeom>
          <a:ln w="3175">
            <a:solidFill>
              <a:srgbClr val="446A1C"/>
            </a:solidFill>
          </a:ln>
        </p:spPr>
        <p:txBody>
          <a:bodyPr wrap="square" lIns="0" tIns="0" rIns="0" bIns="0" rtlCol="0"/>
          <a:lstStyle/>
          <a:p>
            <a:endParaRPr sz="3800"/>
          </a:p>
        </p:txBody>
      </p:sp>
      <p:sp>
        <p:nvSpPr>
          <p:cNvPr id="19" name="object 19"/>
          <p:cNvSpPr/>
          <p:nvPr/>
        </p:nvSpPr>
        <p:spPr>
          <a:xfrm>
            <a:off x="2060181" y="1028319"/>
            <a:ext cx="62865" cy="308610"/>
          </a:xfrm>
          <a:custGeom>
            <a:avLst/>
            <a:gdLst/>
            <a:ahLst/>
            <a:cxnLst/>
            <a:rect l="l" t="t" r="r" b="b"/>
            <a:pathLst>
              <a:path w="62865" h="308609">
                <a:moveTo>
                  <a:pt x="31140" y="0"/>
                </a:moveTo>
                <a:lnTo>
                  <a:pt x="37274" y="0"/>
                </a:lnTo>
                <a:lnTo>
                  <a:pt x="42303" y="253"/>
                </a:lnTo>
                <a:lnTo>
                  <a:pt x="46240" y="761"/>
                </a:lnTo>
                <a:lnTo>
                  <a:pt x="50164" y="1269"/>
                </a:lnTo>
                <a:lnTo>
                  <a:pt x="53314" y="1904"/>
                </a:lnTo>
                <a:lnTo>
                  <a:pt x="55664" y="2666"/>
                </a:lnTo>
                <a:lnTo>
                  <a:pt x="58026" y="3428"/>
                </a:lnTo>
                <a:lnTo>
                  <a:pt x="59715" y="4444"/>
                </a:lnTo>
                <a:lnTo>
                  <a:pt x="60744" y="5714"/>
                </a:lnTo>
                <a:lnTo>
                  <a:pt x="61760" y="6984"/>
                </a:lnTo>
                <a:lnTo>
                  <a:pt x="62280" y="8381"/>
                </a:lnTo>
                <a:lnTo>
                  <a:pt x="62280" y="9905"/>
                </a:lnTo>
                <a:lnTo>
                  <a:pt x="62280" y="298195"/>
                </a:lnTo>
                <a:lnTo>
                  <a:pt x="62280" y="299846"/>
                </a:lnTo>
                <a:lnTo>
                  <a:pt x="61760" y="301243"/>
                </a:lnTo>
                <a:lnTo>
                  <a:pt x="60744" y="302513"/>
                </a:lnTo>
                <a:lnTo>
                  <a:pt x="59715" y="303656"/>
                </a:lnTo>
                <a:lnTo>
                  <a:pt x="58026" y="304800"/>
                </a:lnTo>
                <a:lnTo>
                  <a:pt x="55664" y="305561"/>
                </a:lnTo>
                <a:lnTo>
                  <a:pt x="53314" y="306323"/>
                </a:lnTo>
                <a:lnTo>
                  <a:pt x="50164" y="306958"/>
                </a:lnTo>
                <a:lnTo>
                  <a:pt x="46240" y="307466"/>
                </a:lnTo>
                <a:lnTo>
                  <a:pt x="42303" y="307847"/>
                </a:lnTo>
                <a:lnTo>
                  <a:pt x="37274" y="308101"/>
                </a:lnTo>
                <a:lnTo>
                  <a:pt x="31140" y="308101"/>
                </a:lnTo>
                <a:lnTo>
                  <a:pt x="25158" y="308101"/>
                </a:lnTo>
                <a:lnTo>
                  <a:pt x="6603" y="305561"/>
                </a:lnTo>
                <a:lnTo>
                  <a:pt x="4241" y="304800"/>
                </a:lnTo>
                <a:lnTo>
                  <a:pt x="2552" y="303656"/>
                </a:lnTo>
                <a:lnTo>
                  <a:pt x="1536" y="302513"/>
                </a:lnTo>
                <a:lnTo>
                  <a:pt x="507" y="301243"/>
                </a:lnTo>
                <a:lnTo>
                  <a:pt x="0" y="299846"/>
                </a:lnTo>
                <a:lnTo>
                  <a:pt x="0" y="298195"/>
                </a:lnTo>
                <a:lnTo>
                  <a:pt x="0" y="9905"/>
                </a:lnTo>
                <a:lnTo>
                  <a:pt x="0" y="8381"/>
                </a:lnTo>
                <a:lnTo>
                  <a:pt x="507" y="6984"/>
                </a:lnTo>
                <a:lnTo>
                  <a:pt x="1536" y="5714"/>
                </a:lnTo>
                <a:lnTo>
                  <a:pt x="2552" y="4444"/>
                </a:lnTo>
                <a:lnTo>
                  <a:pt x="4279" y="3428"/>
                </a:lnTo>
                <a:lnTo>
                  <a:pt x="6718" y="2666"/>
                </a:lnTo>
                <a:lnTo>
                  <a:pt x="9156" y="1904"/>
                </a:lnTo>
                <a:lnTo>
                  <a:pt x="12344" y="1269"/>
                </a:lnTo>
                <a:lnTo>
                  <a:pt x="16281" y="761"/>
                </a:lnTo>
                <a:lnTo>
                  <a:pt x="20205" y="253"/>
                </a:lnTo>
                <a:lnTo>
                  <a:pt x="25158" y="0"/>
                </a:lnTo>
                <a:lnTo>
                  <a:pt x="31140" y="0"/>
                </a:lnTo>
                <a:close/>
              </a:path>
            </a:pathLst>
          </a:custGeom>
          <a:ln w="3175">
            <a:solidFill>
              <a:srgbClr val="446A1C"/>
            </a:solidFill>
          </a:ln>
        </p:spPr>
        <p:txBody>
          <a:bodyPr wrap="square" lIns="0" tIns="0" rIns="0" bIns="0" rtlCol="0"/>
          <a:lstStyle/>
          <a:p>
            <a:endParaRPr sz="3800"/>
          </a:p>
        </p:txBody>
      </p:sp>
      <p:sp>
        <p:nvSpPr>
          <p:cNvPr id="20" name="object 20"/>
          <p:cNvSpPr/>
          <p:nvPr/>
        </p:nvSpPr>
        <p:spPr>
          <a:xfrm>
            <a:off x="4528185" y="1024764"/>
            <a:ext cx="226060" cy="315595"/>
          </a:xfrm>
          <a:custGeom>
            <a:avLst/>
            <a:gdLst/>
            <a:ahLst/>
            <a:cxnLst/>
            <a:rect l="l" t="t" r="r" b="b"/>
            <a:pathLst>
              <a:path w="226060" h="315594">
                <a:moveTo>
                  <a:pt x="141477" y="0"/>
                </a:moveTo>
                <a:lnTo>
                  <a:pt x="149987" y="0"/>
                </a:lnTo>
                <a:lnTo>
                  <a:pt x="158114" y="762"/>
                </a:lnTo>
                <a:lnTo>
                  <a:pt x="165988" y="2159"/>
                </a:lnTo>
                <a:lnTo>
                  <a:pt x="173862" y="3556"/>
                </a:lnTo>
                <a:lnTo>
                  <a:pt x="181228" y="5461"/>
                </a:lnTo>
                <a:lnTo>
                  <a:pt x="187832" y="7747"/>
                </a:lnTo>
                <a:lnTo>
                  <a:pt x="194563" y="10033"/>
                </a:lnTo>
                <a:lnTo>
                  <a:pt x="221487" y="28575"/>
                </a:lnTo>
                <a:lnTo>
                  <a:pt x="222250" y="29972"/>
                </a:lnTo>
                <a:lnTo>
                  <a:pt x="224789" y="48513"/>
                </a:lnTo>
                <a:lnTo>
                  <a:pt x="224789" y="52959"/>
                </a:lnTo>
                <a:lnTo>
                  <a:pt x="224789" y="57658"/>
                </a:lnTo>
                <a:lnTo>
                  <a:pt x="224662" y="61595"/>
                </a:lnTo>
                <a:lnTo>
                  <a:pt x="224281" y="64897"/>
                </a:lnTo>
                <a:lnTo>
                  <a:pt x="224027" y="68199"/>
                </a:lnTo>
                <a:lnTo>
                  <a:pt x="223392" y="70865"/>
                </a:lnTo>
                <a:lnTo>
                  <a:pt x="222631" y="72898"/>
                </a:lnTo>
                <a:lnTo>
                  <a:pt x="221869" y="75057"/>
                </a:lnTo>
                <a:lnTo>
                  <a:pt x="220979" y="76453"/>
                </a:lnTo>
                <a:lnTo>
                  <a:pt x="219837" y="77470"/>
                </a:lnTo>
                <a:lnTo>
                  <a:pt x="218694" y="78359"/>
                </a:lnTo>
                <a:lnTo>
                  <a:pt x="217423" y="78866"/>
                </a:lnTo>
                <a:lnTo>
                  <a:pt x="216026" y="78866"/>
                </a:lnTo>
                <a:lnTo>
                  <a:pt x="213740" y="78866"/>
                </a:lnTo>
                <a:lnTo>
                  <a:pt x="210692" y="77470"/>
                </a:lnTo>
                <a:lnTo>
                  <a:pt x="207137" y="74675"/>
                </a:lnTo>
                <a:lnTo>
                  <a:pt x="203453" y="72009"/>
                </a:lnTo>
                <a:lnTo>
                  <a:pt x="198754" y="68961"/>
                </a:lnTo>
                <a:lnTo>
                  <a:pt x="193039" y="65532"/>
                </a:lnTo>
                <a:lnTo>
                  <a:pt x="187325" y="62102"/>
                </a:lnTo>
                <a:lnTo>
                  <a:pt x="144144" y="52197"/>
                </a:lnTo>
                <a:lnTo>
                  <a:pt x="135260" y="52651"/>
                </a:lnTo>
                <a:lnTo>
                  <a:pt x="98456" y="68611"/>
                </a:lnTo>
                <a:lnTo>
                  <a:pt x="75017" y="104794"/>
                </a:lnTo>
                <a:lnTo>
                  <a:pt x="67260" y="146391"/>
                </a:lnTo>
                <a:lnTo>
                  <a:pt x="66928" y="158369"/>
                </a:lnTo>
                <a:lnTo>
                  <a:pt x="67284" y="171348"/>
                </a:lnTo>
                <a:lnTo>
                  <a:pt x="75566" y="214360"/>
                </a:lnTo>
                <a:lnTo>
                  <a:pt x="99599" y="248507"/>
                </a:lnTo>
                <a:lnTo>
                  <a:pt x="136907" y="262235"/>
                </a:lnTo>
                <a:lnTo>
                  <a:pt x="145795" y="262636"/>
                </a:lnTo>
                <a:lnTo>
                  <a:pt x="153723" y="262395"/>
                </a:lnTo>
                <a:lnTo>
                  <a:pt x="194944" y="250062"/>
                </a:lnTo>
                <a:lnTo>
                  <a:pt x="200659" y="247014"/>
                </a:lnTo>
                <a:lnTo>
                  <a:pt x="205358" y="244094"/>
                </a:lnTo>
                <a:lnTo>
                  <a:pt x="209041" y="241553"/>
                </a:lnTo>
                <a:lnTo>
                  <a:pt x="212725" y="239140"/>
                </a:lnTo>
                <a:lnTo>
                  <a:pt x="215645" y="237871"/>
                </a:lnTo>
                <a:lnTo>
                  <a:pt x="217677" y="237871"/>
                </a:lnTo>
                <a:lnTo>
                  <a:pt x="219328" y="237871"/>
                </a:lnTo>
                <a:lnTo>
                  <a:pt x="223773" y="242570"/>
                </a:lnTo>
                <a:lnTo>
                  <a:pt x="224408" y="244475"/>
                </a:lnTo>
                <a:lnTo>
                  <a:pt x="224916" y="247141"/>
                </a:lnTo>
                <a:lnTo>
                  <a:pt x="225297" y="250444"/>
                </a:lnTo>
                <a:lnTo>
                  <a:pt x="225551" y="253873"/>
                </a:lnTo>
                <a:lnTo>
                  <a:pt x="225678" y="258317"/>
                </a:lnTo>
                <a:lnTo>
                  <a:pt x="225678" y="264033"/>
                </a:lnTo>
                <a:lnTo>
                  <a:pt x="225678" y="267970"/>
                </a:lnTo>
                <a:lnTo>
                  <a:pt x="208660" y="297941"/>
                </a:lnTo>
                <a:lnTo>
                  <a:pt x="203707" y="300863"/>
                </a:lnTo>
                <a:lnTo>
                  <a:pt x="165862" y="312674"/>
                </a:lnTo>
                <a:lnTo>
                  <a:pt x="136016" y="315213"/>
                </a:lnTo>
                <a:lnTo>
                  <a:pt x="120757" y="314616"/>
                </a:lnTo>
                <a:lnTo>
                  <a:pt x="79501" y="305562"/>
                </a:lnTo>
                <a:lnTo>
                  <a:pt x="45890" y="285630"/>
                </a:lnTo>
                <a:lnTo>
                  <a:pt x="20939" y="254984"/>
                </a:lnTo>
                <a:lnTo>
                  <a:pt x="5304" y="213623"/>
                </a:lnTo>
                <a:lnTo>
                  <a:pt x="0" y="161671"/>
                </a:lnTo>
                <a:lnTo>
                  <a:pt x="642" y="142767"/>
                </a:lnTo>
                <a:lnTo>
                  <a:pt x="10287" y="92583"/>
                </a:lnTo>
                <a:lnTo>
                  <a:pt x="30557" y="52667"/>
                </a:lnTo>
                <a:lnTo>
                  <a:pt x="59864" y="23796"/>
                </a:lnTo>
                <a:lnTo>
                  <a:pt x="97436" y="6000"/>
                </a:lnTo>
                <a:lnTo>
                  <a:pt x="126114" y="666"/>
                </a:lnTo>
                <a:lnTo>
                  <a:pt x="141477" y="0"/>
                </a:lnTo>
                <a:close/>
              </a:path>
            </a:pathLst>
          </a:custGeom>
          <a:ln w="3175">
            <a:solidFill>
              <a:srgbClr val="446A1C"/>
            </a:solidFill>
          </a:ln>
        </p:spPr>
        <p:txBody>
          <a:bodyPr wrap="square" lIns="0" tIns="0" rIns="0" bIns="0" rtlCol="0"/>
          <a:lstStyle/>
          <a:p>
            <a:endParaRPr sz="3800"/>
          </a:p>
        </p:txBody>
      </p:sp>
      <p:sp>
        <p:nvSpPr>
          <p:cNvPr id="21" name="object 21"/>
          <p:cNvSpPr/>
          <p:nvPr/>
        </p:nvSpPr>
        <p:spPr>
          <a:xfrm>
            <a:off x="4272152" y="1024764"/>
            <a:ext cx="226060" cy="315595"/>
          </a:xfrm>
          <a:custGeom>
            <a:avLst/>
            <a:gdLst/>
            <a:ahLst/>
            <a:cxnLst/>
            <a:rect l="l" t="t" r="r" b="b"/>
            <a:pathLst>
              <a:path w="226060" h="315594">
                <a:moveTo>
                  <a:pt x="141478" y="0"/>
                </a:moveTo>
                <a:lnTo>
                  <a:pt x="149987" y="0"/>
                </a:lnTo>
                <a:lnTo>
                  <a:pt x="158115" y="762"/>
                </a:lnTo>
                <a:lnTo>
                  <a:pt x="165989" y="2159"/>
                </a:lnTo>
                <a:lnTo>
                  <a:pt x="173863" y="3556"/>
                </a:lnTo>
                <a:lnTo>
                  <a:pt x="181229" y="5461"/>
                </a:lnTo>
                <a:lnTo>
                  <a:pt x="187833" y="7747"/>
                </a:lnTo>
                <a:lnTo>
                  <a:pt x="194564" y="10033"/>
                </a:lnTo>
                <a:lnTo>
                  <a:pt x="223774" y="36195"/>
                </a:lnTo>
                <a:lnTo>
                  <a:pt x="224790" y="48513"/>
                </a:lnTo>
                <a:lnTo>
                  <a:pt x="224790" y="52959"/>
                </a:lnTo>
                <a:lnTo>
                  <a:pt x="224790" y="57658"/>
                </a:lnTo>
                <a:lnTo>
                  <a:pt x="224663" y="61595"/>
                </a:lnTo>
                <a:lnTo>
                  <a:pt x="224282" y="64897"/>
                </a:lnTo>
                <a:lnTo>
                  <a:pt x="224028" y="68199"/>
                </a:lnTo>
                <a:lnTo>
                  <a:pt x="223393" y="70865"/>
                </a:lnTo>
                <a:lnTo>
                  <a:pt x="222631" y="72898"/>
                </a:lnTo>
                <a:lnTo>
                  <a:pt x="221869" y="75057"/>
                </a:lnTo>
                <a:lnTo>
                  <a:pt x="220980" y="76453"/>
                </a:lnTo>
                <a:lnTo>
                  <a:pt x="219837" y="77470"/>
                </a:lnTo>
                <a:lnTo>
                  <a:pt x="218694" y="78359"/>
                </a:lnTo>
                <a:lnTo>
                  <a:pt x="217424" y="78866"/>
                </a:lnTo>
                <a:lnTo>
                  <a:pt x="216027" y="78866"/>
                </a:lnTo>
                <a:lnTo>
                  <a:pt x="213741" y="78866"/>
                </a:lnTo>
                <a:lnTo>
                  <a:pt x="210693" y="77470"/>
                </a:lnTo>
                <a:lnTo>
                  <a:pt x="207137" y="74675"/>
                </a:lnTo>
                <a:lnTo>
                  <a:pt x="203454" y="72009"/>
                </a:lnTo>
                <a:lnTo>
                  <a:pt x="198755" y="68961"/>
                </a:lnTo>
                <a:lnTo>
                  <a:pt x="193040" y="65532"/>
                </a:lnTo>
                <a:lnTo>
                  <a:pt x="187325" y="62102"/>
                </a:lnTo>
                <a:lnTo>
                  <a:pt x="144145" y="52197"/>
                </a:lnTo>
                <a:lnTo>
                  <a:pt x="135260" y="52651"/>
                </a:lnTo>
                <a:lnTo>
                  <a:pt x="98456" y="68611"/>
                </a:lnTo>
                <a:lnTo>
                  <a:pt x="75017" y="104794"/>
                </a:lnTo>
                <a:lnTo>
                  <a:pt x="67260" y="146391"/>
                </a:lnTo>
                <a:lnTo>
                  <a:pt x="66929" y="158369"/>
                </a:lnTo>
                <a:lnTo>
                  <a:pt x="67284" y="171348"/>
                </a:lnTo>
                <a:lnTo>
                  <a:pt x="75566" y="214360"/>
                </a:lnTo>
                <a:lnTo>
                  <a:pt x="99599" y="248507"/>
                </a:lnTo>
                <a:lnTo>
                  <a:pt x="136907" y="262235"/>
                </a:lnTo>
                <a:lnTo>
                  <a:pt x="145796" y="262636"/>
                </a:lnTo>
                <a:lnTo>
                  <a:pt x="153723" y="262395"/>
                </a:lnTo>
                <a:lnTo>
                  <a:pt x="194945" y="250062"/>
                </a:lnTo>
                <a:lnTo>
                  <a:pt x="200660" y="247014"/>
                </a:lnTo>
                <a:lnTo>
                  <a:pt x="205359" y="244094"/>
                </a:lnTo>
                <a:lnTo>
                  <a:pt x="209042" y="241553"/>
                </a:lnTo>
                <a:lnTo>
                  <a:pt x="212725" y="239140"/>
                </a:lnTo>
                <a:lnTo>
                  <a:pt x="215646" y="237871"/>
                </a:lnTo>
                <a:lnTo>
                  <a:pt x="217678" y="237871"/>
                </a:lnTo>
                <a:lnTo>
                  <a:pt x="219329" y="237871"/>
                </a:lnTo>
                <a:lnTo>
                  <a:pt x="223774" y="242570"/>
                </a:lnTo>
                <a:lnTo>
                  <a:pt x="224409" y="244475"/>
                </a:lnTo>
                <a:lnTo>
                  <a:pt x="224917" y="247141"/>
                </a:lnTo>
                <a:lnTo>
                  <a:pt x="225298" y="250444"/>
                </a:lnTo>
                <a:lnTo>
                  <a:pt x="225552" y="253873"/>
                </a:lnTo>
                <a:lnTo>
                  <a:pt x="225679" y="258317"/>
                </a:lnTo>
                <a:lnTo>
                  <a:pt x="225679" y="264033"/>
                </a:lnTo>
                <a:lnTo>
                  <a:pt x="225679" y="267970"/>
                </a:lnTo>
                <a:lnTo>
                  <a:pt x="208661" y="297941"/>
                </a:lnTo>
                <a:lnTo>
                  <a:pt x="203708" y="300863"/>
                </a:lnTo>
                <a:lnTo>
                  <a:pt x="165862" y="312674"/>
                </a:lnTo>
                <a:lnTo>
                  <a:pt x="136017" y="315213"/>
                </a:lnTo>
                <a:lnTo>
                  <a:pt x="120757" y="314616"/>
                </a:lnTo>
                <a:lnTo>
                  <a:pt x="79502" y="305562"/>
                </a:lnTo>
                <a:lnTo>
                  <a:pt x="45890" y="285630"/>
                </a:lnTo>
                <a:lnTo>
                  <a:pt x="20939" y="254984"/>
                </a:lnTo>
                <a:lnTo>
                  <a:pt x="5250" y="213623"/>
                </a:lnTo>
                <a:lnTo>
                  <a:pt x="0" y="161671"/>
                </a:lnTo>
                <a:lnTo>
                  <a:pt x="642" y="142767"/>
                </a:lnTo>
                <a:lnTo>
                  <a:pt x="10287" y="92583"/>
                </a:lnTo>
                <a:lnTo>
                  <a:pt x="30557" y="52667"/>
                </a:lnTo>
                <a:lnTo>
                  <a:pt x="59864" y="23796"/>
                </a:lnTo>
                <a:lnTo>
                  <a:pt x="97436" y="6000"/>
                </a:lnTo>
                <a:lnTo>
                  <a:pt x="126114" y="666"/>
                </a:lnTo>
                <a:lnTo>
                  <a:pt x="141478" y="0"/>
                </a:lnTo>
                <a:close/>
              </a:path>
            </a:pathLst>
          </a:custGeom>
          <a:ln w="3175">
            <a:solidFill>
              <a:srgbClr val="446A1C"/>
            </a:solidFill>
          </a:ln>
        </p:spPr>
        <p:txBody>
          <a:bodyPr wrap="square" lIns="0" tIns="0" rIns="0" bIns="0" rtlCol="0"/>
          <a:lstStyle/>
          <a:p>
            <a:endParaRPr sz="3800"/>
          </a:p>
        </p:txBody>
      </p:sp>
      <p:sp>
        <p:nvSpPr>
          <p:cNvPr id="22" name="object 22"/>
          <p:cNvSpPr/>
          <p:nvPr/>
        </p:nvSpPr>
        <p:spPr>
          <a:xfrm>
            <a:off x="3724275" y="1024382"/>
            <a:ext cx="199390" cy="316230"/>
          </a:xfrm>
          <a:custGeom>
            <a:avLst/>
            <a:gdLst/>
            <a:ahLst/>
            <a:cxnLst/>
            <a:rect l="l" t="t" r="r" b="b"/>
            <a:pathLst>
              <a:path w="199389" h="316230">
                <a:moveTo>
                  <a:pt x="107568" y="0"/>
                </a:moveTo>
                <a:lnTo>
                  <a:pt x="114807" y="0"/>
                </a:lnTo>
                <a:lnTo>
                  <a:pt x="122047" y="507"/>
                </a:lnTo>
                <a:lnTo>
                  <a:pt x="129286" y="1650"/>
                </a:lnTo>
                <a:lnTo>
                  <a:pt x="136525" y="2666"/>
                </a:lnTo>
                <a:lnTo>
                  <a:pt x="174370" y="16763"/>
                </a:lnTo>
                <a:lnTo>
                  <a:pt x="180594" y="26796"/>
                </a:lnTo>
                <a:lnTo>
                  <a:pt x="180975" y="28575"/>
                </a:lnTo>
                <a:lnTo>
                  <a:pt x="181229" y="30860"/>
                </a:lnTo>
                <a:lnTo>
                  <a:pt x="181356" y="33527"/>
                </a:lnTo>
                <a:lnTo>
                  <a:pt x="181610" y="36321"/>
                </a:lnTo>
                <a:lnTo>
                  <a:pt x="181610" y="39750"/>
                </a:lnTo>
                <a:lnTo>
                  <a:pt x="181610" y="43814"/>
                </a:lnTo>
                <a:lnTo>
                  <a:pt x="181610" y="48387"/>
                </a:lnTo>
                <a:lnTo>
                  <a:pt x="181482" y="52323"/>
                </a:lnTo>
                <a:lnTo>
                  <a:pt x="181229" y="55371"/>
                </a:lnTo>
                <a:lnTo>
                  <a:pt x="181101" y="58546"/>
                </a:lnTo>
                <a:lnTo>
                  <a:pt x="180594" y="61087"/>
                </a:lnTo>
                <a:lnTo>
                  <a:pt x="175387" y="69087"/>
                </a:lnTo>
                <a:lnTo>
                  <a:pt x="173608" y="69087"/>
                </a:lnTo>
                <a:lnTo>
                  <a:pt x="171831" y="69087"/>
                </a:lnTo>
                <a:lnTo>
                  <a:pt x="169163" y="67944"/>
                </a:lnTo>
                <a:lnTo>
                  <a:pt x="165354" y="65785"/>
                </a:lnTo>
                <a:lnTo>
                  <a:pt x="161544" y="63626"/>
                </a:lnTo>
                <a:lnTo>
                  <a:pt x="132333" y="51562"/>
                </a:lnTo>
                <a:lnTo>
                  <a:pt x="125094" y="49402"/>
                </a:lnTo>
                <a:lnTo>
                  <a:pt x="117220" y="48387"/>
                </a:lnTo>
                <a:lnTo>
                  <a:pt x="108457" y="48387"/>
                </a:lnTo>
                <a:lnTo>
                  <a:pt x="101726" y="48387"/>
                </a:lnTo>
                <a:lnTo>
                  <a:pt x="95885" y="49148"/>
                </a:lnTo>
                <a:lnTo>
                  <a:pt x="90805" y="50800"/>
                </a:lnTo>
                <a:lnTo>
                  <a:pt x="85725" y="52450"/>
                </a:lnTo>
                <a:lnTo>
                  <a:pt x="81533" y="54737"/>
                </a:lnTo>
                <a:lnTo>
                  <a:pt x="78231" y="57657"/>
                </a:lnTo>
                <a:lnTo>
                  <a:pt x="74802" y="60578"/>
                </a:lnTo>
                <a:lnTo>
                  <a:pt x="72262" y="64007"/>
                </a:lnTo>
                <a:lnTo>
                  <a:pt x="70612" y="68198"/>
                </a:lnTo>
                <a:lnTo>
                  <a:pt x="68961" y="72262"/>
                </a:lnTo>
                <a:lnTo>
                  <a:pt x="68199" y="76580"/>
                </a:lnTo>
                <a:lnTo>
                  <a:pt x="68199" y="81152"/>
                </a:lnTo>
                <a:lnTo>
                  <a:pt x="68199" y="87883"/>
                </a:lnTo>
                <a:lnTo>
                  <a:pt x="94742" y="115696"/>
                </a:lnTo>
                <a:lnTo>
                  <a:pt x="115657" y="125333"/>
                </a:lnTo>
                <a:lnTo>
                  <a:pt x="121634" y="127952"/>
                </a:lnTo>
                <a:lnTo>
                  <a:pt x="157861" y="146303"/>
                </a:lnTo>
                <a:lnTo>
                  <a:pt x="187102" y="174482"/>
                </a:lnTo>
                <a:lnTo>
                  <a:pt x="199389" y="219075"/>
                </a:lnTo>
                <a:lnTo>
                  <a:pt x="198820" y="230772"/>
                </a:lnTo>
                <a:lnTo>
                  <a:pt x="185493" y="270053"/>
                </a:lnTo>
                <a:lnTo>
                  <a:pt x="158089" y="297306"/>
                </a:lnTo>
                <a:lnTo>
                  <a:pt x="119774" y="312620"/>
                </a:lnTo>
                <a:lnTo>
                  <a:pt x="86360" y="316102"/>
                </a:lnTo>
                <a:lnTo>
                  <a:pt x="78597" y="315936"/>
                </a:lnTo>
                <a:lnTo>
                  <a:pt x="40005" y="309625"/>
                </a:lnTo>
                <a:lnTo>
                  <a:pt x="15748" y="299592"/>
                </a:lnTo>
                <a:lnTo>
                  <a:pt x="11049" y="296925"/>
                </a:lnTo>
                <a:lnTo>
                  <a:pt x="7747" y="294513"/>
                </a:lnTo>
                <a:lnTo>
                  <a:pt x="5714" y="292480"/>
                </a:lnTo>
                <a:lnTo>
                  <a:pt x="3556" y="290448"/>
                </a:lnTo>
                <a:lnTo>
                  <a:pt x="2158" y="287527"/>
                </a:lnTo>
                <a:lnTo>
                  <a:pt x="1269" y="283590"/>
                </a:lnTo>
                <a:lnTo>
                  <a:pt x="381" y="279780"/>
                </a:lnTo>
                <a:lnTo>
                  <a:pt x="0" y="274192"/>
                </a:lnTo>
                <a:lnTo>
                  <a:pt x="0" y="266953"/>
                </a:lnTo>
                <a:lnTo>
                  <a:pt x="0" y="262127"/>
                </a:lnTo>
                <a:lnTo>
                  <a:pt x="126" y="258063"/>
                </a:lnTo>
                <a:lnTo>
                  <a:pt x="507" y="254762"/>
                </a:lnTo>
                <a:lnTo>
                  <a:pt x="762" y="251459"/>
                </a:lnTo>
                <a:lnTo>
                  <a:pt x="1269" y="248792"/>
                </a:lnTo>
                <a:lnTo>
                  <a:pt x="2031" y="246760"/>
                </a:lnTo>
                <a:lnTo>
                  <a:pt x="2667" y="244728"/>
                </a:lnTo>
                <a:lnTo>
                  <a:pt x="3682" y="243204"/>
                </a:lnTo>
                <a:lnTo>
                  <a:pt x="4825" y="242315"/>
                </a:lnTo>
                <a:lnTo>
                  <a:pt x="5968" y="241426"/>
                </a:lnTo>
                <a:lnTo>
                  <a:pt x="7366" y="241045"/>
                </a:lnTo>
                <a:lnTo>
                  <a:pt x="9017" y="241045"/>
                </a:lnTo>
                <a:lnTo>
                  <a:pt x="11175" y="241045"/>
                </a:lnTo>
                <a:lnTo>
                  <a:pt x="14224" y="242315"/>
                </a:lnTo>
                <a:lnTo>
                  <a:pt x="18287" y="244982"/>
                </a:lnTo>
                <a:lnTo>
                  <a:pt x="22351" y="247522"/>
                </a:lnTo>
                <a:lnTo>
                  <a:pt x="63075" y="263868"/>
                </a:lnTo>
                <a:lnTo>
                  <a:pt x="86613" y="266064"/>
                </a:lnTo>
                <a:lnTo>
                  <a:pt x="94106" y="266064"/>
                </a:lnTo>
                <a:lnTo>
                  <a:pt x="129412" y="248284"/>
                </a:lnTo>
                <a:lnTo>
                  <a:pt x="131572" y="243458"/>
                </a:lnTo>
                <a:lnTo>
                  <a:pt x="133857" y="238505"/>
                </a:lnTo>
                <a:lnTo>
                  <a:pt x="134874" y="233171"/>
                </a:lnTo>
                <a:lnTo>
                  <a:pt x="134874" y="227075"/>
                </a:lnTo>
                <a:lnTo>
                  <a:pt x="134874" y="220217"/>
                </a:lnTo>
                <a:lnTo>
                  <a:pt x="108457" y="192277"/>
                </a:lnTo>
                <a:lnTo>
                  <a:pt x="93852" y="185292"/>
                </a:lnTo>
                <a:lnTo>
                  <a:pt x="88070" y="182695"/>
                </a:lnTo>
                <a:lnTo>
                  <a:pt x="52066" y="165193"/>
                </a:lnTo>
                <a:lnTo>
                  <a:pt x="21296" y="139207"/>
                </a:lnTo>
                <a:lnTo>
                  <a:pt x="5562" y="97202"/>
                </a:lnTo>
                <a:lnTo>
                  <a:pt x="5206" y="88010"/>
                </a:lnTo>
                <a:lnTo>
                  <a:pt x="5709" y="77317"/>
                </a:lnTo>
                <a:lnTo>
                  <a:pt x="22891" y="34194"/>
                </a:lnTo>
                <a:lnTo>
                  <a:pt x="58773" y="8431"/>
                </a:lnTo>
                <a:lnTo>
                  <a:pt x="97214" y="333"/>
                </a:lnTo>
                <a:lnTo>
                  <a:pt x="107568" y="0"/>
                </a:lnTo>
                <a:close/>
              </a:path>
            </a:pathLst>
          </a:custGeom>
          <a:ln w="3175">
            <a:solidFill>
              <a:srgbClr val="446A1C"/>
            </a:solidFill>
          </a:ln>
        </p:spPr>
        <p:txBody>
          <a:bodyPr wrap="square" lIns="0" tIns="0" rIns="0" bIns="0" rtlCol="0"/>
          <a:lstStyle/>
          <a:p>
            <a:endParaRPr sz="3800"/>
          </a:p>
        </p:txBody>
      </p:sp>
      <p:sp>
        <p:nvSpPr>
          <p:cNvPr id="23" name="object 23"/>
          <p:cNvSpPr/>
          <p:nvPr/>
        </p:nvSpPr>
        <p:spPr>
          <a:xfrm>
            <a:off x="2489835" y="1024382"/>
            <a:ext cx="199390" cy="316230"/>
          </a:xfrm>
          <a:custGeom>
            <a:avLst/>
            <a:gdLst/>
            <a:ahLst/>
            <a:cxnLst/>
            <a:rect l="l" t="t" r="r" b="b"/>
            <a:pathLst>
              <a:path w="199390" h="316230">
                <a:moveTo>
                  <a:pt x="107568" y="0"/>
                </a:moveTo>
                <a:lnTo>
                  <a:pt x="114808" y="0"/>
                </a:lnTo>
                <a:lnTo>
                  <a:pt x="122034" y="507"/>
                </a:lnTo>
                <a:lnTo>
                  <a:pt x="129273" y="1650"/>
                </a:lnTo>
                <a:lnTo>
                  <a:pt x="136499" y="2666"/>
                </a:lnTo>
                <a:lnTo>
                  <a:pt x="143268" y="4190"/>
                </a:lnTo>
                <a:lnTo>
                  <a:pt x="149555" y="6095"/>
                </a:lnTo>
                <a:lnTo>
                  <a:pt x="155854" y="8000"/>
                </a:lnTo>
                <a:lnTo>
                  <a:pt x="175983" y="18414"/>
                </a:lnTo>
                <a:lnTo>
                  <a:pt x="177546" y="19938"/>
                </a:lnTo>
                <a:lnTo>
                  <a:pt x="180581" y="26796"/>
                </a:lnTo>
                <a:lnTo>
                  <a:pt x="180975" y="28575"/>
                </a:lnTo>
                <a:lnTo>
                  <a:pt x="181241" y="30860"/>
                </a:lnTo>
                <a:lnTo>
                  <a:pt x="181406" y="33527"/>
                </a:lnTo>
                <a:lnTo>
                  <a:pt x="181559" y="36321"/>
                </a:lnTo>
                <a:lnTo>
                  <a:pt x="181635" y="39750"/>
                </a:lnTo>
                <a:lnTo>
                  <a:pt x="181635" y="43814"/>
                </a:lnTo>
                <a:lnTo>
                  <a:pt x="181635" y="48387"/>
                </a:lnTo>
                <a:lnTo>
                  <a:pt x="181521" y="52323"/>
                </a:lnTo>
                <a:lnTo>
                  <a:pt x="181279" y="55371"/>
                </a:lnTo>
                <a:lnTo>
                  <a:pt x="181051" y="58546"/>
                </a:lnTo>
                <a:lnTo>
                  <a:pt x="175348" y="69087"/>
                </a:lnTo>
                <a:lnTo>
                  <a:pt x="173621" y="69087"/>
                </a:lnTo>
                <a:lnTo>
                  <a:pt x="171894" y="69087"/>
                </a:lnTo>
                <a:lnTo>
                  <a:pt x="169138" y="67944"/>
                </a:lnTo>
                <a:lnTo>
                  <a:pt x="165366" y="65785"/>
                </a:lnTo>
                <a:lnTo>
                  <a:pt x="161594" y="63626"/>
                </a:lnTo>
                <a:lnTo>
                  <a:pt x="132334" y="51562"/>
                </a:lnTo>
                <a:lnTo>
                  <a:pt x="125107" y="49402"/>
                </a:lnTo>
                <a:lnTo>
                  <a:pt x="117157" y="48387"/>
                </a:lnTo>
                <a:lnTo>
                  <a:pt x="108508" y="48387"/>
                </a:lnTo>
                <a:lnTo>
                  <a:pt x="101752" y="48387"/>
                </a:lnTo>
                <a:lnTo>
                  <a:pt x="95846" y="49148"/>
                </a:lnTo>
                <a:lnTo>
                  <a:pt x="90817" y="50800"/>
                </a:lnTo>
                <a:lnTo>
                  <a:pt x="85788" y="52450"/>
                </a:lnTo>
                <a:lnTo>
                  <a:pt x="81584" y="54737"/>
                </a:lnTo>
                <a:lnTo>
                  <a:pt x="78206" y="57657"/>
                </a:lnTo>
                <a:lnTo>
                  <a:pt x="74815" y="60578"/>
                </a:lnTo>
                <a:lnTo>
                  <a:pt x="72301" y="64007"/>
                </a:lnTo>
                <a:lnTo>
                  <a:pt x="70650" y="68198"/>
                </a:lnTo>
                <a:lnTo>
                  <a:pt x="68999" y="72262"/>
                </a:lnTo>
                <a:lnTo>
                  <a:pt x="68173" y="76580"/>
                </a:lnTo>
                <a:lnTo>
                  <a:pt x="68173" y="81152"/>
                </a:lnTo>
                <a:lnTo>
                  <a:pt x="68173" y="87883"/>
                </a:lnTo>
                <a:lnTo>
                  <a:pt x="70027" y="93725"/>
                </a:lnTo>
                <a:lnTo>
                  <a:pt x="73723" y="98678"/>
                </a:lnTo>
                <a:lnTo>
                  <a:pt x="77419" y="103631"/>
                </a:lnTo>
                <a:lnTo>
                  <a:pt x="115616" y="125333"/>
                </a:lnTo>
                <a:lnTo>
                  <a:pt x="121604" y="127952"/>
                </a:lnTo>
                <a:lnTo>
                  <a:pt x="157810" y="146303"/>
                </a:lnTo>
                <a:lnTo>
                  <a:pt x="187120" y="174482"/>
                </a:lnTo>
                <a:lnTo>
                  <a:pt x="199326" y="219075"/>
                </a:lnTo>
                <a:lnTo>
                  <a:pt x="198766" y="230772"/>
                </a:lnTo>
                <a:lnTo>
                  <a:pt x="185489" y="270053"/>
                </a:lnTo>
                <a:lnTo>
                  <a:pt x="158079" y="297306"/>
                </a:lnTo>
                <a:lnTo>
                  <a:pt x="119776" y="312620"/>
                </a:lnTo>
                <a:lnTo>
                  <a:pt x="86334" y="316102"/>
                </a:lnTo>
                <a:lnTo>
                  <a:pt x="78576" y="315936"/>
                </a:lnTo>
                <a:lnTo>
                  <a:pt x="39941" y="309625"/>
                </a:lnTo>
                <a:lnTo>
                  <a:pt x="33032" y="307213"/>
                </a:lnTo>
                <a:lnTo>
                  <a:pt x="26111" y="304800"/>
                </a:lnTo>
                <a:lnTo>
                  <a:pt x="5664" y="292480"/>
                </a:lnTo>
                <a:lnTo>
                  <a:pt x="3619" y="290448"/>
                </a:lnTo>
                <a:lnTo>
                  <a:pt x="2159" y="287527"/>
                </a:lnTo>
                <a:lnTo>
                  <a:pt x="1295" y="283590"/>
                </a:lnTo>
                <a:lnTo>
                  <a:pt x="431" y="279780"/>
                </a:lnTo>
                <a:lnTo>
                  <a:pt x="0" y="274192"/>
                </a:lnTo>
                <a:lnTo>
                  <a:pt x="0" y="266953"/>
                </a:lnTo>
                <a:lnTo>
                  <a:pt x="0" y="262127"/>
                </a:lnTo>
                <a:lnTo>
                  <a:pt x="4838" y="242315"/>
                </a:lnTo>
                <a:lnTo>
                  <a:pt x="6019" y="241426"/>
                </a:lnTo>
                <a:lnTo>
                  <a:pt x="7391" y="241045"/>
                </a:lnTo>
                <a:lnTo>
                  <a:pt x="8966" y="241045"/>
                </a:lnTo>
                <a:lnTo>
                  <a:pt x="11163" y="241045"/>
                </a:lnTo>
                <a:lnTo>
                  <a:pt x="14274" y="242315"/>
                </a:lnTo>
                <a:lnTo>
                  <a:pt x="18287" y="244982"/>
                </a:lnTo>
                <a:lnTo>
                  <a:pt x="22288" y="247522"/>
                </a:lnTo>
                <a:lnTo>
                  <a:pt x="63064" y="263868"/>
                </a:lnTo>
                <a:lnTo>
                  <a:pt x="86575" y="266064"/>
                </a:lnTo>
                <a:lnTo>
                  <a:pt x="94119" y="266064"/>
                </a:lnTo>
                <a:lnTo>
                  <a:pt x="129425" y="248284"/>
                </a:lnTo>
                <a:lnTo>
                  <a:pt x="134937" y="233171"/>
                </a:lnTo>
                <a:lnTo>
                  <a:pt x="134937" y="227075"/>
                </a:lnTo>
                <a:lnTo>
                  <a:pt x="134937" y="220217"/>
                </a:lnTo>
                <a:lnTo>
                  <a:pt x="133045" y="214248"/>
                </a:lnTo>
                <a:lnTo>
                  <a:pt x="129273" y="209295"/>
                </a:lnTo>
                <a:lnTo>
                  <a:pt x="125501" y="204342"/>
                </a:lnTo>
                <a:lnTo>
                  <a:pt x="93891" y="185292"/>
                </a:lnTo>
                <a:lnTo>
                  <a:pt x="88066" y="182695"/>
                </a:lnTo>
                <a:lnTo>
                  <a:pt x="52060" y="165193"/>
                </a:lnTo>
                <a:lnTo>
                  <a:pt x="21268" y="139207"/>
                </a:lnTo>
                <a:lnTo>
                  <a:pt x="5547" y="97202"/>
                </a:lnTo>
                <a:lnTo>
                  <a:pt x="5194" y="88010"/>
                </a:lnTo>
                <a:lnTo>
                  <a:pt x="5701" y="77317"/>
                </a:lnTo>
                <a:lnTo>
                  <a:pt x="22886" y="34194"/>
                </a:lnTo>
                <a:lnTo>
                  <a:pt x="58752" y="8431"/>
                </a:lnTo>
                <a:lnTo>
                  <a:pt x="97212" y="333"/>
                </a:lnTo>
                <a:lnTo>
                  <a:pt x="107568" y="0"/>
                </a:lnTo>
                <a:close/>
              </a:path>
            </a:pathLst>
          </a:custGeom>
          <a:ln w="3175">
            <a:solidFill>
              <a:srgbClr val="446A1C"/>
            </a:solidFill>
          </a:ln>
        </p:spPr>
        <p:txBody>
          <a:bodyPr wrap="square" lIns="0" tIns="0" rIns="0" bIns="0" rtlCol="0"/>
          <a:lstStyle/>
          <a:p>
            <a:endParaRPr sz="3800"/>
          </a:p>
        </p:txBody>
      </p:sp>
      <p:sp>
        <p:nvSpPr>
          <p:cNvPr id="24" name="object 24"/>
          <p:cNvSpPr/>
          <p:nvPr/>
        </p:nvSpPr>
        <p:spPr>
          <a:xfrm>
            <a:off x="7025260" y="1007617"/>
            <a:ext cx="66039" cy="238378"/>
          </a:xfrm>
          <a:prstGeom prst="rect">
            <a:avLst/>
          </a:prstGeom>
          <a:blipFill>
            <a:blip r:embed="rId6" cstate="print"/>
            <a:stretch>
              <a:fillRect/>
            </a:stretch>
          </a:blipFill>
        </p:spPr>
        <p:txBody>
          <a:bodyPr wrap="square" lIns="0" tIns="0" rIns="0" bIns="0" rtlCol="0"/>
          <a:lstStyle/>
          <a:p>
            <a:endParaRPr sz="3800"/>
          </a:p>
        </p:txBody>
      </p:sp>
      <p:sp>
        <p:nvSpPr>
          <p:cNvPr id="25" name="object 25"/>
          <p:cNvSpPr/>
          <p:nvPr/>
        </p:nvSpPr>
        <p:spPr>
          <a:xfrm>
            <a:off x="6868286" y="1007617"/>
            <a:ext cx="66039" cy="238378"/>
          </a:xfrm>
          <a:prstGeom prst="rect">
            <a:avLst/>
          </a:prstGeom>
          <a:blipFill>
            <a:blip r:embed="rId6" cstate="print"/>
            <a:stretch>
              <a:fillRect/>
            </a:stretch>
          </a:blipFill>
        </p:spPr>
        <p:txBody>
          <a:bodyPr wrap="square" lIns="0" tIns="0" rIns="0" bIns="0" rtlCol="0"/>
          <a:lstStyle/>
          <a:p>
            <a:endParaRPr sz="3800"/>
          </a:p>
        </p:txBody>
      </p:sp>
      <p:sp>
        <p:nvSpPr>
          <p:cNvPr id="26" name="object 26"/>
          <p:cNvSpPr/>
          <p:nvPr/>
        </p:nvSpPr>
        <p:spPr>
          <a:xfrm>
            <a:off x="2868168" y="1702307"/>
            <a:ext cx="5884163" cy="4058412"/>
          </a:xfrm>
          <a:prstGeom prst="rect">
            <a:avLst/>
          </a:prstGeom>
          <a:blipFill>
            <a:blip r:embed="rId7" cstate="print"/>
            <a:stretch>
              <a:fillRect/>
            </a:stretch>
          </a:blipFill>
        </p:spPr>
        <p:txBody>
          <a:bodyPr wrap="square" lIns="0" tIns="0" rIns="0" bIns="0" rtlCol="0"/>
          <a:lstStyle/>
          <a:p>
            <a:endParaRPr sz="3800"/>
          </a:p>
        </p:txBody>
      </p:sp>
    </p:spTree>
    <p:extLst>
      <p:ext uri="{BB962C8B-B14F-4D97-AF65-F5344CB8AC3E}">
        <p14:creationId xmlns:p14="http://schemas.microsoft.com/office/powerpoint/2010/main" val="1478212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6020" y="945634"/>
            <a:ext cx="2161169" cy="369332"/>
          </a:xfrm>
          <a:prstGeom prst="rect">
            <a:avLst/>
          </a:prstGeom>
        </p:spPr>
        <p:txBody>
          <a:bodyPr wrap="none">
            <a:spAutoFit/>
          </a:bodyPr>
          <a:lstStyle/>
          <a:p>
            <a:r>
              <a:rPr lang="en-IN" b="1" u="sng" dirty="0"/>
              <a:t>LEARNING TOPICS</a:t>
            </a:r>
          </a:p>
        </p:txBody>
      </p:sp>
      <p:sp>
        <p:nvSpPr>
          <p:cNvPr id="3" name="Rectangle 2"/>
          <p:cNvSpPr/>
          <p:nvPr/>
        </p:nvSpPr>
        <p:spPr>
          <a:xfrm>
            <a:off x="4896020" y="1481109"/>
            <a:ext cx="2627642" cy="369332"/>
          </a:xfrm>
          <a:prstGeom prst="rect">
            <a:avLst/>
          </a:prstGeom>
        </p:spPr>
        <p:txBody>
          <a:bodyPr wrap="none">
            <a:spAutoFit/>
          </a:bodyPr>
          <a:lstStyle/>
          <a:p>
            <a:pPr marL="285750" indent="-285750">
              <a:buFont typeface="Arial" panose="020B0604020202020204" pitchFamily="34" charset="0"/>
              <a:buChar char="•"/>
            </a:pPr>
            <a:r>
              <a:rPr lang="en-US" dirty="0" smtClean="0"/>
              <a:t>What is </a:t>
            </a:r>
            <a:r>
              <a:rPr lang="en-US" dirty="0" err="1" smtClean="0"/>
              <a:t>Wordpress</a:t>
            </a:r>
            <a:r>
              <a:rPr lang="en-US" dirty="0" smtClean="0"/>
              <a:t>?</a:t>
            </a:r>
            <a:endParaRPr lang="en-IN" dirty="0"/>
          </a:p>
        </p:txBody>
      </p:sp>
      <p:sp>
        <p:nvSpPr>
          <p:cNvPr id="4" name="Rectangle 3"/>
          <p:cNvSpPr/>
          <p:nvPr/>
        </p:nvSpPr>
        <p:spPr>
          <a:xfrm>
            <a:off x="5483426" y="1876862"/>
            <a:ext cx="2536272" cy="369332"/>
          </a:xfrm>
          <a:prstGeom prst="rect">
            <a:avLst/>
          </a:prstGeom>
        </p:spPr>
        <p:txBody>
          <a:bodyPr wrap="none">
            <a:spAutoFit/>
          </a:bodyPr>
          <a:lstStyle/>
          <a:p>
            <a:pPr marL="285750" indent="-285750">
              <a:buFont typeface="Arial" panose="020B0604020202020204" pitchFamily="34" charset="0"/>
              <a:buChar char="•"/>
            </a:pPr>
            <a:r>
              <a:rPr lang="en-US" dirty="0" smtClean="0"/>
              <a:t>History of </a:t>
            </a:r>
            <a:r>
              <a:rPr lang="en-US" dirty="0" err="1" smtClean="0"/>
              <a:t>Worpress</a:t>
            </a:r>
            <a:endParaRPr lang="en-IN" dirty="0"/>
          </a:p>
        </p:txBody>
      </p:sp>
      <p:sp>
        <p:nvSpPr>
          <p:cNvPr id="5" name="Rectangle 4"/>
          <p:cNvSpPr/>
          <p:nvPr/>
        </p:nvSpPr>
        <p:spPr>
          <a:xfrm>
            <a:off x="4910561" y="2604880"/>
            <a:ext cx="2879314" cy="369332"/>
          </a:xfrm>
          <a:prstGeom prst="rect">
            <a:avLst/>
          </a:prstGeom>
        </p:spPr>
        <p:txBody>
          <a:bodyPr wrap="none">
            <a:spAutoFit/>
          </a:bodyPr>
          <a:lstStyle/>
          <a:p>
            <a:pPr marL="285750" indent="-285750">
              <a:buFont typeface="Arial" panose="020B0604020202020204" pitchFamily="34" charset="0"/>
              <a:buChar char="•"/>
            </a:pPr>
            <a:r>
              <a:rPr lang="en-US" dirty="0" err="1" smtClean="0"/>
              <a:t>Wordpress</a:t>
            </a:r>
            <a:r>
              <a:rPr lang="en-US" dirty="0" smtClean="0"/>
              <a:t> Installation</a:t>
            </a:r>
            <a:endParaRPr lang="en-IN" dirty="0"/>
          </a:p>
        </p:txBody>
      </p:sp>
      <p:sp>
        <p:nvSpPr>
          <p:cNvPr id="6" name="Rectangle 5"/>
          <p:cNvSpPr/>
          <p:nvPr/>
        </p:nvSpPr>
        <p:spPr>
          <a:xfrm>
            <a:off x="4910561" y="3000633"/>
            <a:ext cx="2294218" cy="369332"/>
          </a:xfrm>
          <a:prstGeom prst="rect">
            <a:avLst/>
          </a:prstGeom>
        </p:spPr>
        <p:txBody>
          <a:bodyPr wrap="none">
            <a:spAutoFit/>
          </a:bodyPr>
          <a:lstStyle/>
          <a:p>
            <a:pPr marL="285750" indent="-285750">
              <a:buFont typeface="Arial" panose="020B0604020202020204" pitchFamily="34" charset="0"/>
              <a:buChar char="•"/>
            </a:pPr>
            <a:r>
              <a:rPr lang="en-US" dirty="0" err="1" smtClean="0"/>
              <a:t>Wordpress</a:t>
            </a:r>
            <a:r>
              <a:rPr lang="en-US" dirty="0" smtClean="0"/>
              <a:t> Login</a:t>
            </a:r>
            <a:endParaRPr lang="en-IN" dirty="0"/>
          </a:p>
        </p:txBody>
      </p:sp>
      <p:sp>
        <p:nvSpPr>
          <p:cNvPr id="7" name="Rectangle 6"/>
          <p:cNvSpPr/>
          <p:nvPr/>
        </p:nvSpPr>
        <p:spPr>
          <a:xfrm>
            <a:off x="4910561" y="3718796"/>
            <a:ext cx="2089033" cy="369332"/>
          </a:xfrm>
          <a:prstGeom prst="rect">
            <a:avLst/>
          </a:prstGeom>
        </p:spPr>
        <p:txBody>
          <a:bodyPr wrap="none">
            <a:spAutoFit/>
          </a:bodyPr>
          <a:lstStyle/>
          <a:p>
            <a:pPr marL="285750" indent="-285750">
              <a:buFont typeface="Arial" panose="020B0604020202020204" pitchFamily="34" charset="0"/>
              <a:buChar char="•"/>
            </a:pPr>
            <a:r>
              <a:rPr lang="en-US" dirty="0" smtClean="0"/>
              <a:t>Creating posts</a:t>
            </a:r>
            <a:endParaRPr lang="en-IN" dirty="0"/>
          </a:p>
        </p:txBody>
      </p:sp>
      <p:sp>
        <p:nvSpPr>
          <p:cNvPr id="8" name="Rectangle 7"/>
          <p:cNvSpPr/>
          <p:nvPr/>
        </p:nvSpPr>
        <p:spPr>
          <a:xfrm>
            <a:off x="4910561" y="4058551"/>
            <a:ext cx="2122697" cy="369332"/>
          </a:xfrm>
          <a:prstGeom prst="rect">
            <a:avLst/>
          </a:prstGeom>
        </p:spPr>
        <p:txBody>
          <a:bodyPr wrap="none">
            <a:spAutoFit/>
          </a:bodyPr>
          <a:lstStyle/>
          <a:p>
            <a:pPr marL="285750" indent="-285750">
              <a:buFont typeface="Arial" panose="020B0604020202020204" pitchFamily="34" charset="0"/>
              <a:buChar char="•"/>
            </a:pPr>
            <a:r>
              <a:rPr lang="en-US" dirty="0" smtClean="0">
                <a:latin typeface="+mj-lt"/>
                <a:cs typeface="Courier New" pitchFamily="49" charset="0"/>
              </a:rPr>
              <a:t>Creating blogs</a:t>
            </a:r>
            <a:endParaRPr lang="en-IN" dirty="0">
              <a:latin typeface="+mj-lt"/>
            </a:endParaRPr>
          </a:p>
        </p:txBody>
      </p:sp>
      <p:sp>
        <p:nvSpPr>
          <p:cNvPr id="9" name="Rectangle 8"/>
          <p:cNvSpPr/>
          <p:nvPr/>
        </p:nvSpPr>
        <p:spPr>
          <a:xfrm>
            <a:off x="4896020" y="4435886"/>
            <a:ext cx="2023311" cy="369332"/>
          </a:xfrm>
          <a:prstGeom prst="rect">
            <a:avLst/>
          </a:prstGeom>
        </p:spPr>
        <p:txBody>
          <a:bodyPr wrap="none">
            <a:spAutoFit/>
          </a:bodyPr>
          <a:lstStyle/>
          <a:p>
            <a:pPr marL="285750" indent="-285750">
              <a:buFont typeface="Arial" panose="020B0604020202020204" pitchFamily="34" charset="0"/>
              <a:buChar char="•"/>
            </a:pPr>
            <a:r>
              <a:rPr lang="en-US" dirty="0" smtClean="0"/>
              <a:t>Creating Links</a:t>
            </a:r>
            <a:endParaRPr lang="en-IN" dirty="0"/>
          </a:p>
        </p:txBody>
      </p:sp>
      <p:sp>
        <p:nvSpPr>
          <p:cNvPr id="11" name="Rectangle 10"/>
          <p:cNvSpPr/>
          <p:nvPr/>
        </p:nvSpPr>
        <p:spPr>
          <a:xfrm>
            <a:off x="5478588" y="2251855"/>
            <a:ext cx="2816797" cy="369332"/>
          </a:xfrm>
          <a:prstGeom prst="rect">
            <a:avLst/>
          </a:prstGeom>
        </p:spPr>
        <p:txBody>
          <a:bodyPr wrap="none">
            <a:spAutoFit/>
          </a:bodyPr>
          <a:lstStyle/>
          <a:p>
            <a:pPr marL="285750" indent="-285750">
              <a:buFont typeface="Arial" panose="020B0604020202020204" pitchFamily="34" charset="0"/>
              <a:buChar char="•"/>
            </a:pPr>
            <a:r>
              <a:rPr lang="en-US" dirty="0" smtClean="0"/>
              <a:t>Demand of </a:t>
            </a:r>
            <a:r>
              <a:rPr lang="en-US" dirty="0" err="1" smtClean="0"/>
              <a:t>Worpress</a:t>
            </a:r>
            <a:endParaRPr lang="en-IN" dirty="0"/>
          </a:p>
        </p:txBody>
      </p:sp>
      <p:sp>
        <p:nvSpPr>
          <p:cNvPr id="12" name="Rectangle 11"/>
          <p:cNvSpPr/>
          <p:nvPr/>
        </p:nvSpPr>
        <p:spPr>
          <a:xfrm>
            <a:off x="4910561" y="4823636"/>
            <a:ext cx="2428870" cy="369332"/>
          </a:xfrm>
          <a:prstGeom prst="rect">
            <a:avLst/>
          </a:prstGeom>
        </p:spPr>
        <p:txBody>
          <a:bodyPr wrap="none">
            <a:spAutoFit/>
          </a:bodyPr>
          <a:lstStyle/>
          <a:p>
            <a:pPr marL="285750" indent="-285750">
              <a:buFont typeface="Arial" panose="020B0604020202020204" pitchFamily="34" charset="0"/>
              <a:buChar char="•"/>
            </a:pPr>
            <a:r>
              <a:rPr lang="en-US" dirty="0" smtClean="0"/>
              <a:t>WordPress Plugins</a:t>
            </a:r>
            <a:endParaRPr lang="en-IN" dirty="0"/>
          </a:p>
        </p:txBody>
      </p:sp>
      <p:sp>
        <p:nvSpPr>
          <p:cNvPr id="13" name="Rectangle 12"/>
          <p:cNvSpPr/>
          <p:nvPr/>
        </p:nvSpPr>
        <p:spPr>
          <a:xfrm>
            <a:off x="4910561" y="3388383"/>
            <a:ext cx="2539478" cy="369332"/>
          </a:xfrm>
          <a:prstGeom prst="rect">
            <a:avLst/>
          </a:prstGeom>
        </p:spPr>
        <p:txBody>
          <a:bodyPr wrap="none">
            <a:spAutoFit/>
          </a:bodyPr>
          <a:lstStyle/>
          <a:p>
            <a:pPr marL="285750" indent="-285750">
              <a:buFont typeface="Arial" panose="020B0604020202020204" pitchFamily="34" charset="0"/>
              <a:buChar char="•"/>
            </a:pPr>
            <a:r>
              <a:rPr lang="en-US" dirty="0" err="1" smtClean="0"/>
              <a:t>Wordpress</a:t>
            </a:r>
            <a:r>
              <a:rPr lang="en-US" dirty="0" smtClean="0"/>
              <a:t> </a:t>
            </a:r>
            <a:r>
              <a:rPr lang="en-US" dirty="0" smtClean="0"/>
              <a:t>Themes</a:t>
            </a:r>
            <a:endParaRPr lang="en-IN" dirty="0"/>
          </a:p>
        </p:txBody>
      </p:sp>
    </p:spTree>
    <p:extLst>
      <p:ext uri="{BB962C8B-B14F-4D97-AF65-F5344CB8AC3E}">
        <p14:creationId xmlns:p14="http://schemas.microsoft.com/office/powerpoint/2010/main" val="1783728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6612" y="553213"/>
            <a:ext cx="5805830" cy="282193"/>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5954903" y="610109"/>
            <a:ext cx="77470" cy="116205"/>
          </a:xfrm>
          <a:custGeom>
            <a:avLst/>
            <a:gdLst/>
            <a:ahLst/>
            <a:cxnLst/>
            <a:rect l="l" t="t" r="r" b="b"/>
            <a:pathLst>
              <a:path w="77470" h="116204">
                <a:moveTo>
                  <a:pt x="38608" y="0"/>
                </a:moveTo>
                <a:lnTo>
                  <a:pt x="0" y="115824"/>
                </a:lnTo>
                <a:lnTo>
                  <a:pt x="77343" y="115824"/>
                </a:lnTo>
                <a:lnTo>
                  <a:pt x="38862" y="0"/>
                </a:lnTo>
                <a:lnTo>
                  <a:pt x="38608" y="0"/>
                </a:lnTo>
                <a:close/>
              </a:path>
            </a:pathLst>
          </a:custGeom>
          <a:ln w="3175">
            <a:solidFill>
              <a:srgbClr val="446A1C"/>
            </a:solidFill>
          </a:ln>
        </p:spPr>
        <p:txBody>
          <a:bodyPr wrap="square" lIns="0" tIns="0" rIns="0" bIns="0" rtlCol="0"/>
          <a:lstStyle/>
          <a:p>
            <a:endParaRPr sz="3800"/>
          </a:p>
        </p:txBody>
      </p:sp>
      <p:sp>
        <p:nvSpPr>
          <p:cNvPr id="4" name="object 4"/>
          <p:cNvSpPr/>
          <p:nvPr/>
        </p:nvSpPr>
        <p:spPr>
          <a:xfrm>
            <a:off x="4345558" y="610109"/>
            <a:ext cx="77470" cy="116205"/>
          </a:xfrm>
          <a:custGeom>
            <a:avLst/>
            <a:gdLst/>
            <a:ahLst/>
            <a:cxnLst/>
            <a:rect l="l" t="t" r="r" b="b"/>
            <a:pathLst>
              <a:path w="77469" h="116204">
                <a:moveTo>
                  <a:pt x="38608" y="0"/>
                </a:moveTo>
                <a:lnTo>
                  <a:pt x="0" y="115824"/>
                </a:lnTo>
                <a:lnTo>
                  <a:pt x="77343" y="115824"/>
                </a:lnTo>
                <a:lnTo>
                  <a:pt x="38862" y="0"/>
                </a:lnTo>
                <a:lnTo>
                  <a:pt x="38608" y="0"/>
                </a:lnTo>
                <a:close/>
              </a:path>
            </a:pathLst>
          </a:custGeom>
          <a:ln w="3175">
            <a:solidFill>
              <a:srgbClr val="446A1C"/>
            </a:solidFill>
          </a:ln>
        </p:spPr>
        <p:txBody>
          <a:bodyPr wrap="square" lIns="0" tIns="0" rIns="0" bIns="0" rtlCol="0"/>
          <a:lstStyle/>
          <a:p>
            <a:endParaRPr sz="3800"/>
          </a:p>
        </p:txBody>
      </p:sp>
      <p:sp>
        <p:nvSpPr>
          <p:cNvPr id="5" name="object 5"/>
          <p:cNvSpPr/>
          <p:nvPr/>
        </p:nvSpPr>
        <p:spPr>
          <a:xfrm>
            <a:off x="4601083" y="600584"/>
            <a:ext cx="115696" cy="187070"/>
          </a:xfrm>
          <a:prstGeom prst="rect">
            <a:avLst/>
          </a:prstGeom>
          <a:blipFill>
            <a:blip r:embed="rId3" cstate="print"/>
            <a:stretch>
              <a:fillRect/>
            </a:stretch>
          </a:blipFill>
        </p:spPr>
        <p:txBody>
          <a:bodyPr wrap="square" lIns="0" tIns="0" rIns="0" bIns="0" rtlCol="0"/>
          <a:lstStyle/>
          <a:p>
            <a:endParaRPr sz="3800"/>
          </a:p>
        </p:txBody>
      </p:sp>
      <p:sp>
        <p:nvSpPr>
          <p:cNvPr id="6" name="object 6"/>
          <p:cNvSpPr/>
          <p:nvPr/>
        </p:nvSpPr>
        <p:spPr>
          <a:xfrm>
            <a:off x="5748909" y="599948"/>
            <a:ext cx="75056" cy="94233"/>
          </a:xfrm>
          <a:prstGeom prst="rect">
            <a:avLst/>
          </a:prstGeom>
          <a:blipFill>
            <a:blip r:embed="rId4" cstate="print"/>
            <a:stretch>
              <a:fillRect/>
            </a:stretch>
          </a:blipFill>
        </p:spPr>
        <p:txBody>
          <a:bodyPr wrap="square" lIns="0" tIns="0" rIns="0" bIns="0" rtlCol="0"/>
          <a:lstStyle/>
          <a:p>
            <a:endParaRPr sz="3800"/>
          </a:p>
        </p:txBody>
      </p:sp>
      <p:sp>
        <p:nvSpPr>
          <p:cNvPr id="7" name="object 7"/>
          <p:cNvSpPr/>
          <p:nvPr/>
        </p:nvSpPr>
        <p:spPr>
          <a:xfrm>
            <a:off x="3938905" y="597788"/>
            <a:ext cx="143509" cy="192786"/>
          </a:xfrm>
          <a:prstGeom prst="rect">
            <a:avLst/>
          </a:prstGeom>
          <a:blipFill>
            <a:blip r:embed="rId5" cstate="print"/>
            <a:stretch>
              <a:fillRect/>
            </a:stretch>
          </a:blipFill>
        </p:spPr>
        <p:txBody>
          <a:bodyPr wrap="square" lIns="0" tIns="0" rIns="0" bIns="0" rtlCol="0"/>
          <a:lstStyle/>
          <a:p>
            <a:endParaRPr sz="3800"/>
          </a:p>
        </p:txBody>
      </p:sp>
      <p:sp>
        <p:nvSpPr>
          <p:cNvPr id="8" name="object 8"/>
          <p:cNvSpPr/>
          <p:nvPr/>
        </p:nvSpPr>
        <p:spPr>
          <a:xfrm>
            <a:off x="2276259" y="597788"/>
            <a:ext cx="143509" cy="192786"/>
          </a:xfrm>
          <a:prstGeom prst="rect">
            <a:avLst/>
          </a:prstGeom>
          <a:blipFill>
            <a:blip r:embed="rId6" cstate="print"/>
            <a:stretch>
              <a:fillRect/>
            </a:stretch>
          </a:blipFill>
        </p:spPr>
        <p:txBody>
          <a:bodyPr wrap="square" lIns="0" tIns="0" rIns="0" bIns="0" rtlCol="0"/>
          <a:lstStyle/>
          <a:p>
            <a:endParaRPr sz="3800"/>
          </a:p>
        </p:txBody>
      </p:sp>
      <p:sp>
        <p:nvSpPr>
          <p:cNvPr id="9" name="object 9"/>
          <p:cNvSpPr/>
          <p:nvPr/>
        </p:nvSpPr>
        <p:spPr>
          <a:xfrm>
            <a:off x="7409180" y="558037"/>
            <a:ext cx="208915" cy="274320"/>
          </a:xfrm>
          <a:custGeom>
            <a:avLst/>
            <a:gdLst/>
            <a:ahLst/>
            <a:cxnLst/>
            <a:rect l="l" t="t" r="r" b="b"/>
            <a:pathLst>
              <a:path w="208914" h="274319">
                <a:moveTo>
                  <a:pt x="8255" y="0"/>
                </a:moveTo>
                <a:lnTo>
                  <a:pt x="200279" y="0"/>
                </a:lnTo>
                <a:lnTo>
                  <a:pt x="201549" y="0"/>
                </a:lnTo>
                <a:lnTo>
                  <a:pt x="202692" y="381"/>
                </a:lnTo>
                <a:lnTo>
                  <a:pt x="207899" y="12064"/>
                </a:lnTo>
                <a:lnTo>
                  <a:pt x="208280" y="14986"/>
                </a:lnTo>
                <a:lnTo>
                  <a:pt x="208534" y="18541"/>
                </a:lnTo>
                <a:lnTo>
                  <a:pt x="208534" y="22733"/>
                </a:lnTo>
                <a:lnTo>
                  <a:pt x="208534" y="26797"/>
                </a:lnTo>
                <a:lnTo>
                  <a:pt x="208280" y="30352"/>
                </a:lnTo>
                <a:lnTo>
                  <a:pt x="207899" y="33147"/>
                </a:lnTo>
                <a:lnTo>
                  <a:pt x="207645" y="36067"/>
                </a:lnTo>
                <a:lnTo>
                  <a:pt x="201549" y="45338"/>
                </a:lnTo>
                <a:lnTo>
                  <a:pt x="200279" y="45338"/>
                </a:lnTo>
                <a:lnTo>
                  <a:pt x="132080" y="45338"/>
                </a:lnTo>
                <a:lnTo>
                  <a:pt x="132080" y="264922"/>
                </a:lnTo>
                <a:lnTo>
                  <a:pt x="132080" y="266319"/>
                </a:lnTo>
                <a:lnTo>
                  <a:pt x="131572" y="267588"/>
                </a:lnTo>
                <a:lnTo>
                  <a:pt x="117602" y="273176"/>
                </a:lnTo>
                <a:lnTo>
                  <a:pt x="114046" y="273558"/>
                </a:lnTo>
                <a:lnTo>
                  <a:pt x="109600" y="273812"/>
                </a:lnTo>
                <a:lnTo>
                  <a:pt x="104267" y="273812"/>
                </a:lnTo>
                <a:lnTo>
                  <a:pt x="98933" y="273812"/>
                </a:lnTo>
                <a:lnTo>
                  <a:pt x="77850" y="268732"/>
                </a:lnTo>
                <a:lnTo>
                  <a:pt x="76835" y="267588"/>
                </a:lnTo>
                <a:lnTo>
                  <a:pt x="76454" y="266319"/>
                </a:lnTo>
                <a:lnTo>
                  <a:pt x="76454" y="264922"/>
                </a:lnTo>
                <a:lnTo>
                  <a:pt x="76454" y="45338"/>
                </a:lnTo>
                <a:lnTo>
                  <a:pt x="8255" y="45338"/>
                </a:lnTo>
                <a:lnTo>
                  <a:pt x="6858" y="45338"/>
                </a:lnTo>
                <a:lnTo>
                  <a:pt x="5587" y="44831"/>
                </a:lnTo>
                <a:lnTo>
                  <a:pt x="508" y="33147"/>
                </a:lnTo>
                <a:lnTo>
                  <a:pt x="127" y="30352"/>
                </a:lnTo>
                <a:lnTo>
                  <a:pt x="0" y="26797"/>
                </a:lnTo>
                <a:lnTo>
                  <a:pt x="0" y="22733"/>
                </a:lnTo>
                <a:lnTo>
                  <a:pt x="0" y="18541"/>
                </a:lnTo>
                <a:lnTo>
                  <a:pt x="6858" y="0"/>
                </a:lnTo>
                <a:lnTo>
                  <a:pt x="8255" y="0"/>
                </a:lnTo>
                <a:close/>
              </a:path>
            </a:pathLst>
          </a:custGeom>
          <a:ln w="3175">
            <a:solidFill>
              <a:srgbClr val="446A1C"/>
            </a:solidFill>
          </a:ln>
        </p:spPr>
        <p:txBody>
          <a:bodyPr wrap="square" lIns="0" tIns="0" rIns="0" bIns="0" rtlCol="0"/>
          <a:lstStyle/>
          <a:p>
            <a:endParaRPr sz="3800"/>
          </a:p>
        </p:txBody>
      </p:sp>
      <p:sp>
        <p:nvSpPr>
          <p:cNvPr id="10" name="object 10"/>
          <p:cNvSpPr/>
          <p:nvPr/>
        </p:nvSpPr>
        <p:spPr>
          <a:xfrm>
            <a:off x="6439662" y="558037"/>
            <a:ext cx="161925" cy="273050"/>
          </a:xfrm>
          <a:custGeom>
            <a:avLst/>
            <a:gdLst/>
            <a:ahLst/>
            <a:cxnLst/>
            <a:rect l="l" t="t" r="r" b="b"/>
            <a:pathLst>
              <a:path w="161925" h="273050">
                <a:moveTo>
                  <a:pt x="16383" y="0"/>
                </a:moveTo>
                <a:lnTo>
                  <a:pt x="152400" y="0"/>
                </a:lnTo>
                <a:lnTo>
                  <a:pt x="153670" y="0"/>
                </a:lnTo>
                <a:lnTo>
                  <a:pt x="154812" y="381"/>
                </a:lnTo>
                <a:lnTo>
                  <a:pt x="155828" y="1142"/>
                </a:lnTo>
                <a:lnTo>
                  <a:pt x="156845" y="1777"/>
                </a:lnTo>
                <a:lnTo>
                  <a:pt x="157607" y="3048"/>
                </a:lnTo>
                <a:lnTo>
                  <a:pt x="158368" y="4825"/>
                </a:lnTo>
                <a:lnTo>
                  <a:pt x="159003" y="6476"/>
                </a:lnTo>
                <a:lnTo>
                  <a:pt x="159512" y="8762"/>
                </a:lnTo>
                <a:lnTo>
                  <a:pt x="159892" y="11557"/>
                </a:lnTo>
                <a:lnTo>
                  <a:pt x="160274" y="14224"/>
                </a:lnTo>
                <a:lnTo>
                  <a:pt x="160400" y="17779"/>
                </a:lnTo>
                <a:lnTo>
                  <a:pt x="160400" y="21971"/>
                </a:lnTo>
                <a:lnTo>
                  <a:pt x="160400" y="25908"/>
                </a:lnTo>
                <a:lnTo>
                  <a:pt x="155828" y="42290"/>
                </a:lnTo>
                <a:lnTo>
                  <a:pt x="154812" y="43052"/>
                </a:lnTo>
                <a:lnTo>
                  <a:pt x="153670" y="43434"/>
                </a:lnTo>
                <a:lnTo>
                  <a:pt x="152400" y="43434"/>
                </a:lnTo>
                <a:lnTo>
                  <a:pt x="55117" y="43434"/>
                </a:lnTo>
                <a:lnTo>
                  <a:pt x="55117" y="109982"/>
                </a:lnTo>
                <a:lnTo>
                  <a:pt x="137540" y="109982"/>
                </a:lnTo>
                <a:lnTo>
                  <a:pt x="138811" y="109982"/>
                </a:lnTo>
                <a:lnTo>
                  <a:pt x="145161" y="121285"/>
                </a:lnTo>
                <a:lnTo>
                  <a:pt x="145541" y="123951"/>
                </a:lnTo>
                <a:lnTo>
                  <a:pt x="145668" y="127253"/>
                </a:lnTo>
                <a:lnTo>
                  <a:pt x="145668" y="131190"/>
                </a:lnTo>
                <a:lnTo>
                  <a:pt x="145668" y="135254"/>
                </a:lnTo>
                <a:lnTo>
                  <a:pt x="138811" y="152273"/>
                </a:lnTo>
                <a:lnTo>
                  <a:pt x="137540" y="152273"/>
                </a:lnTo>
                <a:lnTo>
                  <a:pt x="55117" y="152273"/>
                </a:lnTo>
                <a:lnTo>
                  <a:pt x="55117" y="229108"/>
                </a:lnTo>
                <a:lnTo>
                  <a:pt x="153288" y="229108"/>
                </a:lnTo>
                <a:lnTo>
                  <a:pt x="154559" y="229108"/>
                </a:lnTo>
                <a:lnTo>
                  <a:pt x="155701" y="229488"/>
                </a:lnTo>
                <a:lnTo>
                  <a:pt x="156717" y="230377"/>
                </a:lnTo>
                <a:lnTo>
                  <a:pt x="157861" y="231139"/>
                </a:lnTo>
                <a:lnTo>
                  <a:pt x="158750" y="232283"/>
                </a:lnTo>
                <a:lnTo>
                  <a:pt x="159385" y="234061"/>
                </a:lnTo>
                <a:lnTo>
                  <a:pt x="160147" y="235712"/>
                </a:lnTo>
                <a:lnTo>
                  <a:pt x="160654" y="237871"/>
                </a:lnTo>
                <a:lnTo>
                  <a:pt x="161036" y="240664"/>
                </a:lnTo>
                <a:lnTo>
                  <a:pt x="161289" y="243332"/>
                </a:lnTo>
                <a:lnTo>
                  <a:pt x="161543" y="246761"/>
                </a:lnTo>
                <a:lnTo>
                  <a:pt x="161543" y="250825"/>
                </a:lnTo>
                <a:lnTo>
                  <a:pt x="161543" y="254888"/>
                </a:lnTo>
                <a:lnTo>
                  <a:pt x="159385" y="267715"/>
                </a:lnTo>
                <a:lnTo>
                  <a:pt x="158750" y="269366"/>
                </a:lnTo>
                <a:lnTo>
                  <a:pt x="157861" y="270637"/>
                </a:lnTo>
                <a:lnTo>
                  <a:pt x="156717" y="271399"/>
                </a:lnTo>
                <a:lnTo>
                  <a:pt x="155701" y="272161"/>
                </a:lnTo>
                <a:lnTo>
                  <a:pt x="154559" y="272541"/>
                </a:lnTo>
                <a:lnTo>
                  <a:pt x="153288" y="272541"/>
                </a:lnTo>
                <a:lnTo>
                  <a:pt x="16383" y="272541"/>
                </a:lnTo>
                <a:lnTo>
                  <a:pt x="11811" y="272541"/>
                </a:lnTo>
                <a:lnTo>
                  <a:pt x="7874" y="271145"/>
                </a:lnTo>
                <a:lnTo>
                  <a:pt x="4699" y="268477"/>
                </a:lnTo>
                <a:lnTo>
                  <a:pt x="1524" y="265684"/>
                </a:lnTo>
                <a:lnTo>
                  <a:pt x="0" y="261238"/>
                </a:lnTo>
                <a:lnTo>
                  <a:pt x="0" y="255015"/>
                </a:lnTo>
                <a:lnTo>
                  <a:pt x="0" y="17525"/>
                </a:lnTo>
                <a:lnTo>
                  <a:pt x="0" y="11302"/>
                </a:lnTo>
                <a:lnTo>
                  <a:pt x="1524" y="6858"/>
                </a:lnTo>
                <a:lnTo>
                  <a:pt x="4699" y="4190"/>
                </a:lnTo>
                <a:lnTo>
                  <a:pt x="7874" y="1397"/>
                </a:lnTo>
                <a:lnTo>
                  <a:pt x="11811" y="0"/>
                </a:lnTo>
                <a:lnTo>
                  <a:pt x="16383" y="0"/>
                </a:lnTo>
                <a:close/>
              </a:path>
            </a:pathLst>
          </a:custGeom>
          <a:ln w="3175">
            <a:solidFill>
              <a:srgbClr val="446A1C"/>
            </a:solidFill>
          </a:ln>
        </p:spPr>
        <p:txBody>
          <a:bodyPr wrap="square" lIns="0" tIns="0" rIns="0" bIns="0" rtlCol="0"/>
          <a:lstStyle/>
          <a:p>
            <a:endParaRPr sz="3800"/>
          </a:p>
        </p:txBody>
      </p:sp>
      <p:sp>
        <p:nvSpPr>
          <p:cNvPr id="11" name="object 11"/>
          <p:cNvSpPr/>
          <p:nvPr/>
        </p:nvSpPr>
        <p:spPr>
          <a:xfrm>
            <a:off x="5694426" y="558037"/>
            <a:ext cx="186690" cy="274320"/>
          </a:xfrm>
          <a:custGeom>
            <a:avLst/>
            <a:gdLst/>
            <a:ahLst/>
            <a:cxnLst/>
            <a:rect l="l" t="t" r="r" b="b"/>
            <a:pathLst>
              <a:path w="186689" h="274319">
                <a:moveTo>
                  <a:pt x="18669" y="0"/>
                </a:moveTo>
                <a:lnTo>
                  <a:pt x="82931" y="0"/>
                </a:lnTo>
                <a:lnTo>
                  <a:pt x="89408" y="0"/>
                </a:lnTo>
                <a:lnTo>
                  <a:pt x="95503" y="253"/>
                </a:lnTo>
                <a:lnTo>
                  <a:pt x="134588" y="7381"/>
                </a:lnTo>
                <a:lnTo>
                  <a:pt x="168401" y="29463"/>
                </a:lnTo>
                <a:lnTo>
                  <a:pt x="185404" y="67008"/>
                </a:lnTo>
                <a:lnTo>
                  <a:pt x="186562" y="82803"/>
                </a:lnTo>
                <a:lnTo>
                  <a:pt x="186112" y="93922"/>
                </a:lnTo>
                <a:lnTo>
                  <a:pt x="175426" y="131947"/>
                </a:lnTo>
                <a:lnTo>
                  <a:pt x="143303" y="163925"/>
                </a:lnTo>
                <a:lnTo>
                  <a:pt x="103250" y="176387"/>
                </a:lnTo>
                <a:lnTo>
                  <a:pt x="78104" y="177926"/>
                </a:lnTo>
                <a:lnTo>
                  <a:pt x="55372" y="177926"/>
                </a:lnTo>
                <a:lnTo>
                  <a:pt x="55372" y="264922"/>
                </a:lnTo>
                <a:lnTo>
                  <a:pt x="55372" y="266319"/>
                </a:lnTo>
                <a:lnTo>
                  <a:pt x="54863" y="267588"/>
                </a:lnTo>
                <a:lnTo>
                  <a:pt x="41021" y="273176"/>
                </a:lnTo>
                <a:lnTo>
                  <a:pt x="37591" y="273558"/>
                </a:lnTo>
                <a:lnTo>
                  <a:pt x="33020" y="273812"/>
                </a:lnTo>
                <a:lnTo>
                  <a:pt x="27559" y="273812"/>
                </a:lnTo>
                <a:lnTo>
                  <a:pt x="22225" y="273812"/>
                </a:lnTo>
                <a:lnTo>
                  <a:pt x="17779" y="273558"/>
                </a:lnTo>
                <a:lnTo>
                  <a:pt x="14224" y="273176"/>
                </a:lnTo>
                <a:lnTo>
                  <a:pt x="10668" y="272796"/>
                </a:lnTo>
                <a:lnTo>
                  <a:pt x="1270" y="268732"/>
                </a:lnTo>
                <a:lnTo>
                  <a:pt x="381" y="267588"/>
                </a:lnTo>
                <a:lnTo>
                  <a:pt x="0" y="266319"/>
                </a:lnTo>
                <a:lnTo>
                  <a:pt x="0" y="264922"/>
                </a:lnTo>
                <a:lnTo>
                  <a:pt x="0" y="19812"/>
                </a:lnTo>
                <a:lnTo>
                  <a:pt x="0" y="13208"/>
                </a:lnTo>
                <a:lnTo>
                  <a:pt x="1650" y="8254"/>
                </a:lnTo>
                <a:lnTo>
                  <a:pt x="5079" y="4952"/>
                </a:lnTo>
                <a:lnTo>
                  <a:pt x="8636" y="1650"/>
                </a:lnTo>
                <a:lnTo>
                  <a:pt x="13081" y="0"/>
                </a:lnTo>
                <a:lnTo>
                  <a:pt x="18669" y="0"/>
                </a:lnTo>
                <a:close/>
              </a:path>
            </a:pathLst>
          </a:custGeom>
          <a:ln w="3175">
            <a:solidFill>
              <a:srgbClr val="446A1C"/>
            </a:solidFill>
          </a:ln>
        </p:spPr>
        <p:txBody>
          <a:bodyPr wrap="square" lIns="0" tIns="0" rIns="0" bIns="0" rtlCol="0"/>
          <a:lstStyle/>
          <a:p>
            <a:endParaRPr sz="3800"/>
          </a:p>
        </p:txBody>
      </p:sp>
      <p:sp>
        <p:nvSpPr>
          <p:cNvPr id="12" name="object 12"/>
          <p:cNvSpPr/>
          <p:nvPr/>
        </p:nvSpPr>
        <p:spPr>
          <a:xfrm>
            <a:off x="4818126" y="558037"/>
            <a:ext cx="317500" cy="274320"/>
          </a:xfrm>
          <a:custGeom>
            <a:avLst/>
            <a:gdLst/>
            <a:ahLst/>
            <a:cxnLst/>
            <a:rect l="l" t="t" r="r" b="b"/>
            <a:pathLst>
              <a:path w="317500" h="274319">
                <a:moveTo>
                  <a:pt x="20827" y="0"/>
                </a:moveTo>
                <a:lnTo>
                  <a:pt x="57023" y="0"/>
                </a:lnTo>
                <a:lnTo>
                  <a:pt x="63500" y="0"/>
                </a:lnTo>
                <a:lnTo>
                  <a:pt x="69087" y="508"/>
                </a:lnTo>
                <a:lnTo>
                  <a:pt x="73660" y="1650"/>
                </a:lnTo>
                <a:lnTo>
                  <a:pt x="78359" y="2666"/>
                </a:lnTo>
                <a:lnTo>
                  <a:pt x="82296" y="4445"/>
                </a:lnTo>
                <a:lnTo>
                  <a:pt x="99949" y="31369"/>
                </a:lnTo>
                <a:lnTo>
                  <a:pt x="159003" y="193801"/>
                </a:lnTo>
                <a:lnTo>
                  <a:pt x="159765" y="193801"/>
                </a:lnTo>
                <a:lnTo>
                  <a:pt x="220852" y="31876"/>
                </a:lnTo>
                <a:lnTo>
                  <a:pt x="222758" y="25908"/>
                </a:lnTo>
                <a:lnTo>
                  <a:pt x="224662" y="20954"/>
                </a:lnTo>
                <a:lnTo>
                  <a:pt x="226949" y="16890"/>
                </a:lnTo>
                <a:lnTo>
                  <a:pt x="229108" y="12826"/>
                </a:lnTo>
                <a:lnTo>
                  <a:pt x="231648" y="9525"/>
                </a:lnTo>
                <a:lnTo>
                  <a:pt x="234441" y="6985"/>
                </a:lnTo>
                <a:lnTo>
                  <a:pt x="237362" y="4445"/>
                </a:lnTo>
                <a:lnTo>
                  <a:pt x="240791" y="2666"/>
                </a:lnTo>
                <a:lnTo>
                  <a:pt x="244728" y="1650"/>
                </a:lnTo>
                <a:lnTo>
                  <a:pt x="248665" y="508"/>
                </a:lnTo>
                <a:lnTo>
                  <a:pt x="253237" y="0"/>
                </a:lnTo>
                <a:lnTo>
                  <a:pt x="258318" y="0"/>
                </a:lnTo>
                <a:lnTo>
                  <a:pt x="295656" y="0"/>
                </a:lnTo>
                <a:lnTo>
                  <a:pt x="299465" y="0"/>
                </a:lnTo>
                <a:lnTo>
                  <a:pt x="302640" y="508"/>
                </a:lnTo>
                <a:lnTo>
                  <a:pt x="305435" y="1524"/>
                </a:lnTo>
                <a:lnTo>
                  <a:pt x="308228" y="2539"/>
                </a:lnTo>
                <a:lnTo>
                  <a:pt x="310388" y="3937"/>
                </a:lnTo>
                <a:lnTo>
                  <a:pt x="312165" y="5841"/>
                </a:lnTo>
                <a:lnTo>
                  <a:pt x="313944" y="7747"/>
                </a:lnTo>
                <a:lnTo>
                  <a:pt x="315213" y="10033"/>
                </a:lnTo>
                <a:lnTo>
                  <a:pt x="316229" y="12826"/>
                </a:lnTo>
                <a:lnTo>
                  <a:pt x="317119" y="15494"/>
                </a:lnTo>
                <a:lnTo>
                  <a:pt x="317500" y="18669"/>
                </a:lnTo>
                <a:lnTo>
                  <a:pt x="317500" y="22098"/>
                </a:lnTo>
                <a:lnTo>
                  <a:pt x="317500" y="264922"/>
                </a:lnTo>
                <a:lnTo>
                  <a:pt x="317500" y="266319"/>
                </a:lnTo>
                <a:lnTo>
                  <a:pt x="317119" y="267588"/>
                </a:lnTo>
                <a:lnTo>
                  <a:pt x="304038" y="273176"/>
                </a:lnTo>
                <a:lnTo>
                  <a:pt x="300736" y="273558"/>
                </a:lnTo>
                <a:lnTo>
                  <a:pt x="296418" y="273812"/>
                </a:lnTo>
                <a:lnTo>
                  <a:pt x="291211" y="273812"/>
                </a:lnTo>
                <a:lnTo>
                  <a:pt x="286131" y="273812"/>
                </a:lnTo>
                <a:lnTo>
                  <a:pt x="281939" y="273558"/>
                </a:lnTo>
                <a:lnTo>
                  <a:pt x="278638" y="273176"/>
                </a:lnTo>
                <a:lnTo>
                  <a:pt x="275209" y="272796"/>
                </a:lnTo>
                <a:lnTo>
                  <a:pt x="265049" y="266319"/>
                </a:lnTo>
                <a:lnTo>
                  <a:pt x="265049" y="264922"/>
                </a:lnTo>
                <a:lnTo>
                  <a:pt x="265049" y="43179"/>
                </a:lnTo>
                <a:lnTo>
                  <a:pt x="264668" y="43179"/>
                </a:lnTo>
                <a:lnTo>
                  <a:pt x="185674" y="264795"/>
                </a:lnTo>
                <a:lnTo>
                  <a:pt x="185165" y="266573"/>
                </a:lnTo>
                <a:lnTo>
                  <a:pt x="184276" y="268097"/>
                </a:lnTo>
                <a:lnTo>
                  <a:pt x="183007" y="269239"/>
                </a:lnTo>
                <a:lnTo>
                  <a:pt x="181737" y="270510"/>
                </a:lnTo>
                <a:lnTo>
                  <a:pt x="179959" y="271399"/>
                </a:lnTo>
                <a:lnTo>
                  <a:pt x="177800" y="272161"/>
                </a:lnTo>
                <a:lnTo>
                  <a:pt x="175640" y="272796"/>
                </a:lnTo>
                <a:lnTo>
                  <a:pt x="172847" y="273303"/>
                </a:lnTo>
                <a:lnTo>
                  <a:pt x="169545" y="273431"/>
                </a:lnTo>
                <a:lnTo>
                  <a:pt x="166115" y="273685"/>
                </a:lnTo>
                <a:lnTo>
                  <a:pt x="162051" y="273812"/>
                </a:lnTo>
                <a:lnTo>
                  <a:pt x="157225" y="273812"/>
                </a:lnTo>
                <a:lnTo>
                  <a:pt x="152526" y="273812"/>
                </a:lnTo>
                <a:lnTo>
                  <a:pt x="129032" y="264795"/>
                </a:lnTo>
                <a:lnTo>
                  <a:pt x="52832" y="43179"/>
                </a:lnTo>
                <a:lnTo>
                  <a:pt x="52450" y="43179"/>
                </a:lnTo>
                <a:lnTo>
                  <a:pt x="52450" y="264922"/>
                </a:lnTo>
                <a:lnTo>
                  <a:pt x="52450" y="266319"/>
                </a:lnTo>
                <a:lnTo>
                  <a:pt x="38862" y="273176"/>
                </a:lnTo>
                <a:lnTo>
                  <a:pt x="35560" y="273558"/>
                </a:lnTo>
                <a:lnTo>
                  <a:pt x="31241" y="273812"/>
                </a:lnTo>
                <a:lnTo>
                  <a:pt x="26035" y="273812"/>
                </a:lnTo>
                <a:lnTo>
                  <a:pt x="21082" y="273812"/>
                </a:lnTo>
                <a:lnTo>
                  <a:pt x="16763" y="273558"/>
                </a:lnTo>
                <a:lnTo>
                  <a:pt x="13462" y="273176"/>
                </a:lnTo>
                <a:lnTo>
                  <a:pt x="10033" y="272796"/>
                </a:lnTo>
                <a:lnTo>
                  <a:pt x="1143" y="268732"/>
                </a:lnTo>
                <a:lnTo>
                  <a:pt x="381" y="267588"/>
                </a:lnTo>
                <a:lnTo>
                  <a:pt x="0" y="266319"/>
                </a:lnTo>
                <a:lnTo>
                  <a:pt x="0" y="264922"/>
                </a:lnTo>
                <a:lnTo>
                  <a:pt x="0" y="22098"/>
                </a:lnTo>
                <a:lnTo>
                  <a:pt x="0" y="14986"/>
                </a:lnTo>
                <a:lnTo>
                  <a:pt x="1904" y="9525"/>
                </a:lnTo>
                <a:lnTo>
                  <a:pt x="5714" y="5714"/>
                </a:lnTo>
                <a:lnTo>
                  <a:pt x="9398" y="1904"/>
                </a:lnTo>
                <a:lnTo>
                  <a:pt x="14477" y="0"/>
                </a:lnTo>
                <a:lnTo>
                  <a:pt x="20827" y="0"/>
                </a:lnTo>
                <a:close/>
              </a:path>
            </a:pathLst>
          </a:custGeom>
          <a:ln w="3175">
            <a:solidFill>
              <a:srgbClr val="446A1C"/>
            </a:solidFill>
          </a:ln>
        </p:spPr>
        <p:txBody>
          <a:bodyPr wrap="square" lIns="0" tIns="0" rIns="0" bIns="0" rtlCol="0"/>
          <a:lstStyle/>
          <a:p>
            <a:endParaRPr sz="3800"/>
          </a:p>
        </p:txBody>
      </p:sp>
      <p:sp>
        <p:nvSpPr>
          <p:cNvPr id="13" name="object 13"/>
          <p:cNvSpPr/>
          <p:nvPr/>
        </p:nvSpPr>
        <p:spPr>
          <a:xfrm>
            <a:off x="4546855" y="558037"/>
            <a:ext cx="226695" cy="273050"/>
          </a:xfrm>
          <a:custGeom>
            <a:avLst/>
            <a:gdLst/>
            <a:ahLst/>
            <a:cxnLst/>
            <a:rect l="l" t="t" r="r" b="b"/>
            <a:pathLst>
              <a:path w="226694" h="273050">
                <a:moveTo>
                  <a:pt x="16382" y="0"/>
                </a:moveTo>
                <a:lnTo>
                  <a:pt x="86359" y="0"/>
                </a:lnTo>
                <a:lnTo>
                  <a:pt x="103862" y="543"/>
                </a:lnTo>
                <a:lnTo>
                  <a:pt x="148081" y="8509"/>
                </a:lnTo>
                <a:lnTo>
                  <a:pt x="190881" y="33782"/>
                </a:lnTo>
                <a:lnTo>
                  <a:pt x="217296" y="75184"/>
                </a:lnTo>
                <a:lnTo>
                  <a:pt x="225762" y="116564"/>
                </a:lnTo>
                <a:lnTo>
                  <a:pt x="226313" y="132334"/>
                </a:lnTo>
                <a:lnTo>
                  <a:pt x="225714" y="150356"/>
                </a:lnTo>
                <a:lnTo>
                  <a:pt x="216534" y="196469"/>
                </a:lnTo>
                <a:lnTo>
                  <a:pt x="197086" y="230884"/>
                </a:lnTo>
                <a:lnTo>
                  <a:pt x="156535" y="260119"/>
                </a:lnTo>
                <a:lnTo>
                  <a:pt x="115236" y="270557"/>
                </a:lnTo>
                <a:lnTo>
                  <a:pt x="81533" y="272541"/>
                </a:lnTo>
                <a:lnTo>
                  <a:pt x="16382" y="272541"/>
                </a:lnTo>
                <a:lnTo>
                  <a:pt x="11810" y="272541"/>
                </a:lnTo>
                <a:lnTo>
                  <a:pt x="7873" y="271145"/>
                </a:lnTo>
                <a:lnTo>
                  <a:pt x="4698" y="268477"/>
                </a:lnTo>
                <a:lnTo>
                  <a:pt x="1523" y="265684"/>
                </a:lnTo>
                <a:lnTo>
                  <a:pt x="0" y="261238"/>
                </a:lnTo>
                <a:lnTo>
                  <a:pt x="0" y="255015"/>
                </a:lnTo>
                <a:lnTo>
                  <a:pt x="0" y="17525"/>
                </a:lnTo>
                <a:lnTo>
                  <a:pt x="0" y="11302"/>
                </a:lnTo>
                <a:lnTo>
                  <a:pt x="1523" y="6858"/>
                </a:lnTo>
                <a:lnTo>
                  <a:pt x="4698" y="4190"/>
                </a:lnTo>
                <a:lnTo>
                  <a:pt x="7873" y="1397"/>
                </a:lnTo>
                <a:lnTo>
                  <a:pt x="11810" y="0"/>
                </a:lnTo>
                <a:lnTo>
                  <a:pt x="16382" y="0"/>
                </a:lnTo>
                <a:close/>
              </a:path>
            </a:pathLst>
          </a:custGeom>
          <a:ln w="3175">
            <a:solidFill>
              <a:srgbClr val="446A1C"/>
            </a:solidFill>
          </a:ln>
        </p:spPr>
        <p:txBody>
          <a:bodyPr wrap="square" lIns="0" tIns="0" rIns="0" bIns="0" rtlCol="0"/>
          <a:lstStyle/>
          <a:p>
            <a:endParaRPr sz="3800"/>
          </a:p>
        </p:txBody>
      </p:sp>
      <p:sp>
        <p:nvSpPr>
          <p:cNvPr id="14" name="object 14"/>
          <p:cNvSpPr/>
          <p:nvPr/>
        </p:nvSpPr>
        <p:spPr>
          <a:xfrm>
            <a:off x="3666236" y="558037"/>
            <a:ext cx="208915" cy="274320"/>
          </a:xfrm>
          <a:custGeom>
            <a:avLst/>
            <a:gdLst/>
            <a:ahLst/>
            <a:cxnLst/>
            <a:rect l="l" t="t" r="r" b="b"/>
            <a:pathLst>
              <a:path w="208914" h="274319">
                <a:moveTo>
                  <a:pt x="8255" y="0"/>
                </a:moveTo>
                <a:lnTo>
                  <a:pt x="200278" y="0"/>
                </a:lnTo>
                <a:lnTo>
                  <a:pt x="201549" y="0"/>
                </a:lnTo>
                <a:lnTo>
                  <a:pt x="202691" y="381"/>
                </a:lnTo>
                <a:lnTo>
                  <a:pt x="207899" y="12064"/>
                </a:lnTo>
                <a:lnTo>
                  <a:pt x="208280" y="14986"/>
                </a:lnTo>
                <a:lnTo>
                  <a:pt x="208533" y="18541"/>
                </a:lnTo>
                <a:lnTo>
                  <a:pt x="208533" y="22733"/>
                </a:lnTo>
                <a:lnTo>
                  <a:pt x="208533" y="26797"/>
                </a:lnTo>
                <a:lnTo>
                  <a:pt x="208280" y="30352"/>
                </a:lnTo>
                <a:lnTo>
                  <a:pt x="207899" y="33147"/>
                </a:lnTo>
                <a:lnTo>
                  <a:pt x="207644" y="36067"/>
                </a:lnTo>
                <a:lnTo>
                  <a:pt x="201549" y="45338"/>
                </a:lnTo>
                <a:lnTo>
                  <a:pt x="200278" y="45338"/>
                </a:lnTo>
                <a:lnTo>
                  <a:pt x="132080" y="45338"/>
                </a:lnTo>
                <a:lnTo>
                  <a:pt x="132080" y="264922"/>
                </a:lnTo>
                <a:lnTo>
                  <a:pt x="132080" y="266319"/>
                </a:lnTo>
                <a:lnTo>
                  <a:pt x="131571" y="267588"/>
                </a:lnTo>
                <a:lnTo>
                  <a:pt x="117601" y="273176"/>
                </a:lnTo>
                <a:lnTo>
                  <a:pt x="114045" y="273558"/>
                </a:lnTo>
                <a:lnTo>
                  <a:pt x="109600" y="273812"/>
                </a:lnTo>
                <a:lnTo>
                  <a:pt x="104266" y="273812"/>
                </a:lnTo>
                <a:lnTo>
                  <a:pt x="98932" y="273812"/>
                </a:lnTo>
                <a:lnTo>
                  <a:pt x="77850" y="268732"/>
                </a:lnTo>
                <a:lnTo>
                  <a:pt x="76834" y="267588"/>
                </a:lnTo>
                <a:lnTo>
                  <a:pt x="76453" y="266319"/>
                </a:lnTo>
                <a:lnTo>
                  <a:pt x="76453" y="264922"/>
                </a:lnTo>
                <a:lnTo>
                  <a:pt x="76453" y="45338"/>
                </a:lnTo>
                <a:lnTo>
                  <a:pt x="8255" y="45338"/>
                </a:lnTo>
                <a:lnTo>
                  <a:pt x="6857" y="45338"/>
                </a:lnTo>
                <a:lnTo>
                  <a:pt x="5587" y="44831"/>
                </a:lnTo>
                <a:lnTo>
                  <a:pt x="507" y="33147"/>
                </a:lnTo>
                <a:lnTo>
                  <a:pt x="126" y="30352"/>
                </a:lnTo>
                <a:lnTo>
                  <a:pt x="0" y="26797"/>
                </a:lnTo>
                <a:lnTo>
                  <a:pt x="0" y="22733"/>
                </a:lnTo>
                <a:lnTo>
                  <a:pt x="0" y="18541"/>
                </a:lnTo>
                <a:lnTo>
                  <a:pt x="6857" y="0"/>
                </a:lnTo>
                <a:lnTo>
                  <a:pt x="8255" y="0"/>
                </a:lnTo>
                <a:close/>
              </a:path>
            </a:pathLst>
          </a:custGeom>
          <a:ln w="3175">
            <a:solidFill>
              <a:srgbClr val="446A1C"/>
            </a:solidFill>
          </a:ln>
        </p:spPr>
        <p:txBody>
          <a:bodyPr wrap="square" lIns="0" tIns="0" rIns="0" bIns="0" rtlCol="0"/>
          <a:lstStyle/>
          <a:p>
            <a:endParaRPr sz="3800"/>
          </a:p>
        </p:txBody>
      </p:sp>
      <p:sp>
        <p:nvSpPr>
          <p:cNvPr id="15" name="object 15"/>
          <p:cNvSpPr/>
          <p:nvPr/>
        </p:nvSpPr>
        <p:spPr>
          <a:xfrm>
            <a:off x="6156198" y="557277"/>
            <a:ext cx="224790" cy="274955"/>
          </a:xfrm>
          <a:custGeom>
            <a:avLst/>
            <a:gdLst/>
            <a:ahLst/>
            <a:cxnLst/>
            <a:rect l="l" t="t" r="r" b="b"/>
            <a:pathLst>
              <a:path w="224789" h="274955">
                <a:moveTo>
                  <a:pt x="200405" y="0"/>
                </a:moveTo>
                <a:lnTo>
                  <a:pt x="205231" y="0"/>
                </a:lnTo>
                <a:lnTo>
                  <a:pt x="209296" y="126"/>
                </a:lnTo>
                <a:lnTo>
                  <a:pt x="212471" y="508"/>
                </a:lnTo>
                <a:lnTo>
                  <a:pt x="215646" y="888"/>
                </a:lnTo>
                <a:lnTo>
                  <a:pt x="218186" y="1397"/>
                </a:lnTo>
                <a:lnTo>
                  <a:pt x="219963" y="2286"/>
                </a:lnTo>
                <a:lnTo>
                  <a:pt x="221741" y="3175"/>
                </a:lnTo>
                <a:lnTo>
                  <a:pt x="222885" y="4063"/>
                </a:lnTo>
                <a:lnTo>
                  <a:pt x="223647" y="5207"/>
                </a:lnTo>
                <a:lnTo>
                  <a:pt x="224281" y="6350"/>
                </a:lnTo>
                <a:lnTo>
                  <a:pt x="224662" y="7620"/>
                </a:lnTo>
                <a:lnTo>
                  <a:pt x="224662" y="9016"/>
                </a:lnTo>
                <a:lnTo>
                  <a:pt x="224662" y="253873"/>
                </a:lnTo>
                <a:lnTo>
                  <a:pt x="224662" y="257175"/>
                </a:lnTo>
                <a:lnTo>
                  <a:pt x="224154" y="260096"/>
                </a:lnTo>
                <a:lnTo>
                  <a:pt x="223012" y="262509"/>
                </a:lnTo>
                <a:lnTo>
                  <a:pt x="221868" y="265049"/>
                </a:lnTo>
                <a:lnTo>
                  <a:pt x="220344" y="267208"/>
                </a:lnTo>
                <a:lnTo>
                  <a:pt x="218439" y="268859"/>
                </a:lnTo>
                <a:lnTo>
                  <a:pt x="216535" y="270510"/>
                </a:lnTo>
                <a:lnTo>
                  <a:pt x="214375" y="271779"/>
                </a:lnTo>
                <a:lnTo>
                  <a:pt x="211709" y="272541"/>
                </a:lnTo>
                <a:lnTo>
                  <a:pt x="209168" y="273303"/>
                </a:lnTo>
                <a:lnTo>
                  <a:pt x="206501" y="273685"/>
                </a:lnTo>
                <a:lnTo>
                  <a:pt x="203835" y="273685"/>
                </a:lnTo>
                <a:lnTo>
                  <a:pt x="180212" y="273685"/>
                </a:lnTo>
                <a:lnTo>
                  <a:pt x="175387" y="273685"/>
                </a:lnTo>
                <a:lnTo>
                  <a:pt x="171068" y="273176"/>
                </a:lnTo>
                <a:lnTo>
                  <a:pt x="167512" y="272288"/>
                </a:lnTo>
                <a:lnTo>
                  <a:pt x="163956" y="271272"/>
                </a:lnTo>
                <a:lnTo>
                  <a:pt x="160654" y="269494"/>
                </a:lnTo>
                <a:lnTo>
                  <a:pt x="157606" y="266826"/>
                </a:lnTo>
                <a:lnTo>
                  <a:pt x="154559" y="264287"/>
                </a:lnTo>
                <a:lnTo>
                  <a:pt x="139446" y="239140"/>
                </a:lnTo>
                <a:lnTo>
                  <a:pt x="71627" y="111760"/>
                </a:lnTo>
                <a:lnTo>
                  <a:pt x="53768" y="74294"/>
                </a:lnTo>
                <a:lnTo>
                  <a:pt x="48640" y="61722"/>
                </a:lnTo>
                <a:lnTo>
                  <a:pt x="48260" y="61722"/>
                </a:lnTo>
                <a:lnTo>
                  <a:pt x="48617" y="69246"/>
                </a:lnTo>
                <a:lnTo>
                  <a:pt x="48926" y="76771"/>
                </a:lnTo>
                <a:lnTo>
                  <a:pt x="49188" y="84296"/>
                </a:lnTo>
                <a:lnTo>
                  <a:pt x="49402" y="91821"/>
                </a:lnTo>
                <a:lnTo>
                  <a:pt x="49643" y="99415"/>
                </a:lnTo>
                <a:lnTo>
                  <a:pt x="49799" y="107140"/>
                </a:lnTo>
                <a:lnTo>
                  <a:pt x="49885" y="114984"/>
                </a:lnTo>
                <a:lnTo>
                  <a:pt x="49911" y="122936"/>
                </a:lnTo>
                <a:lnTo>
                  <a:pt x="49911" y="265557"/>
                </a:lnTo>
                <a:lnTo>
                  <a:pt x="49911" y="266953"/>
                </a:lnTo>
                <a:lnTo>
                  <a:pt x="49529" y="268224"/>
                </a:lnTo>
                <a:lnTo>
                  <a:pt x="48767" y="269239"/>
                </a:lnTo>
                <a:lnTo>
                  <a:pt x="48005" y="270383"/>
                </a:lnTo>
                <a:lnTo>
                  <a:pt x="46609" y="271399"/>
                </a:lnTo>
                <a:lnTo>
                  <a:pt x="44703" y="272161"/>
                </a:lnTo>
                <a:lnTo>
                  <a:pt x="42799" y="272923"/>
                </a:lnTo>
                <a:lnTo>
                  <a:pt x="40259" y="273558"/>
                </a:lnTo>
                <a:lnTo>
                  <a:pt x="37084" y="273938"/>
                </a:lnTo>
                <a:lnTo>
                  <a:pt x="33781" y="274320"/>
                </a:lnTo>
                <a:lnTo>
                  <a:pt x="29717" y="274574"/>
                </a:lnTo>
                <a:lnTo>
                  <a:pt x="24637" y="274574"/>
                </a:lnTo>
                <a:lnTo>
                  <a:pt x="19685" y="274574"/>
                </a:lnTo>
                <a:lnTo>
                  <a:pt x="15621" y="274320"/>
                </a:lnTo>
                <a:lnTo>
                  <a:pt x="12446" y="273938"/>
                </a:lnTo>
                <a:lnTo>
                  <a:pt x="9143" y="273558"/>
                </a:lnTo>
                <a:lnTo>
                  <a:pt x="6603" y="272923"/>
                </a:lnTo>
                <a:lnTo>
                  <a:pt x="4825" y="272161"/>
                </a:lnTo>
                <a:lnTo>
                  <a:pt x="3048" y="271399"/>
                </a:lnTo>
                <a:lnTo>
                  <a:pt x="1777" y="270383"/>
                </a:lnTo>
                <a:lnTo>
                  <a:pt x="1015" y="269239"/>
                </a:lnTo>
                <a:lnTo>
                  <a:pt x="380" y="268224"/>
                </a:lnTo>
                <a:lnTo>
                  <a:pt x="0" y="266953"/>
                </a:lnTo>
                <a:lnTo>
                  <a:pt x="0" y="265557"/>
                </a:lnTo>
                <a:lnTo>
                  <a:pt x="0" y="20574"/>
                </a:lnTo>
                <a:lnTo>
                  <a:pt x="0" y="13970"/>
                </a:lnTo>
                <a:lnTo>
                  <a:pt x="1904" y="9016"/>
                </a:lnTo>
                <a:lnTo>
                  <a:pt x="5714" y="5714"/>
                </a:lnTo>
                <a:lnTo>
                  <a:pt x="9651" y="2412"/>
                </a:lnTo>
                <a:lnTo>
                  <a:pt x="14350" y="762"/>
                </a:lnTo>
                <a:lnTo>
                  <a:pt x="19938" y="762"/>
                </a:lnTo>
                <a:lnTo>
                  <a:pt x="49656" y="762"/>
                </a:lnTo>
                <a:lnTo>
                  <a:pt x="54990" y="762"/>
                </a:lnTo>
                <a:lnTo>
                  <a:pt x="59562" y="1270"/>
                </a:lnTo>
                <a:lnTo>
                  <a:pt x="63118" y="2159"/>
                </a:lnTo>
                <a:lnTo>
                  <a:pt x="66801" y="3048"/>
                </a:lnTo>
                <a:lnTo>
                  <a:pt x="70103" y="4572"/>
                </a:lnTo>
                <a:lnTo>
                  <a:pt x="72898" y="6731"/>
                </a:lnTo>
                <a:lnTo>
                  <a:pt x="75818" y="8762"/>
                </a:lnTo>
                <a:lnTo>
                  <a:pt x="78486" y="11684"/>
                </a:lnTo>
                <a:lnTo>
                  <a:pt x="81025" y="15494"/>
                </a:lnTo>
                <a:lnTo>
                  <a:pt x="83565" y="19176"/>
                </a:lnTo>
                <a:lnTo>
                  <a:pt x="86232" y="23749"/>
                </a:lnTo>
                <a:lnTo>
                  <a:pt x="88900" y="29210"/>
                </a:lnTo>
                <a:lnTo>
                  <a:pt x="141859" y="128777"/>
                </a:lnTo>
                <a:lnTo>
                  <a:pt x="145034" y="134874"/>
                </a:lnTo>
                <a:lnTo>
                  <a:pt x="148081" y="140843"/>
                </a:lnTo>
                <a:lnTo>
                  <a:pt x="151129" y="146685"/>
                </a:lnTo>
                <a:lnTo>
                  <a:pt x="154050" y="152400"/>
                </a:lnTo>
                <a:lnTo>
                  <a:pt x="156972" y="158241"/>
                </a:lnTo>
                <a:lnTo>
                  <a:pt x="159765" y="164084"/>
                </a:lnTo>
                <a:lnTo>
                  <a:pt x="162560" y="169925"/>
                </a:lnTo>
                <a:lnTo>
                  <a:pt x="165353" y="175640"/>
                </a:lnTo>
                <a:lnTo>
                  <a:pt x="168021" y="181228"/>
                </a:lnTo>
                <a:lnTo>
                  <a:pt x="170687" y="186944"/>
                </a:lnTo>
                <a:lnTo>
                  <a:pt x="173354" y="192532"/>
                </a:lnTo>
                <a:lnTo>
                  <a:pt x="175767" y="198120"/>
                </a:lnTo>
                <a:lnTo>
                  <a:pt x="176022" y="198120"/>
                </a:lnTo>
                <a:lnTo>
                  <a:pt x="175740" y="190692"/>
                </a:lnTo>
                <a:lnTo>
                  <a:pt x="175482" y="183086"/>
                </a:lnTo>
                <a:lnTo>
                  <a:pt x="175271" y="175313"/>
                </a:lnTo>
                <a:lnTo>
                  <a:pt x="175132" y="167386"/>
                </a:lnTo>
                <a:lnTo>
                  <a:pt x="174966" y="159478"/>
                </a:lnTo>
                <a:lnTo>
                  <a:pt x="174847" y="151749"/>
                </a:lnTo>
                <a:lnTo>
                  <a:pt x="174775" y="144186"/>
                </a:lnTo>
                <a:lnTo>
                  <a:pt x="174751" y="136778"/>
                </a:lnTo>
                <a:lnTo>
                  <a:pt x="174751" y="9016"/>
                </a:lnTo>
                <a:lnTo>
                  <a:pt x="174751" y="7620"/>
                </a:lnTo>
                <a:lnTo>
                  <a:pt x="175132" y="6350"/>
                </a:lnTo>
                <a:lnTo>
                  <a:pt x="176022" y="5207"/>
                </a:lnTo>
                <a:lnTo>
                  <a:pt x="176911" y="4063"/>
                </a:lnTo>
                <a:lnTo>
                  <a:pt x="188087" y="508"/>
                </a:lnTo>
                <a:lnTo>
                  <a:pt x="191262" y="126"/>
                </a:lnTo>
                <a:lnTo>
                  <a:pt x="195452" y="0"/>
                </a:lnTo>
                <a:lnTo>
                  <a:pt x="200405" y="0"/>
                </a:lnTo>
                <a:close/>
              </a:path>
            </a:pathLst>
          </a:custGeom>
          <a:ln w="3175">
            <a:solidFill>
              <a:srgbClr val="446A1C"/>
            </a:solidFill>
          </a:ln>
        </p:spPr>
        <p:txBody>
          <a:bodyPr wrap="square" lIns="0" tIns="0" rIns="0" bIns="0" rtlCol="0"/>
          <a:lstStyle/>
          <a:p>
            <a:endParaRPr sz="3800"/>
          </a:p>
        </p:txBody>
      </p:sp>
      <p:sp>
        <p:nvSpPr>
          <p:cNvPr id="16" name="object 16"/>
          <p:cNvSpPr/>
          <p:nvPr/>
        </p:nvSpPr>
        <p:spPr>
          <a:xfrm>
            <a:off x="5308853" y="557277"/>
            <a:ext cx="224790" cy="274955"/>
          </a:xfrm>
          <a:custGeom>
            <a:avLst/>
            <a:gdLst/>
            <a:ahLst/>
            <a:cxnLst/>
            <a:rect l="l" t="t" r="r" b="b"/>
            <a:pathLst>
              <a:path w="224789" h="274955">
                <a:moveTo>
                  <a:pt x="200406" y="0"/>
                </a:moveTo>
                <a:lnTo>
                  <a:pt x="205232" y="0"/>
                </a:lnTo>
                <a:lnTo>
                  <a:pt x="209296" y="126"/>
                </a:lnTo>
                <a:lnTo>
                  <a:pt x="212471" y="508"/>
                </a:lnTo>
                <a:lnTo>
                  <a:pt x="215646" y="888"/>
                </a:lnTo>
                <a:lnTo>
                  <a:pt x="218186" y="1397"/>
                </a:lnTo>
                <a:lnTo>
                  <a:pt x="219963" y="2286"/>
                </a:lnTo>
                <a:lnTo>
                  <a:pt x="221742" y="3175"/>
                </a:lnTo>
                <a:lnTo>
                  <a:pt x="222885" y="4063"/>
                </a:lnTo>
                <a:lnTo>
                  <a:pt x="223647" y="5207"/>
                </a:lnTo>
                <a:lnTo>
                  <a:pt x="224282" y="6350"/>
                </a:lnTo>
                <a:lnTo>
                  <a:pt x="224662" y="7620"/>
                </a:lnTo>
                <a:lnTo>
                  <a:pt x="224662" y="9016"/>
                </a:lnTo>
                <a:lnTo>
                  <a:pt x="224662" y="253873"/>
                </a:lnTo>
                <a:lnTo>
                  <a:pt x="224662" y="257175"/>
                </a:lnTo>
                <a:lnTo>
                  <a:pt x="224155" y="260096"/>
                </a:lnTo>
                <a:lnTo>
                  <a:pt x="223012" y="262509"/>
                </a:lnTo>
                <a:lnTo>
                  <a:pt x="221869" y="265049"/>
                </a:lnTo>
                <a:lnTo>
                  <a:pt x="211709" y="272541"/>
                </a:lnTo>
                <a:lnTo>
                  <a:pt x="209169" y="273303"/>
                </a:lnTo>
                <a:lnTo>
                  <a:pt x="206501" y="273685"/>
                </a:lnTo>
                <a:lnTo>
                  <a:pt x="203835" y="273685"/>
                </a:lnTo>
                <a:lnTo>
                  <a:pt x="180212" y="273685"/>
                </a:lnTo>
                <a:lnTo>
                  <a:pt x="175387" y="273685"/>
                </a:lnTo>
                <a:lnTo>
                  <a:pt x="171069" y="273176"/>
                </a:lnTo>
                <a:lnTo>
                  <a:pt x="167512" y="272288"/>
                </a:lnTo>
                <a:lnTo>
                  <a:pt x="163957" y="271272"/>
                </a:lnTo>
                <a:lnTo>
                  <a:pt x="160655" y="269494"/>
                </a:lnTo>
                <a:lnTo>
                  <a:pt x="157607" y="266826"/>
                </a:lnTo>
                <a:lnTo>
                  <a:pt x="154559" y="264287"/>
                </a:lnTo>
                <a:lnTo>
                  <a:pt x="139446" y="239140"/>
                </a:lnTo>
                <a:lnTo>
                  <a:pt x="71628" y="111760"/>
                </a:lnTo>
                <a:lnTo>
                  <a:pt x="53768" y="74294"/>
                </a:lnTo>
                <a:lnTo>
                  <a:pt x="48641" y="61722"/>
                </a:lnTo>
                <a:lnTo>
                  <a:pt x="48260" y="61722"/>
                </a:lnTo>
                <a:lnTo>
                  <a:pt x="48617" y="69246"/>
                </a:lnTo>
                <a:lnTo>
                  <a:pt x="48926" y="76771"/>
                </a:lnTo>
                <a:lnTo>
                  <a:pt x="49188" y="84296"/>
                </a:lnTo>
                <a:lnTo>
                  <a:pt x="49403" y="91821"/>
                </a:lnTo>
                <a:lnTo>
                  <a:pt x="49643" y="99415"/>
                </a:lnTo>
                <a:lnTo>
                  <a:pt x="49799" y="107140"/>
                </a:lnTo>
                <a:lnTo>
                  <a:pt x="49885" y="114984"/>
                </a:lnTo>
                <a:lnTo>
                  <a:pt x="49911" y="122936"/>
                </a:lnTo>
                <a:lnTo>
                  <a:pt x="49911" y="265557"/>
                </a:lnTo>
                <a:lnTo>
                  <a:pt x="49911" y="266953"/>
                </a:lnTo>
                <a:lnTo>
                  <a:pt x="49530" y="268224"/>
                </a:lnTo>
                <a:lnTo>
                  <a:pt x="48768" y="269239"/>
                </a:lnTo>
                <a:lnTo>
                  <a:pt x="48006" y="270383"/>
                </a:lnTo>
                <a:lnTo>
                  <a:pt x="29718" y="274574"/>
                </a:lnTo>
                <a:lnTo>
                  <a:pt x="24637" y="274574"/>
                </a:lnTo>
                <a:lnTo>
                  <a:pt x="19685" y="274574"/>
                </a:lnTo>
                <a:lnTo>
                  <a:pt x="15621" y="274320"/>
                </a:lnTo>
                <a:lnTo>
                  <a:pt x="12446" y="273938"/>
                </a:lnTo>
                <a:lnTo>
                  <a:pt x="9144" y="273558"/>
                </a:lnTo>
                <a:lnTo>
                  <a:pt x="0" y="266953"/>
                </a:lnTo>
                <a:lnTo>
                  <a:pt x="0" y="265557"/>
                </a:lnTo>
                <a:lnTo>
                  <a:pt x="0" y="20574"/>
                </a:lnTo>
                <a:lnTo>
                  <a:pt x="0" y="13970"/>
                </a:lnTo>
                <a:lnTo>
                  <a:pt x="1905" y="9016"/>
                </a:lnTo>
                <a:lnTo>
                  <a:pt x="5715" y="5714"/>
                </a:lnTo>
                <a:lnTo>
                  <a:pt x="9651" y="2412"/>
                </a:lnTo>
                <a:lnTo>
                  <a:pt x="14350" y="762"/>
                </a:lnTo>
                <a:lnTo>
                  <a:pt x="19938" y="762"/>
                </a:lnTo>
                <a:lnTo>
                  <a:pt x="49657" y="762"/>
                </a:lnTo>
                <a:lnTo>
                  <a:pt x="54991" y="762"/>
                </a:lnTo>
                <a:lnTo>
                  <a:pt x="59562" y="1270"/>
                </a:lnTo>
                <a:lnTo>
                  <a:pt x="63119" y="2159"/>
                </a:lnTo>
                <a:lnTo>
                  <a:pt x="66801" y="3048"/>
                </a:lnTo>
                <a:lnTo>
                  <a:pt x="70104" y="4572"/>
                </a:lnTo>
                <a:lnTo>
                  <a:pt x="72898" y="6731"/>
                </a:lnTo>
                <a:lnTo>
                  <a:pt x="75819" y="8762"/>
                </a:lnTo>
                <a:lnTo>
                  <a:pt x="78486" y="11684"/>
                </a:lnTo>
                <a:lnTo>
                  <a:pt x="81025" y="15494"/>
                </a:lnTo>
                <a:lnTo>
                  <a:pt x="83566" y="19176"/>
                </a:lnTo>
                <a:lnTo>
                  <a:pt x="86233" y="23749"/>
                </a:lnTo>
                <a:lnTo>
                  <a:pt x="88900" y="29210"/>
                </a:lnTo>
                <a:lnTo>
                  <a:pt x="141859" y="128777"/>
                </a:lnTo>
                <a:lnTo>
                  <a:pt x="145034" y="134874"/>
                </a:lnTo>
                <a:lnTo>
                  <a:pt x="148082" y="140843"/>
                </a:lnTo>
                <a:lnTo>
                  <a:pt x="151130" y="146685"/>
                </a:lnTo>
                <a:lnTo>
                  <a:pt x="154050" y="152400"/>
                </a:lnTo>
                <a:lnTo>
                  <a:pt x="156972" y="158241"/>
                </a:lnTo>
                <a:lnTo>
                  <a:pt x="159766" y="164084"/>
                </a:lnTo>
                <a:lnTo>
                  <a:pt x="162560" y="169925"/>
                </a:lnTo>
                <a:lnTo>
                  <a:pt x="165354" y="175640"/>
                </a:lnTo>
                <a:lnTo>
                  <a:pt x="168021" y="181228"/>
                </a:lnTo>
                <a:lnTo>
                  <a:pt x="170687" y="186944"/>
                </a:lnTo>
                <a:lnTo>
                  <a:pt x="173355" y="192532"/>
                </a:lnTo>
                <a:lnTo>
                  <a:pt x="175768" y="198120"/>
                </a:lnTo>
                <a:lnTo>
                  <a:pt x="176022" y="198120"/>
                </a:lnTo>
                <a:lnTo>
                  <a:pt x="175740" y="190692"/>
                </a:lnTo>
                <a:lnTo>
                  <a:pt x="175482" y="183086"/>
                </a:lnTo>
                <a:lnTo>
                  <a:pt x="175271" y="175313"/>
                </a:lnTo>
                <a:lnTo>
                  <a:pt x="175133" y="167386"/>
                </a:lnTo>
                <a:lnTo>
                  <a:pt x="174966" y="159478"/>
                </a:lnTo>
                <a:lnTo>
                  <a:pt x="174847" y="151749"/>
                </a:lnTo>
                <a:lnTo>
                  <a:pt x="174775" y="144186"/>
                </a:lnTo>
                <a:lnTo>
                  <a:pt x="174751" y="136778"/>
                </a:lnTo>
                <a:lnTo>
                  <a:pt x="174751" y="9016"/>
                </a:lnTo>
                <a:lnTo>
                  <a:pt x="174751" y="7620"/>
                </a:lnTo>
                <a:lnTo>
                  <a:pt x="175133" y="6350"/>
                </a:lnTo>
                <a:lnTo>
                  <a:pt x="176022" y="5207"/>
                </a:lnTo>
                <a:lnTo>
                  <a:pt x="176911" y="4063"/>
                </a:lnTo>
                <a:lnTo>
                  <a:pt x="188087" y="508"/>
                </a:lnTo>
                <a:lnTo>
                  <a:pt x="191262" y="126"/>
                </a:lnTo>
                <a:lnTo>
                  <a:pt x="195453" y="0"/>
                </a:lnTo>
                <a:lnTo>
                  <a:pt x="200406"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3409950" y="557277"/>
            <a:ext cx="224790" cy="274955"/>
          </a:xfrm>
          <a:custGeom>
            <a:avLst/>
            <a:gdLst/>
            <a:ahLst/>
            <a:cxnLst/>
            <a:rect l="l" t="t" r="r" b="b"/>
            <a:pathLst>
              <a:path w="224789" h="274955">
                <a:moveTo>
                  <a:pt x="200406" y="0"/>
                </a:moveTo>
                <a:lnTo>
                  <a:pt x="205231" y="0"/>
                </a:lnTo>
                <a:lnTo>
                  <a:pt x="209295" y="126"/>
                </a:lnTo>
                <a:lnTo>
                  <a:pt x="212470" y="508"/>
                </a:lnTo>
                <a:lnTo>
                  <a:pt x="215645" y="888"/>
                </a:lnTo>
                <a:lnTo>
                  <a:pt x="218186" y="1397"/>
                </a:lnTo>
                <a:lnTo>
                  <a:pt x="219963" y="2286"/>
                </a:lnTo>
                <a:lnTo>
                  <a:pt x="221742" y="3175"/>
                </a:lnTo>
                <a:lnTo>
                  <a:pt x="222885" y="4063"/>
                </a:lnTo>
                <a:lnTo>
                  <a:pt x="223647" y="5207"/>
                </a:lnTo>
                <a:lnTo>
                  <a:pt x="224281" y="6350"/>
                </a:lnTo>
                <a:lnTo>
                  <a:pt x="224662" y="7620"/>
                </a:lnTo>
                <a:lnTo>
                  <a:pt x="224662" y="9016"/>
                </a:lnTo>
                <a:lnTo>
                  <a:pt x="224662" y="253873"/>
                </a:lnTo>
                <a:lnTo>
                  <a:pt x="224662" y="257175"/>
                </a:lnTo>
                <a:lnTo>
                  <a:pt x="224155" y="260096"/>
                </a:lnTo>
                <a:lnTo>
                  <a:pt x="223012" y="262509"/>
                </a:lnTo>
                <a:lnTo>
                  <a:pt x="221869" y="265049"/>
                </a:lnTo>
                <a:lnTo>
                  <a:pt x="220344" y="267208"/>
                </a:lnTo>
                <a:lnTo>
                  <a:pt x="218439" y="268859"/>
                </a:lnTo>
                <a:lnTo>
                  <a:pt x="216535" y="270510"/>
                </a:lnTo>
                <a:lnTo>
                  <a:pt x="214375" y="271779"/>
                </a:lnTo>
                <a:lnTo>
                  <a:pt x="211708" y="272541"/>
                </a:lnTo>
                <a:lnTo>
                  <a:pt x="209169" y="273303"/>
                </a:lnTo>
                <a:lnTo>
                  <a:pt x="206501" y="273685"/>
                </a:lnTo>
                <a:lnTo>
                  <a:pt x="203835" y="273685"/>
                </a:lnTo>
                <a:lnTo>
                  <a:pt x="180212" y="273685"/>
                </a:lnTo>
                <a:lnTo>
                  <a:pt x="175387" y="273685"/>
                </a:lnTo>
                <a:lnTo>
                  <a:pt x="171069" y="273176"/>
                </a:lnTo>
                <a:lnTo>
                  <a:pt x="167512" y="272288"/>
                </a:lnTo>
                <a:lnTo>
                  <a:pt x="163956" y="271272"/>
                </a:lnTo>
                <a:lnTo>
                  <a:pt x="160655" y="269494"/>
                </a:lnTo>
                <a:lnTo>
                  <a:pt x="157606" y="266826"/>
                </a:lnTo>
                <a:lnTo>
                  <a:pt x="154558" y="264287"/>
                </a:lnTo>
                <a:lnTo>
                  <a:pt x="139445" y="239140"/>
                </a:lnTo>
                <a:lnTo>
                  <a:pt x="71627" y="111760"/>
                </a:lnTo>
                <a:lnTo>
                  <a:pt x="53768" y="74294"/>
                </a:lnTo>
                <a:lnTo>
                  <a:pt x="48641" y="61722"/>
                </a:lnTo>
                <a:lnTo>
                  <a:pt x="48260" y="61722"/>
                </a:lnTo>
                <a:lnTo>
                  <a:pt x="48617" y="69246"/>
                </a:lnTo>
                <a:lnTo>
                  <a:pt x="48926" y="76771"/>
                </a:lnTo>
                <a:lnTo>
                  <a:pt x="49188" y="84296"/>
                </a:lnTo>
                <a:lnTo>
                  <a:pt x="49402" y="91821"/>
                </a:lnTo>
                <a:lnTo>
                  <a:pt x="49643" y="99415"/>
                </a:lnTo>
                <a:lnTo>
                  <a:pt x="49799" y="107140"/>
                </a:lnTo>
                <a:lnTo>
                  <a:pt x="49885" y="114984"/>
                </a:lnTo>
                <a:lnTo>
                  <a:pt x="49911" y="122936"/>
                </a:lnTo>
                <a:lnTo>
                  <a:pt x="49911" y="265557"/>
                </a:lnTo>
                <a:lnTo>
                  <a:pt x="49911" y="266953"/>
                </a:lnTo>
                <a:lnTo>
                  <a:pt x="49530" y="268224"/>
                </a:lnTo>
                <a:lnTo>
                  <a:pt x="48768" y="269239"/>
                </a:lnTo>
                <a:lnTo>
                  <a:pt x="48006" y="270383"/>
                </a:lnTo>
                <a:lnTo>
                  <a:pt x="29718" y="274574"/>
                </a:lnTo>
                <a:lnTo>
                  <a:pt x="24637" y="274574"/>
                </a:lnTo>
                <a:lnTo>
                  <a:pt x="19685" y="274574"/>
                </a:lnTo>
                <a:lnTo>
                  <a:pt x="15620" y="274320"/>
                </a:lnTo>
                <a:lnTo>
                  <a:pt x="12445" y="273938"/>
                </a:lnTo>
                <a:lnTo>
                  <a:pt x="9143" y="273558"/>
                </a:lnTo>
                <a:lnTo>
                  <a:pt x="0" y="266953"/>
                </a:lnTo>
                <a:lnTo>
                  <a:pt x="0" y="265557"/>
                </a:lnTo>
                <a:lnTo>
                  <a:pt x="0" y="20574"/>
                </a:lnTo>
                <a:lnTo>
                  <a:pt x="0" y="13970"/>
                </a:lnTo>
                <a:lnTo>
                  <a:pt x="1905" y="9016"/>
                </a:lnTo>
                <a:lnTo>
                  <a:pt x="5714" y="5714"/>
                </a:lnTo>
                <a:lnTo>
                  <a:pt x="9651" y="2412"/>
                </a:lnTo>
                <a:lnTo>
                  <a:pt x="14350" y="762"/>
                </a:lnTo>
                <a:lnTo>
                  <a:pt x="19938" y="762"/>
                </a:lnTo>
                <a:lnTo>
                  <a:pt x="49656" y="762"/>
                </a:lnTo>
                <a:lnTo>
                  <a:pt x="54991" y="762"/>
                </a:lnTo>
                <a:lnTo>
                  <a:pt x="59562" y="1270"/>
                </a:lnTo>
                <a:lnTo>
                  <a:pt x="63118" y="2159"/>
                </a:lnTo>
                <a:lnTo>
                  <a:pt x="66801" y="3048"/>
                </a:lnTo>
                <a:lnTo>
                  <a:pt x="70104" y="4572"/>
                </a:lnTo>
                <a:lnTo>
                  <a:pt x="72898" y="6731"/>
                </a:lnTo>
                <a:lnTo>
                  <a:pt x="75818" y="8762"/>
                </a:lnTo>
                <a:lnTo>
                  <a:pt x="78486" y="11684"/>
                </a:lnTo>
                <a:lnTo>
                  <a:pt x="81025" y="15494"/>
                </a:lnTo>
                <a:lnTo>
                  <a:pt x="83566" y="19176"/>
                </a:lnTo>
                <a:lnTo>
                  <a:pt x="86232" y="23749"/>
                </a:lnTo>
                <a:lnTo>
                  <a:pt x="88900" y="29210"/>
                </a:lnTo>
                <a:lnTo>
                  <a:pt x="141858" y="128777"/>
                </a:lnTo>
                <a:lnTo>
                  <a:pt x="145033" y="134874"/>
                </a:lnTo>
                <a:lnTo>
                  <a:pt x="148081" y="140843"/>
                </a:lnTo>
                <a:lnTo>
                  <a:pt x="151130" y="146685"/>
                </a:lnTo>
                <a:lnTo>
                  <a:pt x="154050" y="152400"/>
                </a:lnTo>
                <a:lnTo>
                  <a:pt x="156972" y="158241"/>
                </a:lnTo>
                <a:lnTo>
                  <a:pt x="159766" y="164084"/>
                </a:lnTo>
                <a:lnTo>
                  <a:pt x="162560" y="169925"/>
                </a:lnTo>
                <a:lnTo>
                  <a:pt x="165354" y="175640"/>
                </a:lnTo>
                <a:lnTo>
                  <a:pt x="168020" y="181228"/>
                </a:lnTo>
                <a:lnTo>
                  <a:pt x="170687" y="186944"/>
                </a:lnTo>
                <a:lnTo>
                  <a:pt x="173355" y="192532"/>
                </a:lnTo>
                <a:lnTo>
                  <a:pt x="175768" y="198120"/>
                </a:lnTo>
                <a:lnTo>
                  <a:pt x="176022" y="198120"/>
                </a:lnTo>
                <a:lnTo>
                  <a:pt x="175740" y="190692"/>
                </a:lnTo>
                <a:lnTo>
                  <a:pt x="175482" y="183086"/>
                </a:lnTo>
                <a:lnTo>
                  <a:pt x="175271" y="175313"/>
                </a:lnTo>
                <a:lnTo>
                  <a:pt x="175132" y="167386"/>
                </a:lnTo>
                <a:lnTo>
                  <a:pt x="174966" y="159478"/>
                </a:lnTo>
                <a:lnTo>
                  <a:pt x="174847" y="151749"/>
                </a:lnTo>
                <a:lnTo>
                  <a:pt x="174775" y="144186"/>
                </a:lnTo>
                <a:lnTo>
                  <a:pt x="174751" y="136778"/>
                </a:lnTo>
                <a:lnTo>
                  <a:pt x="174751" y="9016"/>
                </a:lnTo>
                <a:lnTo>
                  <a:pt x="174751" y="7620"/>
                </a:lnTo>
                <a:lnTo>
                  <a:pt x="175132" y="6350"/>
                </a:lnTo>
                <a:lnTo>
                  <a:pt x="176022" y="5207"/>
                </a:lnTo>
                <a:lnTo>
                  <a:pt x="176911" y="4063"/>
                </a:lnTo>
                <a:lnTo>
                  <a:pt x="188087" y="508"/>
                </a:lnTo>
                <a:lnTo>
                  <a:pt x="191262" y="126"/>
                </a:lnTo>
                <a:lnTo>
                  <a:pt x="195452" y="0"/>
                </a:lnTo>
                <a:lnTo>
                  <a:pt x="200406" y="0"/>
                </a:lnTo>
                <a:close/>
              </a:path>
            </a:pathLst>
          </a:custGeom>
          <a:ln w="3175">
            <a:solidFill>
              <a:srgbClr val="446A1C"/>
            </a:solidFill>
          </a:ln>
        </p:spPr>
        <p:txBody>
          <a:bodyPr wrap="square" lIns="0" tIns="0" rIns="0" bIns="0" rtlCol="0"/>
          <a:lstStyle/>
          <a:p>
            <a:endParaRPr sz="3800"/>
          </a:p>
        </p:txBody>
      </p:sp>
      <p:sp>
        <p:nvSpPr>
          <p:cNvPr id="18" name="object 18"/>
          <p:cNvSpPr/>
          <p:nvPr/>
        </p:nvSpPr>
        <p:spPr>
          <a:xfrm>
            <a:off x="2911603" y="557277"/>
            <a:ext cx="224790" cy="274955"/>
          </a:xfrm>
          <a:custGeom>
            <a:avLst/>
            <a:gdLst/>
            <a:ahLst/>
            <a:cxnLst/>
            <a:rect l="l" t="t" r="r" b="b"/>
            <a:pathLst>
              <a:path w="224790" h="274955">
                <a:moveTo>
                  <a:pt x="200406" y="0"/>
                </a:moveTo>
                <a:lnTo>
                  <a:pt x="205231" y="0"/>
                </a:lnTo>
                <a:lnTo>
                  <a:pt x="209295" y="126"/>
                </a:lnTo>
                <a:lnTo>
                  <a:pt x="212470" y="508"/>
                </a:lnTo>
                <a:lnTo>
                  <a:pt x="215645" y="888"/>
                </a:lnTo>
                <a:lnTo>
                  <a:pt x="218185" y="1397"/>
                </a:lnTo>
                <a:lnTo>
                  <a:pt x="219963" y="2286"/>
                </a:lnTo>
                <a:lnTo>
                  <a:pt x="221741" y="3175"/>
                </a:lnTo>
                <a:lnTo>
                  <a:pt x="222884" y="4063"/>
                </a:lnTo>
                <a:lnTo>
                  <a:pt x="223647" y="5207"/>
                </a:lnTo>
                <a:lnTo>
                  <a:pt x="224281" y="6350"/>
                </a:lnTo>
                <a:lnTo>
                  <a:pt x="224662" y="7620"/>
                </a:lnTo>
                <a:lnTo>
                  <a:pt x="224662" y="9016"/>
                </a:lnTo>
                <a:lnTo>
                  <a:pt x="224662" y="253873"/>
                </a:lnTo>
                <a:lnTo>
                  <a:pt x="224662" y="257175"/>
                </a:lnTo>
                <a:lnTo>
                  <a:pt x="224154" y="260096"/>
                </a:lnTo>
                <a:lnTo>
                  <a:pt x="223011" y="262509"/>
                </a:lnTo>
                <a:lnTo>
                  <a:pt x="221869" y="265049"/>
                </a:lnTo>
                <a:lnTo>
                  <a:pt x="220344" y="267208"/>
                </a:lnTo>
                <a:lnTo>
                  <a:pt x="218439" y="268859"/>
                </a:lnTo>
                <a:lnTo>
                  <a:pt x="216534" y="270510"/>
                </a:lnTo>
                <a:lnTo>
                  <a:pt x="214375" y="271779"/>
                </a:lnTo>
                <a:lnTo>
                  <a:pt x="211709" y="272541"/>
                </a:lnTo>
                <a:lnTo>
                  <a:pt x="209169" y="273303"/>
                </a:lnTo>
                <a:lnTo>
                  <a:pt x="206501" y="273685"/>
                </a:lnTo>
                <a:lnTo>
                  <a:pt x="203834" y="273685"/>
                </a:lnTo>
                <a:lnTo>
                  <a:pt x="180212" y="273685"/>
                </a:lnTo>
                <a:lnTo>
                  <a:pt x="175386" y="273685"/>
                </a:lnTo>
                <a:lnTo>
                  <a:pt x="171069" y="273176"/>
                </a:lnTo>
                <a:lnTo>
                  <a:pt x="167512" y="272288"/>
                </a:lnTo>
                <a:lnTo>
                  <a:pt x="163956" y="271272"/>
                </a:lnTo>
                <a:lnTo>
                  <a:pt x="160654" y="269494"/>
                </a:lnTo>
                <a:lnTo>
                  <a:pt x="157606" y="266826"/>
                </a:lnTo>
                <a:lnTo>
                  <a:pt x="154559" y="264287"/>
                </a:lnTo>
                <a:lnTo>
                  <a:pt x="139445" y="239140"/>
                </a:lnTo>
                <a:lnTo>
                  <a:pt x="71628" y="111760"/>
                </a:lnTo>
                <a:lnTo>
                  <a:pt x="53768" y="74294"/>
                </a:lnTo>
                <a:lnTo>
                  <a:pt x="48640" y="61722"/>
                </a:lnTo>
                <a:lnTo>
                  <a:pt x="48259" y="61722"/>
                </a:lnTo>
                <a:lnTo>
                  <a:pt x="48617" y="69246"/>
                </a:lnTo>
                <a:lnTo>
                  <a:pt x="48926" y="76771"/>
                </a:lnTo>
                <a:lnTo>
                  <a:pt x="49188" y="84296"/>
                </a:lnTo>
                <a:lnTo>
                  <a:pt x="49403" y="91821"/>
                </a:lnTo>
                <a:lnTo>
                  <a:pt x="49643" y="99415"/>
                </a:lnTo>
                <a:lnTo>
                  <a:pt x="49799" y="107140"/>
                </a:lnTo>
                <a:lnTo>
                  <a:pt x="49885" y="114984"/>
                </a:lnTo>
                <a:lnTo>
                  <a:pt x="49910" y="122936"/>
                </a:lnTo>
                <a:lnTo>
                  <a:pt x="49910" y="265557"/>
                </a:lnTo>
                <a:lnTo>
                  <a:pt x="49910" y="266953"/>
                </a:lnTo>
                <a:lnTo>
                  <a:pt x="49529" y="268224"/>
                </a:lnTo>
                <a:lnTo>
                  <a:pt x="48767" y="269239"/>
                </a:lnTo>
                <a:lnTo>
                  <a:pt x="48006" y="270383"/>
                </a:lnTo>
                <a:lnTo>
                  <a:pt x="46609" y="271399"/>
                </a:lnTo>
                <a:lnTo>
                  <a:pt x="44703" y="272161"/>
                </a:lnTo>
                <a:lnTo>
                  <a:pt x="42798" y="272923"/>
                </a:lnTo>
                <a:lnTo>
                  <a:pt x="40259" y="273558"/>
                </a:lnTo>
                <a:lnTo>
                  <a:pt x="37084" y="273938"/>
                </a:lnTo>
                <a:lnTo>
                  <a:pt x="33781" y="274320"/>
                </a:lnTo>
                <a:lnTo>
                  <a:pt x="29717" y="274574"/>
                </a:lnTo>
                <a:lnTo>
                  <a:pt x="24637" y="274574"/>
                </a:lnTo>
                <a:lnTo>
                  <a:pt x="19684" y="274574"/>
                </a:lnTo>
                <a:lnTo>
                  <a:pt x="15620" y="274320"/>
                </a:lnTo>
                <a:lnTo>
                  <a:pt x="12445" y="273938"/>
                </a:lnTo>
                <a:lnTo>
                  <a:pt x="9143" y="273558"/>
                </a:lnTo>
                <a:lnTo>
                  <a:pt x="6603" y="272923"/>
                </a:lnTo>
                <a:lnTo>
                  <a:pt x="4825" y="272161"/>
                </a:lnTo>
                <a:lnTo>
                  <a:pt x="3047" y="271399"/>
                </a:lnTo>
                <a:lnTo>
                  <a:pt x="1778" y="270383"/>
                </a:lnTo>
                <a:lnTo>
                  <a:pt x="1015" y="269239"/>
                </a:lnTo>
                <a:lnTo>
                  <a:pt x="381" y="268224"/>
                </a:lnTo>
                <a:lnTo>
                  <a:pt x="0" y="266953"/>
                </a:lnTo>
                <a:lnTo>
                  <a:pt x="0" y="265557"/>
                </a:lnTo>
                <a:lnTo>
                  <a:pt x="0" y="20574"/>
                </a:lnTo>
                <a:lnTo>
                  <a:pt x="0" y="13970"/>
                </a:lnTo>
                <a:lnTo>
                  <a:pt x="1904" y="9016"/>
                </a:lnTo>
                <a:lnTo>
                  <a:pt x="5714" y="5714"/>
                </a:lnTo>
                <a:lnTo>
                  <a:pt x="9651" y="2412"/>
                </a:lnTo>
                <a:lnTo>
                  <a:pt x="14350" y="762"/>
                </a:lnTo>
                <a:lnTo>
                  <a:pt x="19938" y="762"/>
                </a:lnTo>
                <a:lnTo>
                  <a:pt x="49656" y="762"/>
                </a:lnTo>
                <a:lnTo>
                  <a:pt x="54990" y="762"/>
                </a:lnTo>
                <a:lnTo>
                  <a:pt x="59562" y="1270"/>
                </a:lnTo>
                <a:lnTo>
                  <a:pt x="63118" y="2159"/>
                </a:lnTo>
                <a:lnTo>
                  <a:pt x="66801" y="3048"/>
                </a:lnTo>
                <a:lnTo>
                  <a:pt x="70103" y="4572"/>
                </a:lnTo>
                <a:lnTo>
                  <a:pt x="72897" y="6731"/>
                </a:lnTo>
                <a:lnTo>
                  <a:pt x="75818" y="8762"/>
                </a:lnTo>
                <a:lnTo>
                  <a:pt x="78485" y="11684"/>
                </a:lnTo>
                <a:lnTo>
                  <a:pt x="81025" y="15494"/>
                </a:lnTo>
                <a:lnTo>
                  <a:pt x="83565" y="19176"/>
                </a:lnTo>
                <a:lnTo>
                  <a:pt x="86232" y="23749"/>
                </a:lnTo>
                <a:lnTo>
                  <a:pt x="88900" y="29210"/>
                </a:lnTo>
                <a:lnTo>
                  <a:pt x="141859" y="128777"/>
                </a:lnTo>
                <a:lnTo>
                  <a:pt x="145034" y="134874"/>
                </a:lnTo>
                <a:lnTo>
                  <a:pt x="148081" y="140843"/>
                </a:lnTo>
                <a:lnTo>
                  <a:pt x="151129" y="146685"/>
                </a:lnTo>
                <a:lnTo>
                  <a:pt x="154050" y="152400"/>
                </a:lnTo>
                <a:lnTo>
                  <a:pt x="156972" y="158241"/>
                </a:lnTo>
                <a:lnTo>
                  <a:pt x="159765" y="164084"/>
                </a:lnTo>
                <a:lnTo>
                  <a:pt x="162559" y="169925"/>
                </a:lnTo>
                <a:lnTo>
                  <a:pt x="165353" y="175640"/>
                </a:lnTo>
                <a:lnTo>
                  <a:pt x="168020" y="181228"/>
                </a:lnTo>
                <a:lnTo>
                  <a:pt x="170687" y="186944"/>
                </a:lnTo>
                <a:lnTo>
                  <a:pt x="173354" y="192532"/>
                </a:lnTo>
                <a:lnTo>
                  <a:pt x="175767" y="198120"/>
                </a:lnTo>
                <a:lnTo>
                  <a:pt x="176022" y="198120"/>
                </a:lnTo>
                <a:lnTo>
                  <a:pt x="175740" y="190692"/>
                </a:lnTo>
                <a:lnTo>
                  <a:pt x="175482" y="183086"/>
                </a:lnTo>
                <a:lnTo>
                  <a:pt x="175271" y="175313"/>
                </a:lnTo>
                <a:lnTo>
                  <a:pt x="175132" y="167386"/>
                </a:lnTo>
                <a:lnTo>
                  <a:pt x="174966" y="159478"/>
                </a:lnTo>
                <a:lnTo>
                  <a:pt x="174847" y="151749"/>
                </a:lnTo>
                <a:lnTo>
                  <a:pt x="174775" y="144186"/>
                </a:lnTo>
                <a:lnTo>
                  <a:pt x="174751" y="136778"/>
                </a:lnTo>
                <a:lnTo>
                  <a:pt x="174751" y="9016"/>
                </a:lnTo>
                <a:lnTo>
                  <a:pt x="174751" y="7620"/>
                </a:lnTo>
                <a:lnTo>
                  <a:pt x="175132" y="6350"/>
                </a:lnTo>
                <a:lnTo>
                  <a:pt x="176022" y="5207"/>
                </a:lnTo>
                <a:lnTo>
                  <a:pt x="176910" y="4063"/>
                </a:lnTo>
                <a:lnTo>
                  <a:pt x="188086" y="508"/>
                </a:lnTo>
                <a:lnTo>
                  <a:pt x="191261" y="126"/>
                </a:lnTo>
                <a:lnTo>
                  <a:pt x="195453" y="0"/>
                </a:lnTo>
                <a:lnTo>
                  <a:pt x="200406" y="0"/>
                </a:lnTo>
                <a:close/>
              </a:path>
            </a:pathLst>
          </a:custGeom>
          <a:ln w="3175">
            <a:solidFill>
              <a:srgbClr val="446A1C"/>
            </a:solidFill>
          </a:ln>
        </p:spPr>
        <p:txBody>
          <a:bodyPr wrap="square" lIns="0" tIns="0" rIns="0" bIns="0" rtlCol="0"/>
          <a:lstStyle/>
          <a:p>
            <a:endParaRPr sz="3800"/>
          </a:p>
        </p:txBody>
      </p:sp>
      <p:sp>
        <p:nvSpPr>
          <p:cNvPr id="19" name="object 19"/>
          <p:cNvSpPr/>
          <p:nvPr/>
        </p:nvSpPr>
        <p:spPr>
          <a:xfrm>
            <a:off x="7649718" y="556768"/>
            <a:ext cx="212725" cy="275590"/>
          </a:xfrm>
          <a:custGeom>
            <a:avLst/>
            <a:gdLst/>
            <a:ahLst/>
            <a:cxnLst/>
            <a:rect l="l" t="t" r="r" b="b"/>
            <a:pathLst>
              <a:path w="212725" h="275590">
                <a:moveTo>
                  <a:pt x="27812" y="0"/>
                </a:moveTo>
                <a:lnTo>
                  <a:pt x="33274" y="0"/>
                </a:lnTo>
                <a:lnTo>
                  <a:pt x="37719" y="254"/>
                </a:lnTo>
                <a:lnTo>
                  <a:pt x="41275" y="635"/>
                </a:lnTo>
                <a:lnTo>
                  <a:pt x="44704" y="1143"/>
                </a:lnTo>
                <a:lnTo>
                  <a:pt x="47625" y="1651"/>
                </a:lnTo>
                <a:lnTo>
                  <a:pt x="49657" y="2412"/>
                </a:lnTo>
                <a:lnTo>
                  <a:pt x="51816" y="3048"/>
                </a:lnTo>
                <a:lnTo>
                  <a:pt x="53212" y="3937"/>
                </a:lnTo>
                <a:lnTo>
                  <a:pt x="54102" y="5080"/>
                </a:lnTo>
                <a:lnTo>
                  <a:pt x="54991" y="6223"/>
                </a:lnTo>
                <a:lnTo>
                  <a:pt x="55372" y="7493"/>
                </a:lnTo>
                <a:lnTo>
                  <a:pt x="55372" y="8890"/>
                </a:lnTo>
                <a:lnTo>
                  <a:pt x="55372" y="108966"/>
                </a:lnTo>
                <a:lnTo>
                  <a:pt x="157226" y="108966"/>
                </a:lnTo>
                <a:lnTo>
                  <a:pt x="157226" y="8890"/>
                </a:lnTo>
                <a:lnTo>
                  <a:pt x="157226" y="7493"/>
                </a:lnTo>
                <a:lnTo>
                  <a:pt x="157734" y="6223"/>
                </a:lnTo>
                <a:lnTo>
                  <a:pt x="158623" y="5080"/>
                </a:lnTo>
                <a:lnTo>
                  <a:pt x="159512" y="3937"/>
                </a:lnTo>
                <a:lnTo>
                  <a:pt x="161036" y="3048"/>
                </a:lnTo>
                <a:lnTo>
                  <a:pt x="163068" y="2412"/>
                </a:lnTo>
                <a:lnTo>
                  <a:pt x="165100" y="1651"/>
                </a:lnTo>
                <a:lnTo>
                  <a:pt x="167894" y="1143"/>
                </a:lnTo>
                <a:lnTo>
                  <a:pt x="171450" y="635"/>
                </a:lnTo>
                <a:lnTo>
                  <a:pt x="175133" y="254"/>
                </a:lnTo>
                <a:lnTo>
                  <a:pt x="179578" y="0"/>
                </a:lnTo>
                <a:lnTo>
                  <a:pt x="185039" y="0"/>
                </a:lnTo>
                <a:lnTo>
                  <a:pt x="190373" y="0"/>
                </a:lnTo>
                <a:lnTo>
                  <a:pt x="206756" y="2412"/>
                </a:lnTo>
                <a:lnTo>
                  <a:pt x="208915" y="3048"/>
                </a:lnTo>
                <a:lnTo>
                  <a:pt x="210439" y="3937"/>
                </a:lnTo>
                <a:lnTo>
                  <a:pt x="211328" y="5080"/>
                </a:lnTo>
                <a:lnTo>
                  <a:pt x="212217" y="6223"/>
                </a:lnTo>
                <a:lnTo>
                  <a:pt x="212725" y="7493"/>
                </a:lnTo>
                <a:lnTo>
                  <a:pt x="212725" y="8890"/>
                </a:lnTo>
                <a:lnTo>
                  <a:pt x="212725" y="266192"/>
                </a:lnTo>
                <a:lnTo>
                  <a:pt x="212725" y="267589"/>
                </a:lnTo>
                <a:lnTo>
                  <a:pt x="212217" y="268859"/>
                </a:lnTo>
                <a:lnTo>
                  <a:pt x="190373" y="275082"/>
                </a:lnTo>
                <a:lnTo>
                  <a:pt x="185039" y="275082"/>
                </a:lnTo>
                <a:lnTo>
                  <a:pt x="179578" y="275082"/>
                </a:lnTo>
                <a:lnTo>
                  <a:pt x="157226" y="267589"/>
                </a:lnTo>
                <a:lnTo>
                  <a:pt x="157226" y="266192"/>
                </a:lnTo>
                <a:lnTo>
                  <a:pt x="157226" y="156083"/>
                </a:lnTo>
                <a:lnTo>
                  <a:pt x="55372" y="156083"/>
                </a:lnTo>
                <a:lnTo>
                  <a:pt x="55372" y="266192"/>
                </a:lnTo>
                <a:lnTo>
                  <a:pt x="55372" y="267589"/>
                </a:lnTo>
                <a:lnTo>
                  <a:pt x="33274" y="275082"/>
                </a:lnTo>
                <a:lnTo>
                  <a:pt x="27812" y="275082"/>
                </a:lnTo>
                <a:lnTo>
                  <a:pt x="22479" y="275082"/>
                </a:lnTo>
                <a:lnTo>
                  <a:pt x="1397" y="270002"/>
                </a:lnTo>
                <a:lnTo>
                  <a:pt x="381" y="268859"/>
                </a:lnTo>
                <a:lnTo>
                  <a:pt x="0" y="267589"/>
                </a:lnTo>
                <a:lnTo>
                  <a:pt x="0" y="266192"/>
                </a:lnTo>
                <a:lnTo>
                  <a:pt x="0" y="8890"/>
                </a:lnTo>
                <a:lnTo>
                  <a:pt x="0" y="7493"/>
                </a:lnTo>
                <a:lnTo>
                  <a:pt x="381" y="6223"/>
                </a:lnTo>
                <a:lnTo>
                  <a:pt x="1397" y="5080"/>
                </a:lnTo>
                <a:lnTo>
                  <a:pt x="2286" y="3937"/>
                </a:lnTo>
                <a:lnTo>
                  <a:pt x="3810" y="3048"/>
                </a:lnTo>
                <a:lnTo>
                  <a:pt x="5842" y="2412"/>
                </a:lnTo>
                <a:lnTo>
                  <a:pt x="8001" y="1651"/>
                </a:lnTo>
                <a:lnTo>
                  <a:pt x="10795" y="1143"/>
                </a:lnTo>
                <a:lnTo>
                  <a:pt x="14351" y="635"/>
                </a:lnTo>
                <a:lnTo>
                  <a:pt x="18034" y="254"/>
                </a:lnTo>
                <a:lnTo>
                  <a:pt x="22479" y="0"/>
                </a:lnTo>
                <a:lnTo>
                  <a:pt x="27812" y="0"/>
                </a:lnTo>
                <a:close/>
              </a:path>
            </a:pathLst>
          </a:custGeom>
          <a:ln w="3175">
            <a:solidFill>
              <a:srgbClr val="446A1C"/>
            </a:solidFill>
          </a:ln>
        </p:spPr>
        <p:txBody>
          <a:bodyPr wrap="square" lIns="0" tIns="0" rIns="0" bIns="0" rtlCol="0"/>
          <a:lstStyle/>
          <a:p>
            <a:endParaRPr sz="3800"/>
          </a:p>
        </p:txBody>
      </p:sp>
      <p:sp>
        <p:nvSpPr>
          <p:cNvPr id="20" name="object 20"/>
          <p:cNvSpPr/>
          <p:nvPr/>
        </p:nvSpPr>
        <p:spPr>
          <a:xfrm>
            <a:off x="7322058" y="556768"/>
            <a:ext cx="55880" cy="275590"/>
          </a:xfrm>
          <a:custGeom>
            <a:avLst/>
            <a:gdLst/>
            <a:ahLst/>
            <a:cxnLst/>
            <a:rect l="l" t="t" r="r" b="b"/>
            <a:pathLst>
              <a:path w="55879" h="275590">
                <a:moveTo>
                  <a:pt x="27812" y="0"/>
                </a:moveTo>
                <a:lnTo>
                  <a:pt x="33274" y="0"/>
                </a:lnTo>
                <a:lnTo>
                  <a:pt x="37718" y="254"/>
                </a:lnTo>
                <a:lnTo>
                  <a:pt x="41275" y="635"/>
                </a:lnTo>
                <a:lnTo>
                  <a:pt x="44703" y="1143"/>
                </a:lnTo>
                <a:lnTo>
                  <a:pt x="47625" y="1651"/>
                </a:lnTo>
                <a:lnTo>
                  <a:pt x="49656" y="2412"/>
                </a:lnTo>
                <a:lnTo>
                  <a:pt x="51815" y="3048"/>
                </a:lnTo>
                <a:lnTo>
                  <a:pt x="53339" y="3937"/>
                </a:lnTo>
                <a:lnTo>
                  <a:pt x="54228" y="5080"/>
                </a:lnTo>
                <a:lnTo>
                  <a:pt x="55117" y="6223"/>
                </a:lnTo>
                <a:lnTo>
                  <a:pt x="55625" y="7493"/>
                </a:lnTo>
                <a:lnTo>
                  <a:pt x="55625" y="8890"/>
                </a:lnTo>
                <a:lnTo>
                  <a:pt x="55625" y="266192"/>
                </a:lnTo>
                <a:lnTo>
                  <a:pt x="55625" y="267589"/>
                </a:lnTo>
                <a:lnTo>
                  <a:pt x="55117" y="268859"/>
                </a:lnTo>
                <a:lnTo>
                  <a:pt x="33274" y="275082"/>
                </a:lnTo>
                <a:lnTo>
                  <a:pt x="27812" y="275082"/>
                </a:lnTo>
                <a:lnTo>
                  <a:pt x="22478" y="275082"/>
                </a:lnTo>
                <a:lnTo>
                  <a:pt x="1396" y="270002"/>
                </a:lnTo>
                <a:lnTo>
                  <a:pt x="380" y="268859"/>
                </a:lnTo>
                <a:lnTo>
                  <a:pt x="0" y="267589"/>
                </a:lnTo>
                <a:lnTo>
                  <a:pt x="0" y="266192"/>
                </a:lnTo>
                <a:lnTo>
                  <a:pt x="0" y="8890"/>
                </a:lnTo>
                <a:lnTo>
                  <a:pt x="0" y="7493"/>
                </a:lnTo>
                <a:lnTo>
                  <a:pt x="380" y="6223"/>
                </a:lnTo>
                <a:lnTo>
                  <a:pt x="1396" y="5080"/>
                </a:lnTo>
                <a:lnTo>
                  <a:pt x="2286" y="3937"/>
                </a:lnTo>
                <a:lnTo>
                  <a:pt x="3809" y="3048"/>
                </a:lnTo>
                <a:lnTo>
                  <a:pt x="5968" y="2412"/>
                </a:lnTo>
                <a:lnTo>
                  <a:pt x="8127" y="1651"/>
                </a:lnTo>
                <a:lnTo>
                  <a:pt x="11049" y="1143"/>
                </a:lnTo>
                <a:lnTo>
                  <a:pt x="14477" y="635"/>
                </a:lnTo>
                <a:lnTo>
                  <a:pt x="18033" y="254"/>
                </a:lnTo>
                <a:lnTo>
                  <a:pt x="22478" y="0"/>
                </a:lnTo>
                <a:lnTo>
                  <a:pt x="27812" y="0"/>
                </a:lnTo>
                <a:close/>
              </a:path>
            </a:pathLst>
          </a:custGeom>
          <a:ln w="3175">
            <a:solidFill>
              <a:srgbClr val="446A1C"/>
            </a:solidFill>
          </a:ln>
        </p:spPr>
        <p:txBody>
          <a:bodyPr wrap="square" lIns="0" tIns="0" rIns="0" bIns="0" rtlCol="0"/>
          <a:lstStyle/>
          <a:p>
            <a:endParaRPr sz="3800"/>
          </a:p>
        </p:txBody>
      </p:sp>
      <p:sp>
        <p:nvSpPr>
          <p:cNvPr id="21" name="object 21"/>
          <p:cNvSpPr/>
          <p:nvPr/>
        </p:nvSpPr>
        <p:spPr>
          <a:xfrm>
            <a:off x="6911340" y="556768"/>
            <a:ext cx="372745" cy="275590"/>
          </a:xfrm>
          <a:custGeom>
            <a:avLst/>
            <a:gdLst/>
            <a:ahLst/>
            <a:cxnLst/>
            <a:rect l="l" t="t" r="r" b="b"/>
            <a:pathLst>
              <a:path w="372745" h="275590">
                <a:moveTo>
                  <a:pt x="27939" y="0"/>
                </a:moveTo>
                <a:lnTo>
                  <a:pt x="34544" y="0"/>
                </a:lnTo>
                <a:lnTo>
                  <a:pt x="39750" y="127"/>
                </a:lnTo>
                <a:lnTo>
                  <a:pt x="43561" y="381"/>
                </a:lnTo>
                <a:lnTo>
                  <a:pt x="47498" y="508"/>
                </a:lnTo>
                <a:lnTo>
                  <a:pt x="58038" y="11430"/>
                </a:lnTo>
                <a:lnTo>
                  <a:pt x="105790" y="220091"/>
                </a:lnTo>
                <a:lnTo>
                  <a:pt x="106045" y="220091"/>
                </a:lnTo>
                <a:lnTo>
                  <a:pt x="155701" y="12827"/>
                </a:lnTo>
                <a:lnTo>
                  <a:pt x="156337" y="10160"/>
                </a:lnTo>
                <a:lnTo>
                  <a:pt x="157099" y="8001"/>
                </a:lnTo>
                <a:lnTo>
                  <a:pt x="180339" y="0"/>
                </a:lnTo>
                <a:lnTo>
                  <a:pt x="186689" y="0"/>
                </a:lnTo>
                <a:lnTo>
                  <a:pt x="193421" y="0"/>
                </a:lnTo>
                <a:lnTo>
                  <a:pt x="198755" y="127"/>
                </a:lnTo>
                <a:lnTo>
                  <a:pt x="202819" y="508"/>
                </a:lnTo>
                <a:lnTo>
                  <a:pt x="206756" y="762"/>
                </a:lnTo>
                <a:lnTo>
                  <a:pt x="209931" y="1397"/>
                </a:lnTo>
                <a:lnTo>
                  <a:pt x="212089" y="2286"/>
                </a:lnTo>
                <a:lnTo>
                  <a:pt x="214249" y="3175"/>
                </a:lnTo>
                <a:lnTo>
                  <a:pt x="215900" y="4445"/>
                </a:lnTo>
                <a:lnTo>
                  <a:pt x="216788" y="6096"/>
                </a:lnTo>
                <a:lnTo>
                  <a:pt x="217805" y="7874"/>
                </a:lnTo>
                <a:lnTo>
                  <a:pt x="218567" y="10033"/>
                </a:lnTo>
                <a:lnTo>
                  <a:pt x="219075" y="12827"/>
                </a:lnTo>
                <a:lnTo>
                  <a:pt x="270510" y="220091"/>
                </a:lnTo>
                <a:lnTo>
                  <a:pt x="270890" y="220091"/>
                </a:lnTo>
                <a:lnTo>
                  <a:pt x="318770" y="12065"/>
                </a:lnTo>
                <a:lnTo>
                  <a:pt x="319150" y="9779"/>
                </a:lnTo>
                <a:lnTo>
                  <a:pt x="319786" y="7874"/>
                </a:lnTo>
                <a:lnTo>
                  <a:pt x="341630" y="0"/>
                </a:lnTo>
                <a:lnTo>
                  <a:pt x="348234" y="0"/>
                </a:lnTo>
                <a:lnTo>
                  <a:pt x="354457" y="0"/>
                </a:lnTo>
                <a:lnTo>
                  <a:pt x="370077" y="3429"/>
                </a:lnTo>
                <a:lnTo>
                  <a:pt x="371729" y="4953"/>
                </a:lnTo>
                <a:lnTo>
                  <a:pt x="372363" y="7239"/>
                </a:lnTo>
                <a:lnTo>
                  <a:pt x="372110" y="10287"/>
                </a:lnTo>
                <a:lnTo>
                  <a:pt x="371983" y="13335"/>
                </a:lnTo>
                <a:lnTo>
                  <a:pt x="371221" y="17399"/>
                </a:lnTo>
                <a:lnTo>
                  <a:pt x="369950" y="22606"/>
                </a:lnTo>
                <a:lnTo>
                  <a:pt x="307339" y="259715"/>
                </a:lnTo>
                <a:lnTo>
                  <a:pt x="306577" y="263017"/>
                </a:lnTo>
                <a:lnTo>
                  <a:pt x="297307" y="272415"/>
                </a:lnTo>
                <a:lnTo>
                  <a:pt x="294259" y="273558"/>
                </a:lnTo>
                <a:lnTo>
                  <a:pt x="290575" y="274193"/>
                </a:lnTo>
                <a:lnTo>
                  <a:pt x="285876" y="274574"/>
                </a:lnTo>
                <a:lnTo>
                  <a:pt x="281305" y="274955"/>
                </a:lnTo>
                <a:lnTo>
                  <a:pt x="275336" y="275082"/>
                </a:lnTo>
                <a:lnTo>
                  <a:pt x="268224" y="275082"/>
                </a:lnTo>
                <a:lnTo>
                  <a:pt x="260223" y="275082"/>
                </a:lnTo>
                <a:lnTo>
                  <a:pt x="253746" y="274955"/>
                </a:lnTo>
                <a:lnTo>
                  <a:pt x="248920" y="274574"/>
                </a:lnTo>
                <a:lnTo>
                  <a:pt x="244094" y="274193"/>
                </a:lnTo>
                <a:lnTo>
                  <a:pt x="240284" y="273558"/>
                </a:lnTo>
                <a:lnTo>
                  <a:pt x="237489" y="272415"/>
                </a:lnTo>
                <a:lnTo>
                  <a:pt x="234696" y="271399"/>
                </a:lnTo>
                <a:lnTo>
                  <a:pt x="232663" y="269875"/>
                </a:lnTo>
                <a:lnTo>
                  <a:pt x="231394" y="267843"/>
                </a:lnTo>
                <a:lnTo>
                  <a:pt x="230124" y="265811"/>
                </a:lnTo>
                <a:lnTo>
                  <a:pt x="229108" y="263017"/>
                </a:lnTo>
                <a:lnTo>
                  <a:pt x="228346" y="259715"/>
                </a:lnTo>
                <a:lnTo>
                  <a:pt x="184785" y="86995"/>
                </a:lnTo>
                <a:lnTo>
                  <a:pt x="184404" y="86995"/>
                </a:lnTo>
                <a:lnTo>
                  <a:pt x="143129" y="259715"/>
                </a:lnTo>
                <a:lnTo>
                  <a:pt x="142367" y="262890"/>
                </a:lnTo>
                <a:lnTo>
                  <a:pt x="134112" y="272288"/>
                </a:lnTo>
                <a:lnTo>
                  <a:pt x="131445" y="273431"/>
                </a:lnTo>
                <a:lnTo>
                  <a:pt x="127762" y="274193"/>
                </a:lnTo>
                <a:lnTo>
                  <a:pt x="123062" y="274574"/>
                </a:lnTo>
                <a:lnTo>
                  <a:pt x="118237" y="274955"/>
                </a:lnTo>
                <a:lnTo>
                  <a:pt x="112140" y="275082"/>
                </a:lnTo>
                <a:lnTo>
                  <a:pt x="104394" y="275082"/>
                </a:lnTo>
                <a:lnTo>
                  <a:pt x="96265" y="275082"/>
                </a:lnTo>
                <a:lnTo>
                  <a:pt x="73406" y="272415"/>
                </a:lnTo>
                <a:lnTo>
                  <a:pt x="70612" y="271399"/>
                </a:lnTo>
                <a:lnTo>
                  <a:pt x="2286" y="21971"/>
                </a:lnTo>
                <a:lnTo>
                  <a:pt x="0" y="7112"/>
                </a:lnTo>
                <a:lnTo>
                  <a:pt x="762" y="4953"/>
                </a:lnTo>
                <a:lnTo>
                  <a:pt x="20700" y="0"/>
                </a:lnTo>
                <a:lnTo>
                  <a:pt x="27939" y="0"/>
                </a:lnTo>
                <a:close/>
              </a:path>
            </a:pathLst>
          </a:custGeom>
          <a:ln w="3175">
            <a:solidFill>
              <a:srgbClr val="446A1C"/>
            </a:solidFill>
          </a:ln>
        </p:spPr>
        <p:txBody>
          <a:bodyPr wrap="square" lIns="0" tIns="0" rIns="0" bIns="0" rtlCol="0"/>
          <a:lstStyle/>
          <a:p>
            <a:endParaRPr sz="3800"/>
          </a:p>
        </p:txBody>
      </p:sp>
      <p:sp>
        <p:nvSpPr>
          <p:cNvPr id="22" name="object 22"/>
          <p:cNvSpPr/>
          <p:nvPr/>
        </p:nvSpPr>
        <p:spPr>
          <a:xfrm>
            <a:off x="6649973" y="556768"/>
            <a:ext cx="149860" cy="274320"/>
          </a:xfrm>
          <a:custGeom>
            <a:avLst/>
            <a:gdLst/>
            <a:ahLst/>
            <a:cxnLst/>
            <a:rect l="l" t="t" r="r" b="b"/>
            <a:pathLst>
              <a:path w="149860" h="274319">
                <a:moveTo>
                  <a:pt x="27812" y="0"/>
                </a:moveTo>
                <a:lnTo>
                  <a:pt x="33274" y="0"/>
                </a:lnTo>
                <a:lnTo>
                  <a:pt x="37718" y="254"/>
                </a:lnTo>
                <a:lnTo>
                  <a:pt x="41275" y="635"/>
                </a:lnTo>
                <a:lnTo>
                  <a:pt x="44703" y="1143"/>
                </a:lnTo>
                <a:lnTo>
                  <a:pt x="47625" y="1651"/>
                </a:lnTo>
                <a:lnTo>
                  <a:pt x="49656" y="2412"/>
                </a:lnTo>
                <a:lnTo>
                  <a:pt x="51815" y="3048"/>
                </a:lnTo>
                <a:lnTo>
                  <a:pt x="53339" y="3937"/>
                </a:lnTo>
                <a:lnTo>
                  <a:pt x="54228" y="5080"/>
                </a:lnTo>
                <a:lnTo>
                  <a:pt x="55117" y="6223"/>
                </a:lnTo>
                <a:lnTo>
                  <a:pt x="55625" y="7493"/>
                </a:lnTo>
                <a:lnTo>
                  <a:pt x="55625" y="8890"/>
                </a:lnTo>
                <a:lnTo>
                  <a:pt x="55625" y="228092"/>
                </a:lnTo>
                <a:lnTo>
                  <a:pt x="141224" y="228092"/>
                </a:lnTo>
                <a:lnTo>
                  <a:pt x="142748" y="228092"/>
                </a:lnTo>
                <a:lnTo>
                  <a:pt x="143890" y="228473"/>
                </a:lnTo>
                <a:lnTo>
                  <a:pt x="144906" y="229235"/>
                </a:lnTo>
                <a:lnTo>
                  <a:pt x="146050" y="229997"/>
                </a:lnTo>
                <a:lnTo>
                  <a:pt x="146938" y="231267"/>
                </a:lnTo>
                <a:lnTo>
                  <a:pt x="147574" y="233045"/>
                </a:lnTo>
                <a:lnTo>
                  <a:pt x="148336" y="234823"/>
                </a:lnTo>
                <a:lnTo>
                  <a:pt x="148843" y="237109"/>
                </a:lnTo>
                <a:lnTo>
                  <a:pt x="149225" y="240030"/>
                </a:lnTo>
                <a:lnTo>
                  <a:pt x="149478" y="242951"/>
                </a:lnTo>
                <a:lnTo>
                  <a:pt x="149733" y="246380"/>
                </a:lnTo>
                <a:lnTo>
                  <a:pt x="149733" y="250698"/>
                </a:lnTo>
                <a:lnTo>
                  <a:pt x="149733" y="254889"/>
                </a:lnTo>
                <a:lnTo>
                  <a:pt x="147574" y="268478"/>
                </a:lnTo>
                <a:lnTo>
                  <a:pt x="146938" y="270383"/>
                </a:lnTo>
                <a:lnTo>
                  <a:pt x="146050" y="271653"/>
                </a:lnTo>
                <a:lnTo>
                  <a:pt x="144906" y="272542"/>
                </a:lnTo>
                <a:lnTo>
                  <a:pt x="143890" y="273431"/>
                </a:lnTo>
                <a:lnTo>
                  <a:pt x="142748" y="273812"/>
                </a:lnTo>
                <a:lnTo>
                  <a:pt x="141224" y="273812"/>
                </a:lnTo>
                <a:lnTo>
                  <a:pt x="16383" y="273812"/>
                </a:lnTo>
                <a:lnTo>
                  <a:pt x="11811" y="273812"/>
                </a:lnTo>
                <a:lnTo>
                  <a:pt x="7874" y="272415"/>
                </a:lnTo>
                <a:lnTo>
                  <a:pt x="4699" y="269748"/>
                </a:lnTo>
                <a:lnTo>
                  <a:pt x="1524" y="266954"/>
                </a:lnTo>
                <a:lnTo>
                  <a:pt x="0" y="262509"/>
                </a:lnTo>
                <a:lnTo>
                  <a:pt x="0" y="256286"/>
                </a:lnTo>
                <a:lnTo>
                  <a:pt x="0" y="8890"/>
                </a:lnTo>
                <a:lnTo>
                  <a:pt x="0" y="7493"/>
                </a:lnTo>
                <a:lnTo>
                  <a:pt x="380" y="6223"/>
                </a:lnTo>
                <a:lnTo>
                  <a:pt x="1397" y="5080"/>
                </a:lnTo>
                <a:lnTo>
                  <a:pt x="2286" y="3937"/>
                </a:lnTo>
                <a:lnTo>
                  <a:pt x="3810" y="3048"/>
                </a:lnTo>
                <a:lnTo>
                  <a:pt x="5841" y="2412"/>
                </a:lnTo>
                <a:lnTo>
                  <a:pt x="8000" y="1651"/>
                </a:lnTo>
                <a:lnTo>
                  <a:pt x="10795" y="1143"/>
                </a:lnTo>
                <a:lnTo>
                  <a:pt x="14350" y="635"/>
                </a:lnTo>
                <a:lnTo>
                  <a:pt x="18034" y="254"/>
                </a:lnTo>
                <a:lnTo>
                  <a:pt x="22478" y="0"/>
                </a:lnTo>
                <a:lnTo>
                  <a:pt x="27812" y="0"/>
                </a:lnTo>
                <a:close/>
              </a:path>
            </a:pathLst>
          </a:custGeom>
          <a:ln w="3175">
            <a:solidFill>
              <a:srgbClr val="446A1C"/>
            </a:solidFill>
          </a:ln>
        </p:spPr>
        <p:txBody>
          <a:bodyPr wrap="square" lIns="0" tIns="0" rIns="0" bIns="0" rtlCol="0"/>
          <a:lstStyle/>
          <a:p>
            <a:endParaRPr sz="3800"/>
          </a:p>
        </p:txBody>
      </p:sp>
      <p:sp>
        <p:nvSpPr>
          <p:cNvPr id="23" name="object 23"/>
          <p:cNvSpPr/>
          <p:nvPr/>
        </p:nvSpPr>
        <p:spPr>
          <a:xfrm>
            <a:off x="5870955" y="556768"/>
            <a:ext cx="251460" cy="275590"/>
          </a:xfrm>
          <a:custGeom>
            <a:avLst/>
            <a:gdLst/>
            <a:ahLst/>
            <a:cxnLst/>
            <a:rect l="l" t="t" r="r" b="b"/>
            <a:pathLst>
              <a:path w="251460" h="275590">
                <a:moveTo>
                  <a:pt x="123444" y="0"/>
                </a:moveTo>
                <a:lnTo>
                  <a:pt x="131699" y="0"/>
                </a:lnTo>
                <a:lnTo>
                  <a:pt x="138303" y="127"/>
                </a:lnTo>
                <a:lnTo>
                  <a:pt x="143129" y="381"/>
                </a:lnTo>
                <a:lnTo>
                  <a:pt x="148082" y="508"/>
                </a:lnTo>
                <a:lnTo>
                  <a:pt x="160528" y="5334"/>
                </a:lnTo>
                <a:lnTo>
                  <a:pt x="161798" y="6858"/>
                </a:lnTo>
                <a:lnTo>
                  <a:pt x="162814" y="9017"/>
                </a:lnTo>
                <a:lnTo>
                  <a:pt x="163576" y="11684"/>
                </a:lnTo>
                <a:lnTo>
                  <a:pt x="247777" y="253111"/>
                </a:lnTo>
                <a:lnTo>
                  <a:pt x="249555" y="258191"/>
                </a:lnTo>
                <a:lnTo>
                  <a:pt x="250571" y="262255"/>
                </a:lnTo>
                <a:lnTo>
                  <a:pt x="250952" y="265176"/>
                </a:lnTo>
                <a:lnTo>
                  <a:pt x="251460" y="268097"/>
                </a:lnTo>
                <a:lnTo>
                  <a:pt x="250825" y="270383"/>
                </a:lnTo>
                <a:lnTo>
                  <a:pt x="249301" y="271780"/>
                </a:lnTo>
                <a:lnTo>
                  <a:pt x="247777" y="273304"/>
                </a:lnTo>
                <a:lnTo>
                  <a:pt x="244983" y="274193"/>
                </a:lnTo>
                <a:lnTo>
                  <a:pt x="241046" y="274574"/>
                </a:lnTo>
                <a:lnTo>
                  <a:pt x="237109" y="274955"/>
                </a:lnTo>
                <a:lnTo>
                  <a:pt x="231775" y="275082"/>
                </a:lnTo>
                <a:lnTo>
                  <a:pt x="224917" y="275082"/>
                </a:lnTo>
                <a:lnTo>
                  <a:pt x="217678" y="275082"/>
                </a:lnTo>
                <a:lnTo>
                  <a:pt x="212090" y="274955"/>
                </a:lnTo>
                <a:lnTo>
                  <a:pt x="208153" y="274701"/>
                </a:lnTo>
                <a:lnTo>
                  <a:pt x="204089" y="274574"/>
                </a:lnTo>
                <a:lnTo>
                  <a:pt x="194564" y="270891"/>
                </a:lnTo>
                <a:lnTo>
                  <a:pt x="193675" y="269748"/>
                </a:lnTo>
                <a:lnTo>
                  <a:pt x="193040" y="268224"/>
                </a:lnTo>
                <a:lnTo>
                  <a:pt x="192405" y="266446"/>
                </a:lnTo>
                <a:lnTo>
                  <a:pt x="174117" y="211709"/>
                </a:lnTo>
                <a:lnTo>
                  <a:pt x="71755" y="211709"/>
                </a:lnTo>
                <a:lnTo>
                  <a:pt x="54483" y="264922"/>
                </a:lnTo>
                <a:lnTo>
                  <a:pt x="53975" y="266954"/>
                </a:lnTo>
                <a:lnTo>
                  <a:pt x="53213" y="268605"/>
                </a:lnTo>
                <a:lnTo>
                  <a:pt x="52324" y="269875"/>
                </a:lnTo>
                <a:lnTo>
                  <a:pt x="51435" y="271272"/>
                </a:lnTo>
                <a:lnTo>
                  <a:pt x="49911" y="272288"/>
                </a:lnTo>
                <a:lnTo>
                  <a:pt x="30607" y="275082"/>
                </a:lnTo>
                <a:lnTo>
                  <a:pt x="24638" y="275082"/>
                </a:lnTo>
                <a:lnTo>
                  <a:pt x="18161" y="275082"/>
                </a:lnTo>
                <a:lnTo>
                  <a:pt x="1905" y="271399"/>
                </a:lnTo>
                <a:lnTo>
                  <a:pt x="508" y="269748"/>
                </a:lnTo>
                <a:lnTo>
                  <a:pt x="0" y="267462"/>
                </a:lnTo>
                <a:lnTo>
                  <a:pt x="381" y="264541"/>
                </a:lnTo>
                <a:lnTo>
                  <a:pt x="762" y="261620"/>
                </a:lnTo>
                <a:lnTo>
                  <a:pt x="1905" y="257683"/>
                </a:lnTo>
                <a:lnTo>
                  <a:pt x="3556" y="252730"/>
                </a:lnTo>
                <a:lnTo>
                  <a:pt x="87630" y="11049"/>
                </a:lnTo>
                <a:lnTo>
                  <a:pt x="88392" y="8636"/>
                </a:lnTo>
                <a:lnTo>
                  <a:pt x="89408" y="6731"/>
                </a:lnTo>
                <a:lnTo>
                  <a:pt x="90551" y="5207"/>
                </a:lnTo>
                <a:lnTo>
                  <a:pt x="91694" y="3683"/>
                </a:lnTo>
                <a:lnTo>
                  <a:pt x="106172" y="381"/>
                </a:lnTo>
                <a:lnTo>
                  <a:pt x="110490" y="127"/>
                </a:lnTo>
                <a:lnTo>
                  <a:pt x="116205" y="0"/>
                </a:lnTo>
                <a:lnTo>
                  <a:pt x="123444" y="0"/>
                </a:lnTo>
                <a:close/>
              </a:path>
            </a:pathLst>
          </a:custGeom>
          <a:ln w="3175">
            <a:solidFill>
              <a:srgbClr val="446A1C"/>
            </a:solidFill>
          </a:ln>
        </p:spPr>
        <p:txBody>
          <a:bodyPr wrap="square" lIns="0" tIns="0" rIns="0" bIns="0" rtlCol="0"/>
          <a:lstStyle/>
          <a:p>
            <a:endParaRPr sz="3800"/>
          </a:p>
        </p:txBody>
      </p:sp>
      <p:sp>
        <p:nvSpPr>
          <p:cNvPr id="24" name="object 24"/>
          <p:cNvSpPr/>
          <p:nvPr/>
        </p:nvSpPr>
        <p:spPr>
          <a:xfrm>
            <a:off x="5194553" y="556768"/>
            <a:ext cx="55880" cy="275590"/>
          </a:xfrm>
          <a:custGeom>
            <a:avLst/>
            <a:gdLst/>
            <a:ahLst/>
            <a:cxnLst/>
            <a:rect l="l" t="t" r="r" b="b"/>
            <a:pathLst>
              <a:path w="55879" h="275590">
                <a:moveTo>
                  <a:pt x="27812" y="0"/>
                </a:moveTo>
                <a:lnTo>
                  <a:pt x="33274" y="0"/>
                </a:lnTo>
                <a:lnTo>
                  <a:pt x="37719" y="254"/>
                </a:lnTo>
                <a:lnTo>
                  <a:pt x="41275" y="635"/>
                </a:lnTo>
                <a:lnTo>
                  <a:pt x="44704" y="1143"/>
                </a:lnTo>
                <a:lnTo>
                  <a:pt x="47625" y="1651"/>
                </a:lnTo>
                <a:lnTo>
                  <a:pt x="49657" y="2412"/>
                </a:lnTo>
                <a:lnTo>
                  <a:pt x="51816" y="3048"/>
                </a:lnTo>
                <a:lnTo>
                  <a:pt x="53340" y="3937"/>
                </a:lnTo>
                <a:lnTo>
                  <a:pt x="54229" y="5080"/>
                </a:lnTo>
                <a:lnTo>
                  <a:pt x="55118" y="6223"/>
                </a:lnTo>
                <a:lnTo>
                  <a:pt x="55625" y="7493"/>
                </a:lnTo>
                <a:lnTo>
                  <a:pt x="55625" y="8890"/>
                </a:lnTo>
                <a:lnTo>
                  <a:pt x="55625" y="266192"/>
                </a:lnTo>
                <a:lnTo>
                  <a:pt x="55625" y="267589"/>
                </a:lnTo>
                <a:lnTo>
                  <a:pt x="55118" y="268859"/>
                </a:lnTo>
                <a:lnTo>
                  <a:pt x="33274" y="275082"/>
                </a:lnTo>
                <a:lnTo>
                  <a:pt x="27812" y="275082"/>
                </a:lnTo>
                <a:lnTo>
                  <a:pt x="22479" y="275082"/>
                </a:lnTo>
                <a:lnTo>
                  <a:pt x="1397" y="270002"/>
                </a:lnTo>
                <a:lnTo>
                  <a:pt x="381" y="268859"/>
                </a:lnTo>
                <a:lnTo>
                  <a:pt x="0" y="267589"/>
                </a:lnTo>
                <a:lnTo>
                  <a:pt x="0" y="266192"/>
                </a:lnTo>
                <a:lnTo>
                  <a:pt x="0" y="8890"/>
                </a:lnTo>
                <a:lnTo>
                  <a:pt x="0" y="7493"/>
                </a:lnTo>
                <a:lnTo>
                  <a:pt x="381" y="6223"/>
                </a:lnTo>
                <a:lnTo>
                  <a:pt x="1397" y="5080"/>
                </a:lnTo>
                <a:lnTo>
                  <a:pt x="2286" y="3937"/>
                </a:lnTo>
                <a:lnTo>
                  <a:pt x="3810" y="3048"/>
                </a:lnTo>
                <a:lnTo>
                  <a:pt x="5969" y="2412"/>
                </a:lnTo>
                <a:lnTo>
                  <a:pt x="8128" y="1651"/>
                </a:lnTo>
                <a:lnTo>
                  <a:pt x="11049" y="1143"/>
                </a:lnTo>
                <a:lnTo>
                  <a:pt x="14478" y="635"/>
                </a:lnTo>
                <a:lnTo>
                  <a:pt x="18034" y="254"/>
                </a:lnTo>
                <a:lnTo>
                  <a:pt x="22479" y="0"/>
                </a:lnTo>
                <a:lnTo>
                  <a:pt x="27812" y="0"/>
                </a:lnTo>
                <a:close/>
              </a:path>
            </a:pathLst>
          </a:custGeom>
          <a:ln w="3175">
            <a:solidFill>
              <a:srgbClr val="446A1C"/>
            </a:solidFill>
          </a:ln>
        </p:spPr>
        <p:txBody>
          <a:bodyPr wrap="square" lIns="0" tIns="0" rIns="0" bIns="0" rtlCol="0"/>
          <a:lstStyle/>
          <a:p>
            <a:endParaRPr sz="3800"/>
          </a:p>
        </p:txBody>
      </p:sp>
      <p:sp>
        <p:nvSpPr>
          <p:cNvPr id="25" name="object 25"/>
          <p:cNvSpPr/>
          <p:nvPr/>
        </p:nvSpPr>
        <p:spPr>
          <a:xfrm>
            <a:off x="4261611" y="556768"/>
            <a:ext cx="251460" cy="275590"/>
          </a:xfrm>
          <a:custGeom>
            <a:avLst/>
            <a:gdLst/>
            <a:ahLst/>
            <a:cxnLst/>
            <a:rect l="l" t="t" r="r" b="b"/>
            <a:pathLst>
              <a:path w="251460" h="275590">
                <a:moveTo>
                  <a:pt x="123443" y="0"/>
                </a:moveTo>
                <a:lnTo>
                  <a:pt x="131699" y="0"/>
                </a:lnTo>
                <a:lnTo>
                  <a:pt x="138302" y="127"/>
                </a:lnTo>
                <a:lnTo>
                  <a:pt x="143129" y="381"/>
                </a:lnTo>
                <a:lnTo>
                  <a:pt x="148081" y="508"/>
                </a:lnTo>
                <a:lnTo>
                  <a:pt x="160527" y="5334"/>
                </a:lnTo>
                <a:lnTo>
                  <a:pt x="161798" y="6858"/>
                </a:lnTo>
                <a:lnTo>
                  <a:pt x="162813" y="9017"/>
                </a:lnTo>
                <a:lnTo>
                  <a:pt x="163575" y="11684"/>
                </a:lnTo>
                <a:lnTo>
                  <a:pt x="247904" y="253111"/>
                </a:lnTo>
                <a:lnTo>
                  <a:pt x="249555" y="258191"/>
                </a:lnTo>
                <a:lnTo>
                  <a:pt x="250570" y="262255"/>
                </a:lnTo>
                <a:lnTo>
                  <a:pt x="250951" y="265176"/>
                </a:lnTo>
                <a:lnTo>
                  <a:pt x="251460" y="268097"/>
                </a:lnTo>
                <a:lnTo>
                  <a:pt x="250825" y="270383"/>
                </a:lnTo>
                <a:lnTo>
                  <a:pt x="249300" y="271780"/>
                </a:lnTo>
                <a:lnTo>
                  <a:pt x="247776" y="273304"/>
                </a:lnTo>
                <a:lnTo>
                  <a:pt x="244982" y="274193"/>
                </a:lnTo>
                <a:lnTo>
                  <a:pt x="241045" y="274574"/>
                </a:lnTo>
                <a:lnTo>
                  <a:pt x="237108" y="274955"/>
                </a:lnTo>
                <a:lnTo>
                  <a:pt x="231775" y="275082"/>
                </a:lnTo>
                <a:lnTo>
                  <a:pt x="224917" y="275082"/>
                </a:lnTo>
                <a:lnTo>
                  <a:pt x="217677" y="275082"/>
                </a:lnTo>
                <a:lnTo>
                  <a:pt x="212089" y="274955"/>
                </a:lnTo>
                <a:lnTo>
                  <a:pt x="208152" y="274701"/>
                </a:lnTo>
                <a:lnTo>
                  <a:pt x="204088" y="274574"/>
                </a:lnTo>
                <a:lnTo>
                  <a:pt x="174117" y="211709"/>
                </a:lnTo>
                <a:lnTo>
                  <a:pt x="71755" y="211709"/>
                </a:lnTo>
                <a:lnTo>
                  <a:pt x="54482" y="264922"/>
                </a:lnTo>
                <a:lnTo>
                  <a:pt x="53975" y="266954"/>
                </a:lnTo>
                <a:lnTo>
                  <a:pt x="53212" y="268605"/>
                </a:lnTo>
                <a:lnTo>
                  <a:pt x="52324" y="269875"/>
                </a:lnTo>
                <a:lnTo>
                  <a:pt x="51435" y="271272"/>
                </a:lnTo>
                <a:lnTo>
                  <a:pt x="49911" y="272288"/>
                </a:lnTo>
                <a:lnTo>
                  <a:pt x="30606" y="275082"/>
                </a:lnTo>
                <a:lnTo>
                  <a:pt x="24637" y="275082"/>
                </a:lnTo>
                <a:lnTo>
                  <a:pt x="18161" y="275082"/>
                </a:lnTo>
                <a:lnTo>
                  <a:pt x="1905" y="271399"/>
                </a:lnTo>
                <a:lnTo>
                  <a:pt x="507" y="269748"/>
                </a:lnTo>
                <a:lnTo>
                  <a:pt x="0" y="267462"/>
                </a:lnTo>
                <a:lnTo>
                  <a:pt x="381" y="264541"/>
                </a:lnTo>
                <a:lnTo>
                  <a:pt x="762" y="261620"/>
                </a:lnTo>
                <a:lnTo>
                  <a:pt x="1905" y="257683"/>
                </a:lnTo>
                <a:lnTo>
                  <a:pt x="3556" y="252730"/>
                </a:lnTo>
                <a:lnTo>
                  <a:pt x="87630" y="11049"/>
                </a:lnTo>
                <a:lnTo>
                  <a:pt x="88392" y="8636"/>
                </a:lnTo>
                <a:lnTo>
                  <a:pt x="89407" y="6731"/>
                </a:lnTo>
                <a:lnTo>
                  <a:pt x="90550" y="5207"/>
                </a:lnTo>
                <a:lnTo>
                  <a:pt x="91693" y="3683"/>
                </a:lnTo>
                <a:lnTo>
                  <a:pt x="106171" y="381"/>
                </a:lnTo>
                <a:lnTo>
                  <a:pt x="110489" y="127"/>
                </a:lnTo>
                <a:lnTo>
                  <a:pt x="116205" y="0"/>
                </a:lnTo>
                <a:lnTo>
                  <a:pt x="123443" y="0"/>
                </a:lnTo>
                <a:close/>
              </a:path>
            </a:pathLst>
          </a:custGeom>
          <a:ln w="3175">
            <a:solidFill>
              <a:srgbClr val="446A1C"/>
            </a:solidFill>
          </a:ln>
        </p:spPr>
        <p:txBody>
          <a:bodyPr wrap="square" lIns="0" tIns="0" rIns="0" bIns="0" rtlCol="0"/>
          <a:lstStyle/>
          <a:p>
            <a:endParaRPr sz="3800"/>
          </a:p>
        </p:txBody>
      </p:sp>
      <p:sp>
        <p:nvSpPr>
          <p:cNvPr id="26" name="object 26"/>
          <p:cNvSpPr/>
          <p:nvPr/>
        </p:nvSpPr>
        <p:spPr>
          <a:xfrm>
            <a:off x="3295650" y="556768"/>
            <a:ext cx="55880" cy="275590"/>
          </a:xfrm>
          <a:custGeom>
            <a:avLst/>
            <a:gdLst/>
            <a:ahLst/>
            <a:cxnLst/>
            <a:rect l="l" t="t" r="r" b="b"/>
            <a:pathLst>
              <a:path w="55880" h="275590">
                <a:moveTo>
                  <a:pt x="27812" y="0"/>
                </a:moveTo>
                <a:lnTo>
                  <a:pt x="33274" y="0"/>
                </a:lnTo>
                <a:lnTo>
                  <a:pt x="37718" y="254"/>
                </a:lnTo>
                <a:lnTo>
                  <a:pt x="41275" y="635"/>
                </a:lnTo>
                <a:lnTo>
                  <a:pt x="44704" y="1143"/>
                </a:lnTo>
                <a:lnTo>
                  <a:pt x="47625" y="1651"/>
                </a:lnTo>
                <a:lnTo>
                  <a:pt x="49656" y="2412"/>
                </a:lnTo>
                <a:lnTo>
                  <a:pt x="51816" y="3048"/>
                </a:lnTo>
                <a:lnTo>
                  <a:pt x="53339" y="3937"/>
                </a:lnTo>
                <a:lnTo>
                  <a:pt x="54229" y="5080"/>
                </a:lnTo>
                <a:lnTo>
                  <a:pt x="55118" y="6223"/>
                </a:lnTo>
                <a:lnTo>
                  <a:pt x="55625" y="7493"/>
                </a:lnTo>
                <a:lnTo>
                  <a:pt x="55625" y="8890"/>
                </a:lnTo>
                <a:lnTo>
                  <a:pt x="55625" y="266192"/>
                </a:lnTo>
                <a:lnTo>
                  <a:pt x="55625" y="267589"/>
                </a:lnTo>
                <a:lnTo>
                  <a:pt x="55118" y="268859"/>
                </a:lnTo>
                <a:lnTo>
                  <a:pt x="33274" y="275082"/>
                </a:lnTo>
                <a:lnTo>
                  <a:pt x="27812" y="275082"/>
                </a:lnTo>
                <a:lnTo>
                  <a:pt x="22479" y="275082"/>
                </a:lnTo>
                <a:lnTo>
                  <a:pt x="1397" y="270002"/>
                </a:lnTo>
                <a:lnTo>
                  <a:pt x="381" y="268859"/>
                </a:lnTo>
                <a:lnTo>
                  <a:pt x="0" y="267589"/>
                </a:lnTo>
                <a:lnTo>
                  <a:pt x="0" y="266192"/>
                </a:lnTo>
                <a:lnTo>
                  <a:pt x="0" y="8890"/>
                </a:lnTo>
                <a:lnTo>
                  <a:pt x="0" y="7493"/>
                </a:lnTo>
                <a:lnTo>
                  <a:pt x="381" y="6223"/>
                </a:lnTo>
                <a:lnTo>
                  <a:pt x="1397" y="5080"/>
                </a:lnTo>
                <a:lnTo>
                  <a:pt x="2286" y="3937"/>
                </a:lnTo>
                <a:lnTo>
                  <a:pt x="3810" y="3048"/>
                </a:lnTo>
                <a:lnTo>
                  <a:pt x="5968" y="2412"/>
                </a:lnTo>
                <a:lnTo>
                  <a:pt x="8127" y="1651"/>
                </a:lnTo>
                <a:lnTo>
                  <a:pt x="11049" y="1143"/>
                </a:lnTo>
                <a:lnTo>
                  <a:pt x="14477" y="635"/>
                </a:lnTo>
                <a:lnTo>
                  <a:pt x="18033" y="254"/>
                </a:lnTo>
                <a:lnTo>
                  <a:pt x="22479" y="0"/>
                </a:lnTo>
                <a:lnTo>
                  <a:pt x="27812" y="0"/>
                </a:lnTo>
                <a:close/>
              </a:path>
            </a:pathLst>
          </a:custGeom>
          <a:ln w="3175">
            <a:solidFill>
              <a:srgbClr val="446A1C"/>
            </a:solidFill>
          </a:ln>
        </p:spPr>
        <p:txBody>
          <a:bodyPr wrap="square" lIns="0" tIns="0" rIns="0" bIns="0" rtlCol="0"/>
          <a:lstStyle/>
          <a:p>
            <a:endParaRPr sz="3800"/>
          </a:p>
        </p:txBody>
      </p:sp>
      <p:sp>
        <p:nvSpPr>
          <p:cNvPr id="27" name="object 27"/>
          <p:cNvSpPr/>
          <p:nvPr/>
        </p:nvSpPr>
        <p:spPr>
          <a:xfrm>
            <a:off x="2797302" y="556768"/>
            <a:ext cx="55880" cy="275590"/>
          </a:xfrm>
          <a:custGeom>
            <a:avLst/>
            <a:gdLst/>
            <a:ahLst/>
            <a:cxnLst/>
            <a:rect l="l" t="t" r="r" b="b"/>
            <a:pathLst>
              <a:path w="55880" h="275590">
                <a:moveTo>
                  <a:pt x="27812" y="0"/>
                </a:moveTo>
                <a:lnTo>
                  <a:pt x="33273" y="0"/>
                </a:lnTo>
                <a:lnTo>
                  <a:pt x="37718" y="254"/>
                </a:lnTo>
                <a:lnTo>
                  <a:pt x="41275" y="635"/>
                </a:lnTo>
                <a:lnTo>
                  <a:pt x="44703" y="1143"/>
                </a:lnTo>
                <a:lnTo>
                  <a:pt x="47625" y="1651"/>
                </a:lnTo>
                <a:lnTo>
                  <a:pt x="49656" y="2412"/>
                </a:lnTo>
                <a:lnTo>
                  <a:pt x="51815" y="3048"/>
                </a:lnTo>
                <a:lnTo>
                  <a:pt x="53339" y="3937"/>
                </a:lnTo>
                <a:lnTo>
                  <a:pt x="54228" y="5080"/>
                </a:lnTo>
                <a:lnTo>
                  <a:pt x="55117" y="6223"/>
                </a:lnTo>
                <a:lnTo>
                  <a:pt x="55625" y="7493"/>
                </a:lnTo>
                <a:lnTo>
                  <a:pt x="55625" y="8890"/>
                </a:lnTo>
                <a:lnTo>
                  <a:pt x="55625" y="266192"/>
                </a:lnTo>
                <a:lnTo>
                  <a:pt x="55625" y="267589"/>
                </a:lnTo>
                <a:lnTo>
                  <a:pt x="55117" y="268859"/>
                </a:lnTo>
                <a:lnTo>
                  <a:pt x="33273" y="275082"/>
                </a:lnTo>
                <a:lnTo>
                  <a:pt x="27812" y="275082"/>
                </a:lnTo>
                <a:lnTo>
                  <a:pt x="22478" y="275082"/>
                </a:lnTo>
                <a:lnTo>
                  <a:pt x="1396" y="270002"/>
                </a:lnTo>
                <a:lnTo>
                  <a:pt x="381" y="268859"/>
                </a:lnTo>
                <a:lnTo>
                  <a:pt x="0" y="267589"/>
                </a:lnTo>
                <a:lnTo>
                  <a:pt x="0" y="266192"/>
                </a:lnTo>
                <a:lnTo>
                  <a:pt x="0" y="8890"/>
                </a:lnTo>
                <a:lnTo>
                  <a:pt x="0" y="7493"/>
                </a:lnTo>
                <a:lnTo>
                  <a:pt x="381" y="6223"/>
                </a:lnTo>
                <a:lnTo>
                  <a:pt x="1396" y="5080"/>
                </a:lnTo>
                <a:lnTo>
                  <a:pt x="2285" y="3937"/>
                </a:lnTo>
                <a:lnTo>
                  <a:pt x="3809" y="3048"/>
                </a:lnTo>
                <a:lnTo>
                  <a:pt x="5968" y="2412"/>
                </a:lnTo>
                <a:lnTo>
                  <a:pt x="8128" y="1651"/>
                </a:lnTo>
                <a:lnTo>
                  <a:pt x="11048" y="1143"/>
                </a:lnTo>
                <a:lnTo>
                  <a:pt x="14478" y="635"/>
                </a:lnTo>
                <a:lnTo>
                  <a:pt x="18034" y="254"/>
                </a:lnTo>
                <a:lnTo>
                  <a:pt x="22478" y="0"/>
                </a:lnTo>
                <a:lnTo>
                  <a:pt x="27812" y="0"/>
                </a:lnTo>
                <a:close/>
              </a:path>
            </a:pathLst>
          </a:custGeom>
          <a:ln w="3175">
            <a:solidFill>
              <a:srgbClr val="446A1C"/>
            </a:solidFill>
          </a:ln>
        </p:spPr>
        <p:txBody>
          <a:bodyPr wrap="square" lIns="0" tIns="0" rIns="0" bIns="0" rtlCol="0"/>
          <a:lstStyle/>
          <a:p>
            <a:endParaRPr sz="3800"/>
          </a:p>
        </p:txBody>
      </p:sp>
      <p:sp>
        <p:nvSpPr>
          <p:cNvPr id="28" name="object 28"/>
          <p:cNvSpPr/>
          <p:nvPr/>
        </p:nvSpPr>
        <p:spPr>
          <a:xfrm>
            <a:off x="2056612" y="556768"/>
            <a:ext cx="149860" cy="274320"/>
          </a:xfrm>
          <a:custGeom>
            <a:avLst/>
            <a:gdLst/>
            <a:ahLst/>
            <a:cxnLst/>
            <a:rect l="l" t="t" r="r" b="b"/>
            <a:pathLst>
              <a:path w="149859" h="274319">
                <a:moveTo>
                  <a:pt x="27800" y="0"/>
                </a:moveTo>
                <a:lnTo>
                  <a:pt x="33273" y="0"/>
                </a:lnTo>
                <a:lnTo>
                  <a:pt x="37769" y="254"/>
                </a:lnTo>
                <a:lnTo>
                  <a:pt x="41275" y="635"/>
                </a:lnTo>
                <a:lnTo>
                  <a:pt x="44792" y="1143"/>
                </a:lnTo>
                <a:lnTo>
                  <a:pt x="47599" y="1651"/>
                </a:lnTo>
                <a:lnTo>
                  <a:pt x="49695" y="2412"/>
                </a:lnTo>
                <a:lnTo>
                  <a:pt x="51803" y="3048"/>
                </a:lnTo>
                <a:lnTo>
                  <a:pt x="53314" y="3937"/>
                </a:lnTo>
                <a:lnTo>
                  <a:pt x="54228" y="5080"/>
                </a:lnTo>
                <a:lnTo>
                  <a:pt x="55143" y="6223"/>
                </a:lnTo>
                <a:lnTo>
                  <a:pt x="55600" y="7493"/>
                </a:lnTo>
                <a:lnTo>
                  <a:pt x="55600" y="8890"/>
                </a:lnTo>
                <a:lnTo>
                  <a:pt x="55600" y="228092"/>
                </a:lnTo>
                <a:lnTo>
                  <a:pt x="141312" y="228092"/>
                </a:lnTo>
                <a:lnTo>
                  <a:pt x="142709" y="228092"/>
                </a:lnTo>
                <a:lnTo>
                  <a:pt x="143941" y="228473"/>
                </a:lnTo>
                <a:lnTo>
                  <a:pt x="144995" y="229235"/>
                </a:lnTo>
                <a:lnTo>
                  <a:pt x="146050" y="229997"/>
                </a:lnTo>
                <a:lnTo>
                  <a:pt x="146926" y="231267"/>
                </a:lnTo>
                <a:lnTo>
                  <a:pt x="147624" y="233045"/>
                </a:lnTo>
                <a:lnTo>
                  <a:pt x="148323" y="234823"/>
                </a:lnTo>
                <a:lnTo>
                  <a:pt x="148856" y="237109"/>
                </a:lnTo>
                <a:lnTo>
                  <a:pt x="149199" y="240030"/>
                </a:lnTo>
                <a:lnTo>
                  <a:pt x="149555" y="242951"/>
                </a:lnTo>
                <a:lnTo>
                  <a:pt x="149733" y="246380"/>
                </a:lnTo>
                <a:lnTo>
                  <a:pt x="149733" y="250698"/>
                </a:lnTo>
                <a:lnTo>
                  <a:pt x="149733" y="254889"/>
                </a:lnTo>
                <a:lnTo>
                  <a:pt x="149555" y="258445"/>
                </a:lnTo>
                <a:lnTo>
                  <a:pt x="149199" y="261239"/>
                </a:lnTo>
                <a:lnTo>
                  <a:pt x="148856" y="264160"/>
                </a:lnTo>
                <a:lnTo>
                  <a:pt x="148323" y="266573"/>
                </a:lnTo>
                <a:lnTo>
                  <a:pt x="147624" y="268478"/>
                </a:lnTo>
                <a:lnTo>
                  <a:pt x="146926" y="270383"/>
                </a:lnTo>
                <a:lnTo>
                  <a:pt x="146050" y="271653"/>
                </a:lnTo>
                <a:lnTo>
                  <a:pt x="144995" y="272542"/>
                </a:lnTo>
                <a:lnTo>
                  <a:pt x="143941" y="273431"/>
                </a:lnTo>
                <a:lnTo>
                  <a:pt x="142709" y="273812"/>
                </a:lnTo>
                <a:lnTo>
                  <a:pt x="141312" y="273812"/>
                </a:lnTo>
                <a:lnTo>
                  <a:pt x="16421" y="273812"/>
                </a:lnTo>
                <a:lnTo>
                  <a:pt x="11798" y="273812"/>
                </a:lnTo>
                <a:lnTo>
                  <a:pt x="7899" y="272415"/>
                </a:lnTo>
                <a:lnTo>
                  <a:pt x="4737" y="269748"/>
                </a:lnTo>
                <a:lnTo>
                  <a:pt x="1574" y="266954"/>
                </a:lnTo>
                <a:lnTo>
                  <a:pt x="0" y="262509"/>
                </a:lnTo>
                <a:lnTo>
                  <a:pt x="0" y="256286"/>
                </a:lnTo>
                <a:lnTo>
                  <a:pt x="0" y="8890"/>
                </a:lnTo>
                <a:lnTo>
                  <a:pt x="0" y="7493"/>
                </a:lnTo>
                <a:lnTo>
                  <a:pt x="457" y="6223"/>
                </a:lnTo>
                <a:lnTo>
                  <a:pt x="1371" y="5080"/>
                </a:lnTo>
                <a:lnTo>
                  <a:pt x="2285" y="3937"/>
                </a:lnTo>
                <a:lnTo>
                  <a:pt x="3797" y="3048"/>
                </a:lnTo>
                <a:lnTo>
                  <a:pt x="5892" y="2412"/>
                </a:lnTo>
                <a:lnTo>
                  <a:pt x="8000" y="1651"/>
                </a:lnTo>
                <a:lnTo>
                  <a:pt x="10845" y="1143"/>
                </a:lnTo>
                <a:lnTo>
                  <a:pt x="14427" y="635"/>
                </a:lnTo>
                <a:lnTo>
                  <a:pt x="18008" y="254"/>
                </a:lnTo>
                <a:lnTo>
                  <a:pt x="22466" y="0"/>
                </a:lnTo>
                <a:lnTo>
                  <a:pt x="27800" y="0"/>
                </a:lnTo>
                <a:close/>
              </a:path>
            </a:pathLst>
          </a:custGeom>
          <a:ln w="3175">
            <a:solidFill>
              <a:srgbClr val="446A1C"/>
            </a:solidFill>
          </a:ln>
        </p:spPr>
        <p:txBody>
          <a:bodyPr wrap="square" lIns="0" tIns="0" rIns="0" bIns="0" rtlCol="0"/>
          <a:lstStyle/>
          <a:p>
            <a:endParaRPr sz="3800"/>
          </a:p>
        </p:txBody>
      </p:sp>
      <p:sp>
        <p:nvSpPr>
          <p:cNvPr id="29" name="object 29"/>
          <p:cNvSpPr/>
          <p:nvPr/>
        </p:nvSpPr>
        <p:spPr>
          <a:xfrm>
            <a:off x="2508630" y="553466"/>
            <a:ext cx="233045" cy="281940"/>
          </a:xfrm>
          <a:custGeom>
            <a:avLst/>
            <a:gdLst/>
            <a:ahLst/>
            <a:cxnLst/>
            <a:rect l="l" t="t" r="r" b="b"/>
            <a:pathLst>
              <a:path w="233044" h="281940">
                <a:moveTo>
                  <a:pt x="141947" y="0"/>
                </a:moveTo>
                <a:lnTo>
                  <a:pt x="181204" y="3700"/>
                </a:lnTo>
                <a:lnTo>
                  <a:pt x="217550" y="15748"/>
                </a:lnTo>
                <a:lnTo>
                  <a:pt x="222326" y="18414"/>
                </a:lnTo>
                <a:lnTo>
                  <a:pt x="225653" y="20700"/>
                </a:lnTo>
                <a:lnTo>
                  <a:pt x="227545" y="22733"/>
                </a:lnTo>
                <a:lnTo>
                  <a:pt x="229450" y="24637"/>
                </a:lnTo>
                <a:lnTo>
                  <a:pt x="230809" y="27432"/>
                </a:lnTo>
                <a:lnTo>
                  <a:pt x="231660" y="30987"/>
                </a:lnTo>
                <a:lnTo>
                  <a:pt x="232498" y="34671"/>
                </a:lnTo>
                <a:lnTo>
                  <a:pt x="232918" y="39878"/>
                </a:lnTo>
                <a:lnTo>
                  <a:pt x="232918" y="46989"/>
                </a:lnTo>
                <a:lnTo>
                  <a:pt x="232918" y="51054"/>
                </a:lnTo>
                <a:lnTo>
                  <a:pt x="232740" y="54483"/>
                </a:lnTo>
                <a:lnTo>
                  <a:pt x="232397" y="57404"/>
                </a:lnTo>
                <a:lnTo>
                  <a:pt x="232041" y="60451"/>
                </a:lnTo>
                <a:lnTo>
                  <a:pt x="228600" y="68199"/>
                </a:lnTo>
                <a:lnTo>
                  <a:pt x="227685" y="68961"/>
                </a:lnTo>
                <a:lnTo>
                  <a:pt x="226606" y="69214"/>
                </a:lnTo>
                <a:lnTo>
                  <a:pt x="225336" y="69214"/>
                </a:lnTo>
                <a:lnTo>
                  <a:pt x="223519" y="69214"/>
                </a:lnTo>
                <a:lnTo>
                  <a:pt x="220560" y="67945"/>
                </a:lnTo>
                <a:lnTo>
                  <a:pt x="216496" y="65532"/>
                </a:lnTo>
                <a:lnTo>
                  <a:pt x="212420" y="62992"/>
                </a:lnTo>
                <a:lnTo>
                  <a:pt x="207022" y="60198"/>
                </a:lnTo>
                <a:lnTo>
                  <a:pt x="168877" y="47355"/>
                </a:lnTo>
                <a:lnTo>
                  <a:pt x="143624" y="45212"/>
                </a:lnTo>
                <a:lnTo>
                  <a:pt x="133965" y="45640"/>
                </a:lnTo>
                <a:lnTo>
                  <a:pt x="92981" y="60356"/>
                </a:lnTo>
                <a:lnTo>
                  <a:pt x="66358" y="93146"/>
                </a:lnTo>
                <a:lnTo>
                  <a:pt x="56870" y="140462"/>
                </a:lnTo>
                <a:lnTo>
                  <a:pt x="57258" y="151820"/>
                </a:lnTo>
                <a:lnTo>
                  <a:pt x="66495" y="190130"/>
                </a:lnTo>
                <a:lnTo>
                  <a:pt x="92744" y="221948"/>
                </a:lnTo>
                <a:lnTo>
                  <a:pt x="132675" y="235203"/>
                </a:lnTo>
                <a:lnTo>
                  <a:pt x="141947" y="235585"/>
                </a:lnTo>
                <a:lnTo>
                  <a:pt x="148120" y="235585"/>
                </a:lnTo>
                <a:lnTo>
                  <a:pt x="154228" y="234950"/>
                </a:lnTo>
                <a:lnTo>
                  <a:pt x="160261" y="233553"/>
                </a:lnTo>
                <a:lnTo>
                  <a:pt x="166306" y="232156"/>
                </a:lnTo>
                <a:lnTo>
                  <a:pt x="171919" y="229997"/>
                </a:lnTo>
                <a:lnTo>
                  <a:pt x="177114" y="227203"/>
                </a:lnTo>
                <a:lnTo>
                  <a:pt x="177114" y="164084"/>
                </a:lnTo>
                <a:lnTo>
                  <a:pt x="125514" y="164084"/>
                </a:lnTo>
                <a:lnTo>
                  <a:pt x="122986" y="164084"/>
                </a:lnTo>
                <a:lnTo>
                  <a:pt x="121031" y="162433"/>
                </a:lnTo>
                <a:lnTo>
                  <a:pt x="119621" y="159258"/>
                </a:lnTo>
                <a:lnTo>
                  <a:pt x="118224" y="156083"/>
                </a:lnTo>
                <a:lnTo>
                  <a:pt x="117513" y="150749"/>
                </a:lnTo>
                <a:lnTo>
                  <a:pt x="117513" y="143129"/>
                </a:lnTo>
                <a:lnTo>
                  <a:pt x="117513" y="139192"/>
                </a:lnTo>
                <a:lnTo>
                  <a:pt x="117690" y="135889"/>
                </a:lnTo>
                <a:lnTo>
                  <a:pt x="118046" y="133223"/>
                </a:lnTo>
                <a:lnTo>
                  <a:pt x="118389" y="130556"/>
                </a:lnTo>
                <a:lnTo>
                  <a:pt x="122148" y="123317"/>
                </a:lnTo>
                <a:lnTo>
                  <a:pt x="123126" y="122555"/>
                </a:lnTo>
                <a:lnTo>
                  <a:pt x="124256" y="122174"/>
                </a:lnTo>
                <a:lnTo>
                  <a:pt x="125514" y="122174"/>
                </a:lnTo>
                <a:lnTo>
                  <a:pt x="217550" y="122174"/>
                </a:lnTo>
                <a:lnTo>
                  <a:pt x="219798" y="122174"/>
                </a:lnTo>
                <a:lnTo>
                  <a:pt x="221792" y="122555"/>
                </a:lnTo>
                <a:lnTo>
                  <a:pt x="223545" y="123317"/>
                </a:lnTo>
                <a:lnTo>
                  <a:pt x="225297" y="124079"/>
                </a:lnTo>
                <a:lnTo>
                  <a:pt x="226847" y="125222"/>
                </a:lnTo>
                <a:lnTo>
                  <a:pt x="228180" y="126746"/>
                </a:lnTo>
                <a:lnTo>
                  <a:pt x="229514" y="128270"/>
                </a:lnTo>
                <a:lnTo>
                  <a:pt x="230530" y="130175"/>
                </a:lnTo>
                <a:lnTo>
                  <a:pt x="231241" y="132334"/>
                </a:lnTo>
                <a:lnTo>
                  <a:pt x="231940" y="134493"/>
                </a:lnTo>
                <a:lnTo>
                  <a:pt x="232282" y="137033"/>
                </a:lnTo>
                <a:lnTo>
                  <a:pt x="232282" y="139826"/>
                </a:lnTo>
                <a:lnTo>
                  <a:pt x="232282" y="248285"/>
                </a:lnTo>
                <a:lnTo>
                  <a:pt x="232282" y="252475"/>
                </a:lnTo>
                <a:lnTo>
                  <a:pt x="231546" y="256159"/>
                </a:lnTo>
                <a:lnTo>
                  <a:pt x="230073" y="259334"/>
                </a:lnTo>
                <a:lnTo>
                  <a:pt x="228600" y="262509"/>
                </a:lnTo>
                <a:lnTo>
                  <a:pt x="190347" y="276098"/>
                </a:lnTo>
                <a:lnTo>
                  <a:pt x="161213" y="280670"/>
                </a:lnTo>
                <a:lnTo>
                  <a:pt x="153847" y="281432"/>
                </a:lnTo>
                <a:lnTo>
                  <a:pt x="146443" y="281686"/>
                </a:lnTo>
                <a:lnTo>
                  <a:pt x="139001" y="281686"/>
                </a:lnTo>
                <a:lnTo>
                  <a:pt x="93881" y="276488"/>
                </a:lnTo>
                <a:lnTo>
                  <a:pt x="56734" y="260873"/>
                </a:lnTo>
                <a:lnTo>
                  <a:pt x="21066" y="225472"/>
                </a:lnTo>
                <a:lnTo>
                  <a:pt x="5336" y="188608"/>
                </a:lnTo>
                <a:lnTo>
                  <a:pt x="0" y="143763"/>
                </a:lnTo>
                <a:lnTo>
                  <a:pt x="633" y="127502"/>
                </a:lnTo>
                <a:lnTo>
                  <a:pt x="10109" y="83693"/>
                </a:lnTo>
                <a:lnTo>
                  <a:pt x="30018" y="48188"/>
                </a:lnTo>
                <a:lnTo>
                  <a:pt x="59207" y="21986"/>
                </a:lnTo>
                <a:lnTo>
                  <a:pt x="96990" y="5572"/>
                </a:lnTo>
                <a:lnTo>
                  <a:pt x="126209" y="619"/>
                </a:lnTo>
                <a:lnTo>
                  <a:pt x="141947" y="0"/>
                </a:lnTo>
                <a:close/>
              </a:path>
            </a:pathLst>
          </a:custGeom>
          <a:ln w="3175">
            <a:solidFill>
              <a:srgbClr val="446A1C"/>
            </a:solidFill>
          </a:ln>
        </p:spPr>
        <p:txBody>
          <a:bodyPr wrap="square" lIns="0" tIns="0" rIns="0" bIns="0" rtlCol="0"/>
          <a:lstStyle/>
          <a:p>
            <a:endParaRPr sz="3800"/>
          </a:p>
        </p:txBody>
      </p:sp>
      <p:sp>
        <p:nvSpPr>
          <p:cNvPr id="30" name="object 30"/>
          <p:cNvSpPr/>
          <p:nvPr/>
        </p:nvSpPr>
        <p:spPr>
          <a:xfrm>
            <a:off x="3881755" y="553212"/>
            <a:ext cx="258445" cy="282575"/>
          </a:xfrm>
          <a:custGeom>
            <a:avLst/>
            <a:gdLst/>
            <a:ahLst/>
            <a:cxnLst/>
            <a:rect l="l" t="t" r="r" b="b"/>
            <a:pathLst>
              <a:path w="258444" h="282575">
                <a:moveTo>
                  <a:pt x="131571" y="0"/>
                </a:moveTo>
                <a:lnTo>
                  <a:pt x="173916" y="4661"/>
                </a:lnTo>
                <a:lnTo>
                  <a:pt x="217400" y="25525"/>
                </a:lnTo>
                <a:lnTo>
                  <a:pt x="245308" y="64103"/>
                </a:lnTo>
                <a:lnTo>
                  <a:pt x="255920" y="104917"/>
                </a:lnTo>
                <a:lnTo>
                  <a:pt x="257937" y="137922"/>
                </a:lnTo>
                <a:lnTo>
                  <a:pt x="257413" y="154426"/>
                </a:lnTo>
                <a:lnTo>
                  <a:pt x="249555" y="198627"/>
                </a:lnTo>
                <a:lnTo>
                  <a:pt x="232249" y="234132"/>
                </a:lnTo>
                <a:lnTo>
                  <a:pt x="195048" y="266987"/>
                </a:lnTo>
                <a:lnTo>
                  <a:pt x="156781" y="279733"/>
                </a:lnTo>
                <a:lnTo>
                  <a:pt x="126492" y="282193"/>
                </a:lnTo>
                <a:lnTo>
                  <a:pt x="111105" y="281672"/>
                </a:lnTo>
                <a:lnTo>
                  <a:pt x="70993" y="273938"/>
                </a:lnTo>
                <a:lnTo>
                  <a:pt x="31495" y="248538"/>
                </a:lnTo>
                <a:lnTo>
                  <a:pt x="7874" y="205104"/>
                </a:lnTo>
                <a:lnTo>
                  <a:pt x="480" y="160152"/>
                </a:lnTo>
                <a:lnTo>
                  <a:pt x="0" y="142748"/>
                </a:lnTo>
                <a:lnTo>
                  <a:pt x="523" y="126674"/>
                </a:lnTo>
                <a:lnTo>
                  <a:pt x="8381" y="83312"/>
                </a:lnTo>
                <a:lnTo>
                  <a:pt x="25616" y="48093"/>
                </a:lnTo>
                <a:lnTo>
                  <a:pt x="62833" y="15404"/>
                </a:lnTo>
                <a:lnTo>
                  <a:pt x="101107" y="2476"/>
                </a:lnTo>
                <a:lnTo>
                  <a:pt x="131571" y="0"/>
                </a:lnTo>
                <a:close/>
              </a:path>
            </a:pathLst>
          </a:custGeom>
          <a:ln w="3175">
            <a:solidFill>
              <a:srgbClr val="446A1C"/>
            </a:solidFill>
          </a:ln>
        </p:spPr>
        <p:txBody>
          <a:bodyPr wrap="square" lIns="0" tIns="0" rIns="0" bIns="0" rtlCol="0"/>
          <a:lstStyle/>
          <a:p>
            <a:endParaRPr sz="3800"/>
          </a:p>
        </p:txBody>
      </p:sp>
      <p:sp>
        <p:nvSpPr>
          <p:cNvPr id="31" name="object 31"/>
          <p:cNvSpPr/>
          <p:nvPr/>
        </p:nvSpPr>
        <p:spPr>
          <a:xfrm>
            <a:off x="2219033" y="553212"/>
            <a:ext cx="258445" cy="282575"/>
          </a:xfrm>
          <a:custGeom>
            <a:avLst/>
            <a:gdLst/>
            <a:ahLst/>
            <a:cxnLst/>
            <a:rect l="l" t="t" r="r" b="b"/>
            <a:pathLst>
              <a:path w="258444" h="282575">
                <a:moveTo>
                  <a:pt x="131610" y="0"/>
                </a:moveTo>
                <a:lnTo>
                  <a:pt x="173961" y="4661"/>
                </a:lnTo>
                <a:lnTo>
                  <a:pt x="217417" y="25525"/>
                </a:lnTo>
                <a:lnTo>
                  <a:pt x="245321" y="64103"/>
                </a:lnTo>
                <a:lnTo>
                  <a:pt x="255946" y="104917"/>
                </a:lnTo>
                <a:lnTo>
                  <a:pt x="257975" y="137922"/>
                </a:lnTo>
                <a:lnTo>
                  <a:pt x="257446" y="154426"/>
                </a:lnTo>
                <a:lnTo>
                  <a:pt x="249542" y="198627"/>
                </a:lnTo>
                <a:lnTo>
                  <a:pt x="232288" y="234132"/>
                </a:lnTo>
                <a:lnTo>
                  <a:pt x="195086" y="266987"/>
                </a:lnTo>
                <a:lnTo>
                  <a:pt x="156857" y="279733"/>
                </a:lnTo>
                <a:lnTo>
                  <a:pt x="126555" y="282193"/>
                </a:lnTo>
                <a:lnTo>
                  <a:pt x="111165" y="281672"/>
                </a:lnTo>
                <a:lnTo>
                  <a:pt x="71069" y="273938"/>
                </a:lnTo>
                <a:lnTo>
                  <a:pt x="31584" y="248538"/>
                </a:lnTo>
                <a:lnTo>
                  <a:pt x="7886" y="205104"/>
                </a:lnTo>
                <a:lnTo>
                  <a:pt x="492" y="160152"/>
                </a:lnTo>
                <a:lnTo>
                  <a:pt x="0" y="142748"/>
                </a:lnTo>
                <a:lnTo>
                  <a:pt x="526" y="126674"/>
                </a:lnTo>
                <a:lnTo>
                  <a:pt x="8420" y="83312"/>
                </a:lnTo>
                <a:lnTo>
                  <a:pt x="25674" y="48093"/>
                </a:lnTo>
                <a:lnTo>
                  <a:pt x="62875" y="15404"/>
                </a:lnTo>
                <a:lnTo>
                  <a:pt x="101158" y="2476"/>
                </a:lnTo>
                <a:lnTo>
                  <a:pt x="131610" y="0"/>
                </a:lnTo>
                <a:close/>
              </a:path>
            </a:pathLst>
          </a:custGeom>
          <a:ln w="3175">
            <a:solidFill>
              <a:srgbClr val="446A1C"/>
            </a:solidFill>
          </a:ln>
        </p:spPr>
        <p:txBody>
          <a:bodyPr wrap="square" lIns="0" tIns="0" rIns="0" bIns="0" rtlCol="0"/>
          <a:lstStyle/>
          <a:p>
            <a:endParaRPr sz="3800"/>
          </a:p>
        </p:txBody>
      </p:sp>
      <p:sp>
        <p:nvSpPr>
          <p:cNvPr id="32" name="object 32"/>
          <p:cNvSpPr/>
          <p:nvPr/>
        </p:nvSpPr>
        <p:spPr>
          <a:xfrm>
            <a:off x="2056396" y="1071373"/>
            <a:ext cx="5100307" cy="282193"/>
          </a:xfrm>
          <a:prstGeom prst="rect">
            <a:avLst/>
          </a:prstGeom>
          <a:blipFill>
            <a:blip r:embed="rId7" cstate="print"/>
            <a:stretch>
              <a:fillRect/>
            </a:stretch>
          </a:blipFill>
        </p:spPr>
        <p:txBody>
          <a:bodyPr wrap="square" lIns="0" tIns="0" rIns="0" bIns="0" rtlCol="0"/>
          <a:lstStyle/>
          <a:p>
            <a:endParaRPr sz="3800"/>
          </a:p>
        </p:txBody>
      </p:sp>
      <p:sp>
        <p:nvSpPr>
          <p:cNvPr id="33" name="object 33"/>
          <p:cNvSpPr/>
          <p:nvPr/>
        </p:nvSpPr>
        <p:spPr>
          <a:xfrm>
            <a:off x="5143373" y="1070483"/>
            <a:ext cx="1499615" cy="283971"/>
          </a:xfrm>
          <a:prstGeom prst="rect">
            <a:avLst/>
          </a:prstGeom>
          <a:blipFill>
            <a:blip r:embed="rId8" cstate="print"/>
            <a:stretch>
              <a:fillRect/>
            </a:stretch>
          </a:blipFill>
        </p:spPr>
        <p:txBody>
          <a:bodyPr wrap="square" lIns="0" tIns="0" rIns="0" bIns="0" rtlCol="0"/>
          <a:lstStyle/>
          <a:p>
            <a:endParaRPr sz="3800"/>
          </a:p>
        </p:txBody>
      </p:sp>
      <p:sp>
        <p:nvSpPr>
          <p:cNvPr id="34" name="object 34"/>
          <p:cNvSpPr/>
          <p:nvPr/>
        </p:nvSpPr>
        <p:spPr>
          <a:xfrm>
            <a:off x="4289170" y="1128268"/>
            <a:ext cx="77470" cy="116205"/>
          </a:xfrm>
          <a:custGeom>
            <a:avLst/>
            <a:gdLst/>
            <a:ahLst/>
            <a:cxnLst/>
            <a:rect l="l" t="t" r="r" b="b"/>
            <a:pathLst>
              <a:path w="77469" h="116205">
                <a:moveTo>
                  <a:pt x="38608" y="0"/>
                </a:moveTo>
                <a:lnTo>
                  <a:pt x="0" y="115824"/>
                </a:lnTo>
                <a:lnTo>
                  <a:pt x="77343" y="115824"/>
                </a:lnTo>
                <a:lnTo>
                  <a:pt x="38862" y="0"/>
                </a:lnTo>
                <a:lnTo>
                  <a:pt x="38608" y="0"/>
                </a:lnTo>
                <a:close/>
              </a:path>
            </a:pathLst>
          </a:custGeom>
          <a:ln w="3175">
            <a:solidFill>
              <a:srgbClr val="446A1C"/>
            </a:solidFill>
          </a:ln>
        </p:spPr>
        <p:txBody>
          <a:bodyPr wrap="square" lIns="0" tIns="0" rIns="0" bIns="0" rtlCol="0"/>
          <a:lstStyle/>
          <a:p>
            <a:endParaRPr sz="3800"/>
          </a:p>
        </p:txBody>
      </p:sp>
      <p:sp>
        <p:nvSpPr>
          <p:cNvPr id="35" name="object 35"/>
          <p:cNvSpPr/>
          <p:nvPr/>
        </p:nvSpPr>
        <p:spPr>
          <a:xfrm>
            <a:off x="3338195" y="1128268"/>
            <a:ext cx="77470" cy="116205"/>
          </a:xfrm>
          <a:custGeom>
            <a:avLst/>
            <a:gdLst/>
            <a:ahLst/>
            <a:cxnLst/>
            <a:rect l="l" t="t" r="r" b="b"/>
            <a:pathLst>
              <a:path w="77469" h="116205">
                <a:moveTo>
                  <a:pt x="38607" y="0"/>
                </a:moveTo>
                <a:lnTo>
                  <a:pt x="0" y="115824"/>
                </a:lnTo>
                <a:lnTo>
                  <a:pt x="77343" y="115824"/>
                </a:lnTo>
                <a:lnTo>
                  <a:pt x="38862" y="0"/>
                </a:lnTo>
                <a:lnTo>
                  <a:pt x="38607" y="0"/>
                </a:lnTo>
                <a:close/>
              </a:path>
            </a:pathLst>
          </a:custGeom>
          <a:ln w="3175">
            <a:solidFill>
              <a:srgbClr val="446A1C"/>
            </a:solidFill>
          </a:ln>
        </p:spPr>
        <p:txBody>
          <a:bodyPr wrap="square" lIns="0" tIns="0" rIns="0" bIns="0" rtlCol="0"/>
          <a:lstStyle/>
          <a:p>
            <a:endParaRPr sz="3800"/>
          </a:p>
        </p:txBody>
      </p:sp>
      <p:sp>
        <p:nvSpPr>
          <p:cNvPr id="36" name="object 36"/>
          <p:cNvSpPr/>
          <p:nvPr/>
        </p:nvSpPr>
        <p:spPr>
          <a:xfrm>
            <a:off x="6984619" y="1118743"/>
            <a:ext cx="115696" cy="187070"/>
          </a:xfrm>
          <a:prstGeom prst="rect">
            <a:avLst/>
          </a:prstGeom>
          <a:blipFill>
            <a:blip r:embed="rId3" cstate="print"/>
            <a:stretch>
              <a:fillRect/>
            </a:stretch>
          </a:blipFill>
        </p:spPr>
        <p:txBody>
          <a:bodyPr wrap="square" lIns="0" tIns="0" rIns="0" bIns="0" rtlCol="0"/>
          <a:lstStyle/>
          <a:p>
            <a:endParaRPr sz="3800"/>
          </a:p>
        </p:txBody>
      </p:sp>
      <p:sp>
        <p:nvSpPr>
          <p:cNvPr id="37" name="object 37"/>
          <p:cNvSpPr/>
          <p:nvPr/>
        </p:nvSpPr>
        <p:spPr>
          <a:xfrm>
            <a:off x="4828160" y="1118743"/>
            <a:ext cx="115696" cy="187070"/>
          </a:xfrm>
          <a:prstGeom prst="rect">
            <a:avLst/>
          </a:prstGeom>
          <a:blipFill>
            <a:blip r:embed="rId3" cstate="print"/>
            <a:stretch>
              <a:fillRect/>
            </a:stretch>
          </a:blipFill>
        </p:spPr>
        <p:txBody>
          <a:bodyPr wrap="square" lIns="0" tIns="0" rIns="0" bIns="0" rtlCol="0"/>
          <a:lstStyle/>
          <a:p>
            <a:endParaRPr sz="3800"/>
          </a:p>
        </p:txBody>
      </p:sp>
      <p:sp>
        <p:nvSpPr>
          <p:cNvPr id="38" name="object 38"/>
          <p:cNvSpPr/>
          <p:nvPr/>
        </p:nvSpPr>
        <p:spPr>
          <a:xfrm>
            <a:off x="6742558" y="1117727"/>
            <a:ext cx="77215" cy="78994"/>
          </a:xfrm>
          <a:prstGeom prst="rect">
            <a:avLst/>
          </a:prstGeom>
          <a:blipFill>
            <a:blip r:embed="rId9" cstate="print"/>
            <a:stretch>
              <a:fillRect/>
            </a:stretch>
          </a:blipFill>
        </p:spPr>
        <p:txBody>
          <a:bodyPr wrap="square" lIns="0" tIns="0" rIns="0" bIns="0" rtlCol="0"/>
          <a:lstStyle/>
          <a:p>
            <a:endParaRPr sz="3800"/>
          </a:p>
        </p:txBody>
      </p:sp>
      <p:sp>
        <p:nvSpPr>
          <p:cNvPr id="39" name="object 39"/>
          <p:cNvSpPr/>
          <p:nvPr/>
        </p:nvSpPr>
        <p:spPr>
          <a:xfrm>
            <a:off x="2055507" y="1070483"/>
            <a:ext cx="1165466" cy="283971"/>
          </a:xfrm>
          <a:prstGeom prst="rect">
            <a:avLst/>
          </a:prstGeom>
          <a:blipFill>
            <a:blip r:embed="rId10" cstate="print"/>
            <a:stretch>
              <a:fillRect/>
            </a:stretch>
          </a:blipFill>
        </p:spPr>
        <p:txBody>
          <a:bodyPr wrap="square" lIns="0" tIns="0" rIns="0" bIns="0" rtlCol="0"/>
          <a:lstStyle/>
          <a:p>
            <a:endParaRPr sz="3800"/>
          </a:p>
        </p:txBody>
      </p:sp>
      <p:sp>
        <p:nvSpPr>
          <p:cNvPr id="40" name="object 40"/>
          <p:cNvSpPr/>
          <p:nvPr/>
        </p:nvSpPr>
        <p:spPr>
          <a:xfrm>
            <a:off x="6930391" y="1076197"/>
            <a:ext cx="226695" cy="273050"/>
          </a:xfrm>
          <a:custGeom>
            <a:avLst/>
            <a:gdLst/>
            <a:ahLst/>
            <a:cxnLst/>
            <a:rect l="l" t="t" r="r" b="b"/>
            <a:pathLst>
              <a:path w="226695" h="273050">
                <a:moveTo>
                  <a:pt x="16383" y="0"/>
                </a:moveTo>
                <a:lnTo>
                  <a:pt x="86360" y="0"/>
                </a:lnTo>
                <a:lnTo>
                  <a:pt x="103862" y="543"/>
                </a:lnTo>
                <a:lnTo>
                  <a:pt x="148082" y="8509"/>
                </a:lnTo>
                <a:lnTo>
                  <a:pt x="190881" y="33781"/>
                </a:lnTo>
                <a:lnTo>
                  <a:pt x="217297" y="75184"/>
                </a:lnTo>
                <a:lnTo>
                  <a:pt x="225762" y="116564"/>
                </a:lnTo>
                <a:lnTo>
                  <a:pt x="226313" y="132334"/>
                </a:lnTo>
                <a:lnTo>
                  <a:pt x="225714" y="150356"/>
                </a:lnTo>
                <a:lnTo>
                  <a:pt x="216535" y="196468"/>
                </a:lnTo>
                <a:lnTo>
                  <a:pt x="197086" y="230884"/>
                </a:lnTo>
                <a:lnTo>
                  <a:pt x="156535" y="260119"/>
                </a:lnTo>
                <a:lnTo>
                  <a:pt x="115236" y="270557"/>
                </a:lnTo>
                <a:lnTo>
                  <a:pt x="81534" y="272541"/>
                </a:lnTo>
                <a:lnTo>
                  <a:pt x="16383" y="272541"/>
                </a:lnTo>
                <a:lnTo>
                  <a:pt x="11811" y="272541"/>
                </a:lnTo>
                <a:lnTo>
                  <a:pt x="7874" y="271144"/>
                </a:lnTo>
                <a:lnTo>
                  <a:pt x="4699" y="268477"/>
                </a:lnTo>
                <a:lnTo>
                  <a:pt x="1524" y="265684"/>
                </a:lnTo>
                <a:lnTo>
                  <a:pt x="0" y="261238"/>
                </a:lnTo>
                <a:lnTo>
                  <a:pt x="0" y="255015"/>
                </a:lnTo>
                <a:lnTo>
                  <a:pt x="0" y="17525"/>
                </a:lnTo>
                <a:lnTo>
                  <a:pt x="0" y="11302"/>
                </a:lnTo>
                <a:lnTo>
                  <a:pt x="1524" y="6857"/>
                </a:lnTo>
                <a:lnTo>
                  <a:pt x="4699" y="4190"/>
                </a:lnTo>
                <a:lnTo>
                  <a:pt x="7874" y="1397"/>
                </a:lnTo>
                <a:lnTo>
                  <a:pt x="11811" y="0"/>
                </a:lnTo>
                <a:lnTo>
                  <a:pt x="16383" y="0"/>
                </a:lnTo>
                <a:close/>
              </a:path>
            </a:pathLst>
          </a:custGeom>
          <a:ln w="3175">
            <a:solidFill>
              <a:srgbClr val="446A1C"/>
            </a:solidFill>
          </a:ln>
        </p:spPr>
        <p:txBody>
          <a:bodyPr wrap="square" lIns="0" tIns="0" rIns="0" bIns="0" rtlCol="0"/>
          <a:lstStyle/>
          <a:p>
            <a:endParaRPr sz="3800"/>
          </a:p>
        </p:txBody>
      </p:sp>
      <p:sp>
        <p:nvSpPr>
          <p:cNvPr id="41" name="object 41"/>
          <p:cNvSpPr/>
          <p:nvPr/>
        </p:nvSpPr>
        <p:spPr>
          <a:xfrm>
            <a:off x="6688073" y="1076197"/>
            <a:ext cx="202565" cy="274320"/>
          </a:xfrm>
          <a:custGeom>
            <a:avLst/>
            <a:gdLst/>
            <a:ahLst/>
            <a:cxnLst/>
            <a:rect l="l" t="t" r="r" b="b"/>
            <a:pathLst>
              <a:path w="202564" h="274319">
                <a:moveTo>
                  <a:pt x="16383" y="0"/>
                </a:moveTo>
                <a:lnTo>
                  <a:pt x="86995" y="0"/>
                </a:lnTo>
                <a:lnTo>
                  <a:pt x="94106" y="0"/>
                </a:lnTo>
                <a:lnTo>
                  <a:pt x="99949" y="126"/>
                </a:lnTo>
                <a:lnTo>
                  <a:pt x="104648" y="507"/>
                </a:lnTo>
                <a:lnTo>
                  <a:pt x="109220" y="762"/>
                </a:lnTo>
                <a:lnTo>
                  <a:pt x="113537" y="1142"/>
                </a:lnTo>
                <a:lnTo>
                  <a:pt x="153144" y="12596"/>
                </a:lnTo>
                <a:lnTo>
                  <a:pt x="180468" y="40028"/>
                </a:lnTo>
                <a:lnTo>
                  <a:pt x="188087" y="74802"/>
                </a:lnTo>
                <a:lnTo>
                  <a:pt x="188087" y="83947"/>
                </a:lnTo>
                <a:lnTo>
                  <a:pt x="186816" y="92201"/>
                </a:lnTo>
                <a:lnTo>
                  <a:pt x="184530" y="99694"/>
                </a:lnTo>
                <a:lnTo>
                  <a:pt x="182245" y="107314"/>
                </a:lnTo>
                <a:lnTo>
                  <a:pt x="157734" y="135254"/>
                </a:lnTo>
                <a:lnTo>
                  <a:pt x="151129" y="139573"/>
                </a:lnTo>
                <a:lnTo>
                  <a:pt x="143637" y="143128"/>
                </a:lnTo>
                <a:lnTo>
                  <a:pt x="135127" y="145796"/>
                </a:lnTo>
                <a:lnTo>
                  <a:pt x="139191" y="147700"/>
                </a:lnTo>
                <a:lnTo>
                  <a:pt x="156717" y="163194"/>
                </a:lnTo>
                <a:lnTo>
                  <a:pt x="159892" y="167131"/>
                </a:lnTo>
                <a:lnTo>
                  <a:pt x="173862" y="194182"/>
                </a:lnTo>
                <a:lnTo>
                  <a:pt x="196850" y="247903"/>
                </a:lnTo>
                <a:lnTo>
                  <a:pt x="199009" y="253237"/>
                </a:lnTo>
                <a:lnTo>
                  <a:pt x="200405" y="257175"/>
                </a:lnTo>
                <a:lnTo>
                  <a:pt x="201040" y="259587"/>
                </a:lnTo>
                <a:lnTo>
                  <a:pt x="201802" y="262000"/>
                </a:lnTo>
                <a:lnTo>
                  <a:pt x="202184" y="264032"/>
                </a:lnTo>
                <a:lnTo>
                  <a:pt x="202184" y="265429"/>
                </a:lnTo>
                <a:lnTo>
                  <a:pt x="202184" y="266953"/>
                </a:lnTo>
                <a:lnTo>
                  <a:pt x="201802" y="268224"/>
                </a:lnTo>
                <a:lnTo>
                  <a:pt x="201295" y="269239"/>
                </a:lnTo>
                <a:lnTo>
                  <a:pt x="200787" y="270382"/>
                </a:lnTo>
                <a:lnTo>
                  <a:pt x="178435" y="273812"/>
                </a:lnTo>
                <a:lnTo>
                  <a:pt x="171450" y="273812"/>
                </a:lnTo>
                <a:lnTo>
                  <a:pt x="165480" y="273812"/>
                </a:lnTo>
                <a:lnTo>
                  <a:pt x="148971" y="271779"/>
                </a:lnTo>
                <a:lnTo>
                  <a:pt x="146938" y="271017"/>
                </a:lnTo>
                <a:lnTo>
                  <a:pt x="142493" y="264540"/>
                </a:lnTo>
                <a:lnTo>
                  <a:pt x="118110" y="203707"/>
                </a:lnTo>
                <a:lnTo>
                  <a:pt x="115188" y="196850"/>
                </a:lnTo>
                <a:lnTo>
                  <a:pt x="112267" y="190753"/>
                </a:lnTo>
                <a:lnTo>
                  <a:pt x="109474" y="185419"/>
                </a:lnTo>
                <a:lnTo>
                  <a:pt x="106679" y="179959"/>
                </a:lnTo>
                <a:lnTo>
                  <a:pt x="78486" y="161162"/>
                </a:lnTo>
                <a:lnTo>
                  <a:pt x="72643" y="161162"/>
                </a:lnTo>
                <a:lnTo>
                  <a:pt x="55372" y="161162"/>
                </a:lnTo>
                <a:lnTo>
                  <a:pt x="55372" y="264922"/>
                </a:lnTo>
                <a:lnTo>
                  <a:pt x="55372" y="266318"/>
                </a:lnTo>
                <a:lnTo>
                  <a:pt x="54863" y="267588"/>
                </a:lnTo>
                <a:lnTo>
                  <a:pt x="53975" y="268731"/>
                </a:lnTo>
                <a:lnTo>
                  <a:pt x="53086" y="269875"/>
                </a:lnTo>
                <a:lnTo>
                  <a:pt x="51562" y="270763"/>
                </a:lnTo>
                <a:lnTo>
                  <a:pt x="49402" y="271525"/>
                </a:lnTo>
                <a:lnTo>
                  <a:pt x="47371" y="272161"/>
                </a:lnTo>
                <a:lnTo>
                  <a:pt x="44576" y="272796"/>
                </a:lnTo>
                <a:lnTo>
                  <a:pt x="41021" y="273176"/>
                </a:lnTo>
                <a:lnTo>
                  <a:pt x="37591" y="273557"/>
                </a:lnTo>
                <a:lnTo>
                  <a:pt x="33020" y="273812"/>
                </a:lnTo>
                <a:lnTo>
                  <a:pt x="27559" y="273812"/>
                </a:lnTo>
                <a:lnTo>
                  <a:pt x="22225" y="273812"/>
                </a:lnTo>
                <a:lnTo>
                  <a:pt x="17779" y="273557"/>
                </a:lnTo>
                <a:lnTo>
                  <a:pt x="14224" y="273176"/>
                </a:lnTo>
                <a:lnTo>
                  <a:pt x="10667" y="272796"/>
                </a:lnTo>
                <a:lnTo>
                  <a:pt x="1270" y="268731"/>
                </a:lnTo>
                <a:lnTo>
                  <a:pt x="380" y="267588"/>
                </a:lnTo>
                <a:lnTo>
                  <a:pt x="0" y="266318"/>
                </a:lnTo>
                <a:lnTo>
                  <a:pt x="0" y="264922"/>
                </a:lnTo>
                <a:lnTo>
                  <a:pt x="0" y="17525"/>
                </a:lnTo>
                <a:lnTo>
                  <a:pt x="0" y="11302"/>
                </a:lnTo>
                <a:lnTo>
                  <a:pt x="1524" y="6857"/>
                </a:lnTo>
                <a:lnTo>
                  <a:pt x="4699" y="4190"/>
                </a:lnTo>
                <a:lnTo>
                  <a:pt x="7874" y="1397"/>
                </a:lnTo>
                <a:lnTo>
                  <a:pt x="11811" y="0"/>
                </a:lnTo>
                <a:lnTo>
                  <a:pt x="16383" y="0"/>
                </a:lnTo>
                <a:close/>
              </a:path>
            </a:pathLst>
          </a:custGeom>
          <a:ln w="3175">
            <a:solidFill>
              <a:srgbClr val="446A1C"/>
            </a:solidFill>
          </a:ln>
        </p:spPr>
        <p:txBody>
          <a:bodyPr wrap="square" lIns="0" tIns="0" rIns="0" bIns="0" rtlCol="0"/>
          <a:lstStyle/>
          <a:p>
            <a:endParaRPr sz="3800"/>
          </a:p>
        </p:txBody>
      </p:sp>
      <p:sp>
        <p:nvSpPr>
          <p:cNvPr id="42" name="object 42"/>
          <p:cNvSpPr/>
          <p:nvPr/>
        </p:nvSpPr>
        <p:spPr>
          <a:xfrm>
            <a:off x="4773930" y="1076197"/>
            <a:ext cx="226695" cy="273050"/>
          </a:xfrm>
          <a:custGeom>
            <a:avLst/>
            <a:gdLst/>
            <a:ahLst/>
            <a:cxnLst/>
            <a:rect l="l" t="t" r="r" b="b"/>
            <a:pathLst>
              <a:path w="226695" h="273050">
                <a:moveTo>
                  <a:pt x="16382" y="0"/>
                </a:moveTo>
                <a:lnTo>
                  <a:pt x="86359" y="0"/>
                </a:lnTo>
                <a:lnTo>
                  <a:pt x="103862" y="543"/>
                </a:lnTo>
                <a:lnTo>
                  <a:pt x="148081" y="8509"/>
                </a:lnTo>
                <a:lnTo>
                  <a:pt x="190881" y="33781"/>
                </a:lnTo>
                <a:lnTo>
                  <a:pt x="217296" y="75184"/>
                </a:lnTo>
                <a:lnTo>
                  <a:pt x="225762" y="116564"/>
                </a:lnTo>
                <a:lnTo>
                  <a:pt x="226314" y="132334"/>
                </a:lnTo>
                <a:lnTo>
                  <a:pt x="225714" y="150356"/>
                </a:lnTo>
                <a:lnTo>
                  <a:pt x="216534" y="196468"/>
                </a:lnTo>
                <a:lnTo>
                  <a:pt x="197086" y="230884"/>
                </a:lnTo>
                <a:lnTo>
                  <a:pt x="156535" y="260119"/>
                </a:lnTo>
                <a:lnTo>
                  <a:pt x="115236" y="270557"/>
                </a:lnTo>
                <a:lnTo>
                  <a:pt x="81533" y="272541"/>
                </a:lnTo>
                <a:lnTo>
                  <a:pt x="16382" y="272541"/>
                </a:lnTo>
                <a:lnTo>
                  <a:pt x="11810" y="272541"/>
                </a:lnTo>
                <a:lnTo>
                  <a:pt x="7873" y="271144"/>
                </a:lnTo>
                <a:lnTo>
                  <a:pt x="4698" y="268477"/>
                </a:lnTo>
                <a:lnTo>
                  <a:pt x="1523" y="265684"/>
                </a:lnTo>
                <a:lnTo>
                  <a:pt x="0" y="261238"/>
                </a:lnTo>
                <a:lnTo>
                  <a:pt x="0" y="255015"/>
                </a:lnTo>
                <a:lnTo>
                  <a:pt x="0" y="17525"/>
                </a:lnTo>
                <a:lnTo>
                  <a:pt x="0" y="11302"/>
                </a:lnTo>
                <a:lnTo>
                  <a:pt x="1523" y="6857"/>
                </a:lnTo>
                <a:lnTo>
                  <a:pt x="4698" y="4190"/>
                </a:lnTo>
                <a:lnTo>
                  <a:pt x="7873" y="1397"/>
                </a:lnTo>
                <a:lnTo>
                  <a:pt x="11810" y="0"/>
                </a:lnTo>
                <a:lnTo>
                  <a:pt x="16382" y="0"/>
                </a:lnTo>
                <a:close/>
              </a:path>
            </a:pathLst>
          </a:custGeom>
          <a:ln w="3175">
            <a:solidFill>
              <a:srgbClr val="446A1C"/>
            </a:solidFill>
          </a:ln>
        </p:spPr>
        <p:txBody>
          <a:bodyPr wrap="square" lIns="0" tIns="0" rIns="0" bIns="0" rtlCol="0"/>
          <a:lstStyle/>
          <a:p>
            <a:endParaRPr sz="3800"/>
          </a:p>
        </p:txBody>
      </p:sp>
      <p:sp>
        <p:nvSpPr>
          <p:cNvPr id="43" name="object 43"/>
          <p:cNvSpPr/>
          <p:nvPr/>
        </p:nvSpPr>
        <p:spPr>
          <a:xfrm>
            <a:off x="3915918" y="1076197"/>
            <a:ext cx="161925" cy="273050"/>
          </a:xfrm>
          <a:custGeom>
            <a:avLst/>
            <a:gdLst/>
            <a:ahLst/>
            <a:cxnLst/>
            <a:rect l="l" t="t" r="r" b="b"/>
            <a:pathLst>
              <a:path w="161925" h="273050">
                <a:moveTo>
                  <a:pt x="16382" y="0"/>
                </a:moveTo>
                <a:lnTo>
                  <a:pt x="152400" y="0"/>
                </a:lnTo>
                <a:lnTo>
                  <a:pt x="153669" y="0"/>
                </a:lnTo>
                <a:lnTo>
                  <a:pt x="154812" y="380"/>
                </a:lnTo>
                <a:lnTo>
                  <a:pt x="155829" y="1142"/>
                </a:lnTo>
                <a:lnTo>
                  <a:pt x="156844" y="1777"/>
                </a:lnTo>
                <a:lnTo>
                  <a:pt x="157606" y="3048"/>
                </a:lnTo>
                <a:lnTo>
                  <a:pt x="158369" y="4825"/>
                </a:lnTo>
                <a:lnTo>
                  <a:pt x="159004" y="6476"/>
                </a:lnTo>
                <a:lnTo>
                  <a:pt x="159512" y="8762"/>
                </a:lnTo>
                <a:lnTo>
                  <a:pt x="159893" y="11556"/>
                </a:lnTo>
                <a:lnTo>
                  <a:pt x="160274" y="14224"/>
                </a:lnTo>
                <a:lnTo>
                  <a:pt x="160400" y="17779"/>
                </a:lnTo>
                <a:lnTo>
                  <a:pt x="160400" y="21971"/>
                </a:lnTo>
                <a:lnTo>
                  <a:pt x="160400" y="25907"/>
                </a:lnTo>
                <a:lnTo>
                  <a:pt x="160274" y="29210"/>
                </a:lnTo>
                <a:lnTo>
                  <a:pt x="159893" y="31876"/>
                </a:lnTo>
                <a:lnTo>
                  <a:pt x="159512" y="34671"/>
                </a:lnTo>
                <a:lnTo>
                  <a:pt x="153669" y="43434"/>
                </a:lnTo>
                <a:lnTo>
                  <a:pt x="152400" y="43434"/>
                </a:lnTo>
                <a:lnTo>
                  <a:pt x="55118" y="43434"/>
                </a:lnTo>
                <a:lnTo>
                  <a:pt x="55118" y="109981"/>
                </a:lnTo>
                <a:lnTo>
                  <a:pt x="137540" y="109981"/>
                </a:lnTo>
                <a:lnTo>
                  <a:pt x="138811" y="109981"/>
                </a:lnTo>
                <a:lnTo>
                  <a:pt x="139954" y="110362"/>
                </a:lnTo>
                <a:lnTo>
                  <a:pt x="140969" y="111125"/>
                </a:lnTo>
                <a:lnTo>
                  <a:pt x="141986" y="111887"/>
                </a:lnTo>
                <a:lnTo>
                  <a:pt x="145161" y="121285"/>
                </a:lnTo>
                <a:lnTo>
                  <a:pt x="145542" y="123951"/>
                </a:lnTo>
                <a:lnTo>
                  <a:pt x="145669" y="127253"/>
                </a:lnTo>
                <a:lnTo>
                  <a:pt x="145669" y="131190"/>
                </a:lnTo>
                <a:lnTo>
                  <a:pt x="145669" y="135254"/>
                </a:lnTo>
                <a:lnTo>
                  <a:pt x="145542" y="138684"/>
                </a:lnTo>
                <a:lnTo>
                  <a:pt x="145161" y="141350"/>
                </a:lnTo>
                <a:lnTo>
                  <a:pt x="144780" y="144017"/>
                </a:lnTo>
                <a:lnTo>
                  <a:pt x="138811" y="152273"/>
                </a:lnTo>
                <a:lnTo>
                  <a:pt x="137540" y="152273"/>
                </a:lnTo>
                <a:lnTo>
                  <a:pt x="55118" y="152273"/>
                </a:lnTo>
                <a:lnTo>
                  <a:pt x="55118" y="229107"/>
                </a:lnTo>
                <a:lnTo>
                  <a:pt x="153288" y="229107"/>
                </a:lnTo>
                <a:lnTo>
                  <a:pt x="154558" y="229107"/>
                </a:lnTo>
                <a:lnTo>
                  <a:pt x="155701" y="229488"/>
                </a:lnTo>
                <a:lnTo>
                  <a:pt x="156718" y="230377"/>
                </a:lnTo>
                <a:lnTo>
                  <a:pt x="157861" y="231139"/>
                </a:lnTo>
                <a:lnTo>
                  <a:pt x="158750" y="232282"/>
                </a:lnTo>
                <a:lnTo>
                  <a:pt x="159384" y="234061"/>
                </a:lnTo>
                <a:lnTo>
                  <a:pt x="160146" y="235712"/>
                </a:lnTo>
                <a:lnTo>
                  <a:pt x="160655" y="237871"/>
                </a:lnTo>
                <a:lnTo>
                  <a:pt x="161036" y="240664"/>
                </a:lnTo>
                <a:lnTo>
                  <a:pt x="161289" y="243331"/>
                </a:lnTo>
                <a:lnTo>
                  <a:pt x="161544" y="246761"/>
                </a:lnTo>
                <a:lnTo>
                  <a:pt x="161544" y="250825"/>
                </a:lnTo>
                <a:lnTo>
                  <a:pt x="161544" y="254888"/>
                </a:lnTo>
                <a:lnTo>
                  <a:pt x="159384" y="267715"/>
                </a:lnTo>
                <a:lnTo>
                  <a:pt x="158750" y="269366"/>
                </a:lnTo>
                <a:lnTo>
                  <a:pt x="157861" y="270637"/>
                </a:lnTo>
                <a:lnTo>
                  <a:pt x="156718" y="271399"/>
                </a:lnTo>
                <a:lnTo>
                  <a:pt x="155701" y="272161"/>
                </a:lnTo>
                <a:lnTo>
                  <a:pt x="154558" y="272541"/>
                </a:lnTo>
                <a:lnTo>
                  <a:pt x="153288" y="272541"/>
                </a:lnTo>
                <a:lnTo>
                  <a:pt x="16382" y="272541"/>
                </a:lnTo>
                <a:lnTo>
                  <a:pt x="11811" y="272541"/>
                </a:lnTo>
                <a:lnTo>
                  <a:pt x="7874" y="271144"/>
                </a:lnTo>
                <a:lnTo>
                  <a:pt x="4699" y="268477"/>
                </a:lnTo>
                <a:lnTo>
                  <a:pt x="1524" y="265684"/>
                </a:lnTo>
                <a:lnTo>
                  <a:pt x="0" y="261238"/>
                </a:lnTo>
                <a:lnTo>
                  <a:pt x="0" y="255015"/>
                </a:lnTo>
                <a:lnTo>
                  <a:pt x="0" y="17525"/>
                </a:lnTo>
                <a:lnTo>
                  <a:pt x="0" y="11302"/>
                </a:lnTo>
                <a:lnTo>
                  <a:pt x="1524" y="6857"/>
                </a:lnTo>
                <a:lnTo>
                  <a:pt x="4699" y="4190"/>
                </a:lnTo>
                <a:lnTo>
                  <a:pt x="7874" y="1397"/>
                </a:lnTo>
                <a:lnTo>
                  <a:pt x="11811" y="0"/>
                </a:lnTo>
                <a:lnTo>
                  <a:pt x="16382" y="0"/>
                </a:lnTo>
                <a:close/>
              </a:path>
            </a:pathLst>
          </a:custGeom>
          <a:ln w="3175">
            <a:solidFill>
              <a:srgbClr val="446A1C"/>
            </a:solidFill>
          </a:ln>
        </p:spPr>
        <p:txBody>
          <a:bodyPr wrap="square" lIns="0" tIns="0" rIns="0" bIns="0" rtlCol="0"/>
          <a:lstStyle/>
          <a:p>
            <a:endParaRPr sz="3800"/>
          </a:p>
        </p:txBody>
      </p:sp>
      <p:sp>
        <p:nvSpPr>
          <p:cNvPr id="44" name="object 44"/>
          <p:cNvSpPr/>
          <p:nvPr/>
        </p:nvSpPr>
        <p:spPr>
          <a:xfrm>
            <a:off x="3539489" y="1076197"/>
            <a:ext cx="317500" cy="274320"/>
          </a:xfrm>
          <a:custGeom>
            <a:avLst/>
            <a:gdLst/>
            <a:ahLst/>
            <a:cxnLst/>
            <a:rect l="l" t="t" r="r" b="b"/>
            <a:pathLst>
              <a:path w="317500" h="274319">
                <a:moveTo>
                  <a:pt x="20828" y="0"/>
                </a:moveTo>
                <a:lnTo>
                  <a:pt x="57023" y="0"/>
                </a:lnTo>
                <a:lnTo>
                  <a:pt x="63500" y="0"/>
                </a:lnTo>
                <a:lnTo>
                  <a:pt x="69087" y="507"/>
                </a:lnTo>
                <a:lnTo>
                  <a:pt x="73660" y="1650"/>
                </a:lnTo>
                <a:lnTo>
                  <a:pt x="78359" y="2666"/>
                </a:lnTo>
                <a:lnTo>
                  <a:pt x="82296" y="4444"/>
                </a:lnTo>
                <a:lnTo>
                  <a:pt x="99949" y="31368"/>
                </a:lnTo>
                <a:lnTo>
                  <a:pt x="159004" y="193801"/>
                </a:lnTo>
                <a:lnTo>
                  <a:pt x="159766" y="193801"/>
                </a:lnTo>
                <a:lnTo>
                  <a:pt x="220853" y="31876"/>
                </a:lnTo>
                <a:lnTo>
                  <a:pt x="222758" y="25907"/>
                </a:lnTo>
                <a:lnTo>
                  <a:pt x="224662" y="20954"/>
                </a:lnTo>
                <a:lnTo>
                  <a:pt x="226949" y="16890"/>
                </a:lnTo>
                <a:lnTo>
                  <a:pt x="229108" y="12826"/>
                </a:lnTo>
                <a:lnTo>
                  <a:pt x="231648" y="9525"/>
                </a:lnTo>
                <a:lnTo>
                  <a:pt x="234442" y="6985"/>
                </a:lnTo>
                <a:lnTo>
                  <a:pt x="237362" y="4444"/>
                </a:lnTo>
                <a:lnTo>
                  <a:pt x="240792" y="2666"/>
                </a:lnTo>
                <a:lnTo>
                  <a:pt x="244729" y="1650"/>
                </a:lnTo>
                <a:lnTo>
                  <a:pt x="248666" y="507"/>
                </a:lnTo>
                <a:lnTo>
                  <a:pt x="253237" y="0"/>
                </a:lnTo>
                <a:lnTo>
                  <a:pt x="258318" y="0"/>
                </a:lnTo>
                <a:lnTo>
                  <a:pt x="295656" y="0"/>
                </a:lnTo>
                <a:lnTo>
                  <a:pt x="299466" y="0"/>
                </a:lnTo>
                <a:lnTo>
                  <a:pt x="302641" y="507"/>
                </a:lnTo>
                <a:lnTo>
                  <a:pt x="305435" y="1524"/>
                </a:lnTo>
                <a:lnTo>
                  <a:pt x="308229" y="2539"/>
                </a:lnTo>
                <a:lnTo>
                  <a:pt x="317500" y="18668"/>
                </a:lnTo>
                <a:lnTo>
                  <a:pt x="317500" y="22098"/>
                </a:lnTo>
                <a:lnTo>
                  <a:pt x="317500" y="264922"/>
                </a:lnTo>
                <a:lnTo>
                  <a:pt x="317500" y="266318"/>
                </a:lnTo>
                <a:lnTo>
                  <a:pt x="317119" y="267588"/>
                </a:lnTo>
                <a:lnTo>
                  <a:pt x="316357" y="268731"/>
                </a:lnTo>
                <a:lnTo>
                  <a:pt x="315595" y="269875"/>
                </a:lnTo>
                <a:lnTo>
                  <a:pt x="304038" y="273176"/>
                </a:lnTo>
                <a:lnTo>
                  <a:pt x="300736" y="273557"/>
                </a:lnTo>
                <a:lnTo>
                  <a:pt x="296418" y="273812"/>
                </a:lnTo>
                <a:lnTo>
                  <a:pt x="291211" y="273812"/>
                </a:lnTo>
                <a:lnTo>
                  <a:pt x="286131" y="273812"/>
                </a:lnTo>
                <a:lnTo>
                  <a:pt x="281940" y="273557"/>
                </a:lnTo>
                <a:lnTo>
                  <a:pt x="278638" y="273176"/>
                </a:lnTo>
                <a:lnTo>
                  <a:pt x="275209" y="272796"/>
                </a:lnTo>
                <a:lnTo>
                  <a:pt x="265049" y="266318"/>
                </a:lnTo>
                <a:lnTo>
                  <a:pt x="265049" y="264922"/>
                </a:lnTo>
                <a:lnTo>
                  <a:pt x="265049" y="43179"/>
                </a:lnTo>
                <a:lnTo>
                  <a:pt x="264668" y="43179"/>
                </a:lnTo>
                <a:lnTo>
                  <a:pt x="185674" y="264794"/>
                </a:lnTo>
                <a:lnTo>
                  <a:pt x="185166" y="266573"/>
                </a:lnTo>
                <a:lnTo>
                  <a:pt x="184277" y="268097"/>
                </a:lnTo>
                <a:lnTo>
                  <a:pt x="183007" y="269239"/>
                </a:lnTo>
                <a:lnTo>
                  <a:pt x="181737" y="270510"/>
                </a:lnTo>
                <a:lnTo>
                  <a:pt x="179959" y="271399"/>
                </a:lnTo>
                <a:lnTo>
                  <a:pt x="177800" y="272161"/>
                </a:lnTo>
                <a:lnTo>
                  <a:pt x="175641" y="272796"/>
                </a:lnTo>
                <a:lnTo>
                  <a:pt x="172847" y="273303"/>
                </a:lnTo>
                <a:lnTo>
                  <a:pt x="169545" y="273430"/>
                </a:lnTo>
                <a:lnTo>
                  <a:pt x="166116" y="273685"/>
                </a:lnTo>
                <a:lnTo>
                  <a:pt x="162052" y="273812"/>
                </a:lnTo>
                <a:lnTo>
                  <a:pt x="157226" y="273812"/>
                </a:lnTo>
                <a:lnTo>
                  <a:pt x="152527" y="273812"/>
                </a:lnTo>
                <a:lnTo>
                  <a:pt x="131572" y="268731"/>
                </a:lnTo>
                <a:lnTo>
                  <a:pt x="130302" y="267588"/>
                </a:lnTo>
                <a:lnTo>
                  <a:pt x="129540" y="266318"/>
                </a:lnTo>
                <a:lnTo>
                  <a:pt x="129032" y="264794"/>
                </a:lnTo>
                <a:lnTo>
                  <a:pt x="52832" y="43179"/>
                </a:lnTo>
                <a:lnTo>
                  <a:pt x="52451" y="43179"/>
                </a:lnTo>
                <a:lnTo>
                  <a:pt x="52451" y="264922"/>
                </a:lnTo>
                <a:lnTo>
                  <a:pt x="52451" y="266318"/>
                </a:lnTo>
                <a:lnTo>
                  <a:pt x="38862" y="273176"/>
                </a:lnTo>
                <a:lnTo>
                  <a:pt x="35560" y="273557"/>
                </a:lnTo>
                <a:lnTo>
                  <a:pt x="31242" y="273812"/>
                </a:lnTo>
                <a:lnTo>
                  <a:pt x="26035" y="273812"/>
                </a:lnTo>
                <a:lnTo>
                  <a:pt x="21082" y="273812"/>
                </a:lnTo>
                <a:lnTo>
                  <a:pt x="16764" y="273557"/>
                </a:lnTo>
                <a:lnTo>
                  <a:pt x="13462" y="273176"/>
                </a:lnTo>
                <a:lnTo>
                  <a:pt x="10033" y="272796"/>
                </a:lnTo>
                <a:lnTo>
                  <a:pt x="1143" y="268731"/>
                </a:lnTo>
                <a:lnTo>
                  <a:pt x="381" y="267588"/>
                </a:lnTo>
                <a:lnTo>
                  <a:pt x="0" y="266318"/>
                </a:lnTo>
                <a:lnTo>
                  <a:pt x="0" y="264922"/>
                </a:lnTo>
                <a:lnTo>
                  <a:pt x="0" y="22098"/>
                </a:lnTo>
                <a:lnTo>
                  <a:pt x="0" y="14986"/>
                </a:lnTo>
                <a:lnTo>
                  <a:pt x="1905" y="9525"/>
                </a:lnTo>
                <a:lnTo>
                  <a:pt x="5715" y="5714"/>
                </a:lnTo>
                <a:lnTo>
                  <a:pt x="9398" y="1904"/>
                </a:lnTo>
                <a:lnTo>
                  <a:pt x="14478" y="0"/>
                </a:lnTo>
                <a:lnTo>
                  <a:pt x="20828" y="0"/>
                </a:lnTo>
                <a:close/>
              </a:path>
            </a:pathLst>
          </a:custGeom>
          <a:ln w="3175">
            <a:solidFill>
              <a:srgbClr val="446A1C"/>
            </a:solidFill>
          </a:ln>
        </p:spPr>
        <p:txBody>
          <a:bodyPr wrap="square" lIns="0" tIns="0" rIns="0" bIns="0" rtlCol="0"/>
          <a:lstStyle/>
          <a:p>
            <a:endParaRPr sz="3800"/>
          </a:p>
        </p:txBody>
      </p:sp>
      <p:sp>
        <p:nvSpPr>
          <p:cNvPr id="45" name="object 45"/>
          <p:cNvSpPr/>
          <p:nvPr/>
        </p:nvSpPr>
        <p:spPr>
          <a:xfrm>
            <a:off x="4490466" y="1075437"/>
            <a:ext cx="224790" cy="274955"/>
          </a:xfrm>
          <a:custGeom>
            <a:avLst/>
            <a:gdLst/>
            <a:ahLst/>
            <a:cxnLst/>
            <a:rect l="l" t="t" r="r" b="b"/>
            <a:pathLst>
              <a:path w="224789" h="274955">
                <a:moveTo>
                  <a:pt x="200406" y="0"/>
                </a:moveTo>
                <a:lnTo>
                  <a:pt x="205231" y="0"/>
                </a:lnTo>
                <a:lnTo>
                  <a:pt x="209295" y="126"/>
                </a:lnTo>
                <a:lnTo>
                  <a:pt x="212470" y="508"/>
                </a:lnTo>
                <a:lnTo>
                  <a:pt x="215645" y="888"/>
                </a:lnTo>
                <a:lnTo>
                  <a:pt x="224662" y="7619"/>
                </a:lnTo>
                <a:lnTo>
                  <a:pt x="224662" y="9016"/>
                </a:lnTo>
                <a:lnTo>
                  <a:pt x="224662" y="253873"/>
                </a:lnTo>
                <a:lnTo>
                  <a:pt x="224662" y="257175"/>
                </a:lnTo>
                <a:lnTo>
                  <a:pt x="224154" y="260096"/>
                </a:lnTo>
                <a:lnTo>
                  <a:pt x="223011" y="262509"/>
                </a:lnTo>
                <a:lnTo>
                  <a:pt x="221869" y="265049"/>
                </a:lnTo>
                <a:lnTo>
                  <a:pt x="220344" y="267208"/>
                </a:lnTo>
                <a:lnTo>
                  <a:pt x="218439" y="268859"/>
                </a:lnTo>
                <a:lnTo>
                  <a:pt x="216534" y="270510"/>
                </a:lnTo>
                <a:lnTo>
                  <a:pt x="214375" y="271779"/>
                </a:lnTo>
                <a:lnTo>
                  <a:pt x="211708" y="272541"/>
                </a:lnTo>
                <a:lnTo>
                  <a:pt x="209169" y="273303"/>
                </a:lnTo>
                <a:lnTo>
                  <a:pt x="206501" y="273685"/>
                </a:lnTo>
                <a:lnTo>
                  <a:pt x="203834" y="273685"/>
                </a:lnTo>
                <a:lnTo>
                  <a:pt x="180212" y="273685"/>
                </a:lnTo>
                <a:lnTo>
                  <a:pt x="175386" y="273685"/>
                </a:lnTo>
                <a:lnTo>
                  <a:pt x="171069" y="273176"/>
                </a:lnTo>
                <a:lnTo>
                  <a:pt x="167512" y="272288"/>
                </a:lnTo>
                <a:lnTo>
                  <a:pt x="163956" y="271272"/>
                </a:lnTo>
                <a:lnTo>
                  <a:pt x="160654" y="269493"/>
                </a:lnTo>
                <a:lnTo>
                  <a:pt x="157606" y="266826"/>
                </a:lnTo>
                <a:lnTo>
                  <a:pt x="154558" y="264287"/>
                </a:lnTo>
                <a:lnTo>
                  <a:pt x="139445" y="239140"/>
                </a:lnTo>
                <a:lnTo>
                  <a:pt x="71627" y="111760"/>
                </a:lnTo>
                <a:lnTo>
                  <a:pt x="53768" y="74294"/>
                </a:lnTo>
                <a:lnTo>
                  <a:pt x="48640" y="61722"/>
                </a:lnTo>
                <a:lnTo>
                  <a:pt x="48259" y="61722"/>
                </a:lnTo>
                <a:lnTo>
                  <a:pt x="48617" y="69246"/>
                </a:lnTo>
                <a:lnTo>
                  <a:pt x="48926" y="76771"/>
                </a:lnTo>
                <a:lnTo>
                  <a:pt x="49188" y="84296"/>
                </a:lnTo>
                <a:lnTo>
                  <a:pt x="49402" y="91821"/>
                </a:lnTo>
                <a:lnTo>
                  <a:pt x="49643" y="99415"/>
                </a:lnTo>
                <a:lnTo>
                  <a:pt x="49799" y="107140"/>
                </a:lnTo>
                <a:lnTo>
                  <a:pt x="49885" y="114984"/>
                </a:lnTo>
                <a:lnTo>
                  <a:pt x="49910" y="122936"/>
                </a:lnTo>
                <a:lnTo>
                  <a:pt x="49910" y="265556"/>
                </a:lnTo>
                <a:lnTo>
                  <a:pt x="49910" y="266953"/>
                </a:lnTo>
                <a:lnTo>
                  <a:pt x="49529" y="268224"/>
                </a:lnTo>
                <a:lnTo>
                  <a:pt x="48767" y="269239"/>
                </a:lnTo>
                <a:lnTo>
                  <a:pt x="48006" y="270383"/>
                </a:lnTo>
                <a:lnTo>
                  <a:pt x="46608" y="271399"/>
                </a:lnTo>
                <a:lnTo>
                  <a:pt x="44703" y="272161"/>
                </a:lnTo>
                <a:lnTo>
                  <a:pt x="42798" y="272923"/>
                </a:lnTo>
                <a:lnTo>
                  <a:pt x="40258" y="273558"/>
                </a:lnTo>
                <a:lnTo>
                  <a:pt x="37083" y="273938"/>
                </a:lnTo>
                <a:lnTo>
                  <a:pt x="33781" y="274319"/>
                </a:lnTo>
                <a:lnTo>
                  <a:pt x="29717" y="274574"/>
                </a:lnTo>
                <a:lnTo>
                  <a:pt x="24637" y="274574"/>
                </a:lnTo>
                <a:lnTo>
                  <a:pt x="19684" y="274574"/>
                </a:lnTo>
                <a:lnTo>
                  <a:pt x="15620" y="274319"/>
                </a:lnTo>
                <a:lnTo>
                  <a:pt x="12445" y="273938"/>
                </a:lnTo>
                <a:lnTo>
                  <a:pt x="9143" y="273558"/>
                </a:lnTo>
                <a:lnTo>
                  <a:pt x="6603" y="272923"/>
                </a:lnTo>
                <a:lnTo>
                  <a:pt x="4825" y="272161"/>
                </a:lnTo>
                <a:lnTo>
                  <a:pt x="3047" y="271399"/>
                </a:lnTo>
                <a:lnTo>
                  <a:pt x="1777" y="270383"/>
                </a:lnTo>
                <a:lnTo>
                  <a:pt x="1015" y="269239"/>
                </a:lnTo>
                <a:lnTo>
                  <a:pt x="381" y="268224"/>
                </a:lnTo>
                <a:lnTo>
                  <a:pt x="0" y="266953"/>
                </a:lnTo>
                <a:lnTo>
                  <a:pt x="0" y="265556"/>
                </a:lnTo>
                <a:lnTo>
                  <a:pt x="0" y="20574"/>
                </a:lnTo>
                <a:lnTo>
                  <a:pt x="0" y="13969"/>
                </a:lnTo>
                <a:lnTo>
                  <a:pt x="1904" y="9016"/>
                </a:lnTo>
                <a:lnTo>
                  <a:pt x="5714" y="5714"/>
                </a:lnTo>
                <a:lnTo>
                  <a:pt x="9651" y="2412"/>
                </a:lnTo>
                <a:lnTo>
                  <a:pt x="14350" y="762"/>
                </a:lnTo>
                <a:lnTo>
                  <a:pt x="19938" y="762"/>
                </a:lnTo>
                <a:lnTo>
                  <a:pt x="49656" y="762"/>
                </a:lnTo>
                <a:lnTo>
                  <a:pt x="54990" y="762"/>
                </a:lnTo>
                <a:lnTo>
                  <a:pt x="59562" y="1269"/>
                </a:lnTo>
                <a:lnTo>
                  <a:pt x="63118" y="2159"/>
                </a:lnTo>
                <a:lnTo>
                  <a:pt x="66801" y="3048"/>
                </a:lnTo>
                <a:lnTo>
                  <a:pt x="70103" y="4572"/>
                </a:lnTo>
                <a:lnTo>
                  <a:pt x="72897" y="6730"/>
                </a:lnTo>
                <a:lnTo>
                  <a:pt x="75818" y="8762"/>
                </a:lnTo>
                <a:lnTo>
                  <a:pt x="78485" y="11684"/>
                </a:lnTo>
                <a:lnTo>
                  <a:pt x="81025" y="15493"/>
                </a:lnTo>
                <a:lnTo>
                  <a:pt x="83565" y="19176"/>
                </a:lnTo>
                <a:lnTo>
                  <a:pt x="86232" y="23749"/>
                </a:lnTo>
                <a:lnTo>
                  <a:pt x="88900" y="29210"/>
                </a:lnTo>
                <a:lnTo>
                  <a:pt x="141858" y="128777"/>
                </a:lnTo>
                <a:lnTo>
                  <a:pt x="145033" y="134874"/>
                </a:lnTo>
                <a:lnTo>
                  <a:pt x="148081" y="140842"/>
                </a:lnTo>
                <a:lnTo>
                  <a:pt x="151129" y="146685"/>
                </a:lnTo>
                <a:lnTo>
                  <a:pt x="154050" y="152400"/>
                </a:lnTo>
                <a:lnTo>
                  <a:pt x="156971" y="158241"/>
                </a:lnTo>
                <a:lnTo>
                  <a:pt x="159765" y="164084"/>
                </a:lnTo>
                <a:lnTo>
                  <a:pt x="162559" y="169925"/>
                </a:lnTo>
                <a:lnTo>
                  <a:pt x="165353" y="175640"/>
                </a:lnTo>
                <a:lnTo>
                  <a:pt x="168020" y="181228"/>
                </a:lnTo>
                <a:lnTo>
                  <a:pt x="170687" y="186943"/>
                </a:lnTo>
                <a:lnTo>
                  <a:pt x="173354" y="192531"/>
                </a:lnTo>
                <a:lnTo>
                  <a:pt x="175767" y="198119"/>
                </a:lnTo>
                <a:lnTo>
                  <a:pt x="176021" y="198119"/>
                </a:lnTo>
                <a:lnTo>
                  <a:pt x="175740" y="190692"/>
                </a:lnTo>
                <a:lnTo>
                  <a:pt x="175482" y="183086"/>
                </a:lnTo>
                <a:lnTo>
                  <a:pt x="175271" y="175313"/>
                </a:lnTo>
                <a:lnTo>
                  <a:pt x="175132" y="167386"/>
                </a:lnTo>
                <a:lnTo>
                  <a:pt x="174966" y="159478"/>
                </a:lnTo>
                <a:lnTo>
                  <a:pt x="174847" y="151749"/>
                </a:lnTo>
                <a:lnTo>
                  <a:pt x="174775" y="144186"/>
                </a:lnTo>
                <a:lnTo>
                  <a:pt x="174751" y="136778"/>
                </a:lnTo>
                <a:lnTo>
                  <a:pt x="174751" y="9016"/>
                </a:lnTo>
                <a:lnTo>
                  <a:pt x="174751" y="7619"/>
                </a:lnTo>
                <a:lnTo>
                  <a:pt x="188086" y="508"/>
                </a:lnTo>
                <a:lnTo>
                  <a:pt x="191261" y="126"/>
                </a:lnTo>
                <a:lnTo>
                  <a:pt x="195452" y="0"/>
                </a:lnTo>
                <a:lnTo>
                  <a:pt x="200406" y="0"/>
                </a:lnTo>
                <a:close/>
              </a:path>
            </a:pathLst>
          </a:custGeom>
          <a:ln w="3175">
            <a:solidFill>
              <a:srgbClr val="446A1C"/>
            </a:solidFill>
          </a:ln>
        </p:spPr>
        <p:txBody>
          <a:bodyPr wrap="square" lIns="0" tIns="0" rIns="0" bIns="0" rtlCol="0"/>
          <a:lstStyle/>
          <a:p>
            <a:endParaRPr sz="3800"/>
          </a:p>
        </p:txBody>
      </p:sp>
      <p:sp>
        <p:nvSpPr>
          <p:cNvPr id="46" name="object 46"/>
          <p:cNvSpPr/>
          <p:nvPr/>
        </p:nvSpPr>
        <p:spPr>
          <a:xfrm>
            <a:off x="4205223" y="1074927"/>
            <a:ext cx="251460" cy="275590"/>
          </a:xfrm>
          <a:custGeom>
            <a:avLst/>
            <a:gdLst/>
            <a:ahLst/>
            <a:cxnLst/>
            <a:rect l="l" t="t" r="r" b="b"/>
            <a:pathLst>
              <a:path w="251460" h="275590">
                <a:moveTo>
                  <a:pt x="123443" y="0"/>
                </a:moveTo>
                <a:lnTo>
                  <a:pt x="131699" y="0"/>
                </a:lnTo>
                <a:lnTo>
                  <a:pt x="138302" y="126"/>
                </a:lnTo>
                <a:lnTo>
                  <a:pt x="143128" y="381"/>
                </a:lnTo>
                <a:lnTo>
                  <a:pt x="148081" y="508"/>
                </a:lnTo>
                <a:lnTo>
                  <a:pt x="160527" y="5334"/>
                </a:lnTo>
                <a:lnTo>
                  <a:pt x="161798" y="6858"/>
                </a:lnTo>
                <a:lnTo>
                  <a:pt x="162813" y="9017"/>
                </a:lnTo>
                <a:lnTo>
                  <a:pt x="163575" y="11684"/>
                </a:lnTo>
                <a:lnTo>
                  <a:pt x="247903" y="253111"/>
                </a:lnTo>
                <a:lnTo>
                  <a:pt x="249555" y="258191"/>
                </a:lnTo>
                <a:lnTo>
                  <a:pt x="250570" y="262255"/>
                </a:lnTo>
                <a:lnTo>
                  <a:pt x="250951" y="265175"/>
                </a:lnTo>
                <a:lnTo>
                  <a:pt x="251459" y="268097"/>
                </a:lnTo>
                <a:lnTo>
                  <a:pt x="250825" y="270383"/>
                </a:lnTo>
                <a:lnTo>
                  <a:pt x="249300" y="271780"/>
                </a:lnTo>
                <a:lnTo>
                  <a:pt x="247776" y="273304"/>
                </a:lnTo>
                <a:lnTo>
                  <a:pt x="244982" y="274193"/>
                </a:lnTo>
                <a:lnTo>
                  <a:pt x="241045" y="274574"/>
                </a:lnTo>
                <a:lnTo>
                  <a:pt x="237108" y="274955"/>
                </a:lnTo>
                <a:lnTo>
                  <a:pt x="231775" y="275082"/>
                </a:lnTo>
                <a:lnTo>
                  <a:pt x="224917" y="275082"/>
                </a:lnTo>
                <a:lnTo>
                  <a:pt x="217677" y="275082"/>
                </a:lnTo>
                <a:lnTo>
                  <a:pt x="212089" y="274955"/>
                </a:lnTo>
                <a:lnTo>
                  <a:pt x="208152" y="274700"/>
                </a:lnTo>
                <a:lnTo>
                  <a:pt x="204088" y="274574"/>
                </a:lnTo>
                <a:lnTo>
                  <a:pt x="174117" y="211709"/>
                </a:lnTo>
                <a:lnTo>
                  <a:pt x="71755" y="211709"/>
                </a:lnTo>
                <a:lnTo>
                  <a:pt x="54482" y="264922"/>
                </a:lnTo>
                <a:lnTo>
                  <a:pt x="53975" y="266954"/>
                </a:lnTo>
                <a:lnTo>
                  <a:pt x="53212" y="268605"/>
                </a:lnTo>
                <a:lnTo>
                  <a:pt x="52324" y="269875"/>
                </a:lnTo>
                <a:lnTo>
                  <a:pt x="51434" y="271272"/>
                </a:lnTo>
                <a:lnTo>
                  <a:pt x="49911" y="272288"/>
                </a:lnTo>
                <a:lnTo>
                  <a:pt x="47878" y="273050"/>
                </a:lnTo>
                <a:lnTo>
                  <a:pt x="45846" y="273812"/>
                </a:lnTo>
                <a:lnTo>
                  <a:pt x="42925" y="274320"/>
                </a:lnTo>
                <a:lnTo>
                  <a:pt x="39243" y="274700"/>
                </a:lnTo>
                <a:lnTo>
                  <a:pt x="35559" y="274955"/>
                </a:lnTo>
                <a:lnTo>
                  <a:pt x="30606" y="275082"/>
                </a:lnTo>
                <a:lnTo>
                  <a:pt x="24637" y="275082"/>
                </a:lnTo>
                <a:lnTo>
                  <a:pt x="18161" y="275082"/>
                </a:lnTo>
                <a:lnTo>
                  <a:pt x="1905" y="271399"/>
                </a:lnTo>
                <a:lnTo>
                  <a:pt x="507" y="269748"/>
                </a:lnTo>
                <a:lnTo>
                  <a:pt x="0" y="267462"/>
                </a:lnTo>
                <a:lnTo>
                  <a:pt x="381" y="264541"/>
                </a:lnTo>
                <a:lnTo>
                  <a:pt x="762" y="261620"/>
                </a:lnTo>
                <a:lnTo>
                  <a:pt x="1905" y="257683"/>
                </a:lnTo>
                <a:lnTo>
                  <a:pt x="3556" y="252730"/>
                </a:lnTo>
                <a:lnTo>
                  <a:pt x="87630" y="11049"/>
                </a:lnTo>
                <a:lnTo>
                  <a:pt x="88392" y="8636"/>
                </a:lnTo>
                <a:lnTo>
                  <a:pt x="89407" y="6731"/>
                </a:lnTo>
                <a:lnTo>
                  <a:pt x="90550" y="5207"/>
                </a:lnTo>
                <a:lnTo>
                  <a:pt x="91693" y="3683"/>
                </a:lnTo>
                <a:lnTo>
                  <a:pt x="106171" y="381"/>
                </a:lnTo>
                <a:lnTo>
                  <a:pt x="110489" y="126"/>
                </a:lnTo>
                <a:lnTo>
                  <a:pt x="116205" y="0"/>
                </a:lnTo>
                <a:lnTo>
                  <a:pt x="123443" y="0"/>
                </a:lnTo>
                <a:close/>
              </a:path>
            </a:pathLst>
          </a:custGeom>
          <a:ln w="3175">
            <a:solidFill>
              <a:srgbClr val="446A1C"/>
            </a:solidFill>
          </a:ln>
        </p:spPr>
        <p:txBody>
          <a:bodyPr wrap="square" lIns="0" tIns="0" rIns="0" bIns="0" rtlCol="0"/>
          <a:lstStyle/>
          <a:p>
            <a:endParaRPr sz="3800"/>
          </a:p>
        </p:txBody>
      </p:sp>
      <p:sp>
        <p:nvSpPr>
          <p:cNvPr id="47" name="object 47"/>
          <p:cNvSpPr/>
          <p:nvPr/>
        </p:nvSpPr>
        <p:spPr>
          <a:xfrm>
            <a:off x="3254248" y="1074927"/>
            <a:ext cx="251460" cy="275590"/>
          </a:xfrm>
          <a:custGeom>
            <a:avLst/>
            <a:gdLst/>
            <a:ahLst/>
            <a:cxnLst/>
            <a:rect l="l" t="t" r="r" b="b"/>
            <a:pathLst>
              <a:path w="251460" h="275590">
                <a:moveTo>
                  <a:pt x="123443" y="0"/>
                </a:moveTo>
                <a:lnTo>
                  <a:pt x="131699" y="0"/>
                </a:lnTo>
                <a:lnTo>
                  <a:pt x="138302" y="126"/>
                </a:lnTo>
                <a:lnTo>
                  <a:pt x="143128" y="381"/>
                </a:lnTo>
                <a:lnTo>
                  <a:pt x="148081" y="508"/>
                </a:lnTo>
                <a:lnTo>
                  <a:pt x="160527" y="5334"/>
                </a:lnTo>
                <a:lnTo>
                  <a:pt x="161797" y="6858"/>
                </a:lnTo>
                <a:lnTo>
                  <a:pt x="162813" y="9017"/>
                </a:lnTo>
                <a:lnTo>
                  <a:pt x="163575" y="11684"/>
                </a:lnTo>
                <a:lnTo>
                  <a:pt x="247903" y="253111"/>
                </a:lnTo>
                <a:lnTo>
                  <a:pt x="249554" y="258191"/>
                </a:lnTo>
                <a:lnTo>
                  <a:pt x="250570" y="262255"/>
                </a:lnTo>
                <a:lnTo>
                  <a:pt x="250951" y="265175"/>
                </a:lnTo>
                <a:lnTo>
                  <a:pt x="251459" y="268097"/>
                </a:lnTo>
                <a:lnTo>
                  <a:pt x="250825" y="270383"/>
                </a:lnTo>
                <a:lnTo>
                  <a:pt x="249300" y="271780"/>
                </a:lnTo>
                <a:lnTo>
                  <a:pt x="247776" y="273304"/>
                </a:lnTo>
                <a:lnTo>
                  <a:pt x="244982" y="274193"/>
                </a:lnTo>
                <a:lnTo>
                  <a:pt x="241045" y="274574"/>
                </a:lnTo>
                <a:lnTo>
                  <a:pt x="237108" y="274955"/>
                </a:lnTo>
                <a:lnTo>
                  <a:pt x="231775" y="275082"/>
                </a:lnTo>
                <a:lnTo>
                  <a:pt x="224916" y="275082"/>
                </a:lnTo>
                <a:lnTo>
                  <a:pt x="217677" y="275082"/>
                </a:lnTo>
                <a:lnTo>
                  <a:pt x="212089" y="274955"/>
                </a:lnTo>
                <a:lnTo>
                  <a:pt x="208152" y="274700"/>
                </a:lnTo>
                <a:lnTo>
                  <a:pt x="204088" y="274574"/>
                </a:lnTo>
                <a:lnTo>
                  <a:pt x="174116" y="211709"/>
                </a:lnTo>
                <a:lnTo>
                  <a:pt x="71754" y="211709"/>
                </a:lnTo>
                <a:lnTo>
                  <a:pt x="54482" y="264922"/>
                </a:lnTo>
                <a:lnTo>
                  <a:pt x="53975" y="266954"/>
                </a:lnTo>
                <a:lnTo>
                  <a:pt x="53212" y="268605"/>
                </a:lnTo>
                <a:lnTo>
                  <a:pt x="52324" y="269875"/>
                </a:lnTo>
                <a:lnTo>
                  <a:pt x="51434" y="271272"/>
                </a:lnTo>
                <a:lnTo>
                  <a:pt x="49910" y="272288"/>
                </a:lnTo>
                <a:lnTo>
                  <a:pt x="47878" y="273050"/>
                </a:lnTo>
                <a:lnTo>
                  <a:pt x="45846" y="273812"/>
                </a:lnTo>
                <a:lnTo>
                  <a:pt x="42925" y="274320"/>
                </a:lnTo>
                <a:lnTo>
                  <a:pt x="39243" y="274700"/>
                </a:lnTo>
                <a:lnTo>
                  <a:pt x="35559" y="274955"/>
                </a:lnTo>
                <a:lnTo>
                  <a:pt x="30606" y="275082"/>
                </a:lnTo>
                <a:lnTo>
                  <a:pt x="24637" y="275082"/>
                </a:lnTo>
                <a:lnTo>
                  <a:pt x="18160" y="275082"/>
                </a:lnTo>
                <a:lnTo>
                  <a:pt x="0" y="267462"/>
                </a:lnTo>
                <a:lnTo>
                  <a:pt x="381" y="264541"/>
                </a:lnTo>
                <a:lnTo>
                  <a:pt x="762" y="261620"/>
                </a:lnTo>
                <a:lnTo>
                  <a:pt x="1904" y="257683"/>
                </a:lnTo>
                <a:lnTo>
                  <a:pt x="3556" y="252730"/>
                </a:lnTo>
                <a:lnTo>
                  <a:pt x="87629" y="11049"/>
                </a:lnTo>
                <a:lnTo>
                  <a:pt x="88391" y="8636"/>
                </a:lnTo>
                <a:lnTo>
                  <a:pt x="89407" y="6731"/>
                </a:lnTo>
                <a:lnTo>
                  <a:pt x="90550" y="5207"/>
                </a:lnTo>
                <a:lnTo>
                  <a:pt x="91693" y="3683"/>
                </a:lnTo>
                <a:lnTo>
                  <a:pt x="106171" y="381"/>
                </a:lnTo>
                <a:lnTo>
                  <a:pt x="110489" y="126"/>
                </a:lnTo>
                <a:lnTo>
                  <a:pt x="116204" y="0"/>
                </a:lnTo>
                <a:lnTo>
                  <a:pt x="123443" y="0"/>
                </a:lnTo>
                <a:close/>
              </a:path>
            </a:pathLst>
          </a:custGeom>
          <a:ln w="3175">
            <a:solidFill>
              <a:srgbClr val="446A1C"/>
            </a:solidFill>
          </a:ln>
        </p:spPr>
        <p:txBody>
          <a:bodyPr wrap="square" lIns="0" tIns="0" rIns="0" bIns="0" rtlCol="0"/>
          <a:lstStyle/>
          <a:p>
            <a:endParaRPr sz="3800"/>
          </a:p>
        </p:txBody>
      </p:sp>
      <p:sp>
        <p:nvSpPr>
          <p:cNvPr id="48" name="object 48"/>
          <p:cNvSpPr txBox="1">
            <a:spLocks noGrp="1"/>
          </p:cNvSpPr>
          <p:nvPr>
            <p:ph type="title"/>
          </p:nvPr>
        </p:nvSpPr>
        <p:spPr>
          <a:xfrm>
            <a:off x="2059940" y="1479061"/>
            <a:ext cx="8900160" cy="1121461"/>
          </a:xfrm>
          <a:prstGeom prst="rect">
            <a:avLst/>
          </a:prstGeom>
        </p:spPr>
        <p:txBody>
          <a:bodyPr vert="horz" wrap="square" lIns="0" tIns="13335" rIns="0" bIns="0" rtlCol="0" anchor="ctr">
            <a:spAutoFit/>
          </a:bodyPr>
          <a:lstStyle/>
          <a:p>
            <a:pPr marL="12699">
              <a:spcBef>
                <a:spcPts val="105"/>
              </a:spcBef>
            </a:pPr>
            <a:r>
              <a:rPr spc="-105" dirty="0"/>
              <a:t>Goto </a:t>
            </a:r>
            <a:r>
              <a:rPr spc="-90" dirty="0"/>
              <a:t>browser</a:t>
            </a:r>
            <a:r>
              <a:rPr spc="-190" dirty="0"/>
              <a:t> </a:t>
            </a:r>
            <a:r>
              <a:rPr spc="-60" dirty="0"/>
              <a:t>localhost/yourwpname/wp-admin</a:t>
            </a:r>
          </a:p>
        </p:txBody>
      </p:sp>
      <p:sp>
        <p:nvSpPr>
          <p:cNvPr id="49" name="object 49"/>
          <p:cNvSpPr/>
          <p:nvPr/>
        </p:nvSpPr>
        <p:spPr>
          <a:xfrm>
            <a:off x="3539489" y="2538984"/>
            <a:ext cx="3857244" cy="4319016"/>
          </a:xfrm>
          <a:prstGeom prst="rect">
            <a:avLst/>
          </a:prstGeom>
          <a:blipFill>
            <a:blip r:embed="rId11" cstate="print"/>
            <a:stretch>
              <a:fillRect/>
            </a:stretch>
          </a:blipFill>
        </p:spPr>
        <p:txBody>
          <a:bodyPr wrap="square" lIns="0" tIns="0" rIns="0" bIns="0" rtlCol="0"/>
          <a:lstStyle/>
          <a:p>
            <a:endParaRPr sz="3800"/>
          </a:p>
        </p:txBody>
      </p:sp>
    </p:spTree>
    <p:extLst>
      <p:ext uri="{BB962C8B-B14F-4D97-AF65-F5344CB8AC3E}">
        <p14:creationId xmlns:p14="http://schemas.microsoft.com/office/powerpoint/2010/main" val="1526248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32380" y="1024382"/>
            <a:ext cx="3182112" cy="316102"/>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4116197" y="1076326"/>
            <a:ext cx="86232" cy="88391"/>
          </a:xfrm>
          <a:prstGeom prst="rect">
            <a:avLst/>
          </a:prstGeom>
          <a:blipFill>
            <a:blip r:embed="rId3" cstate="print"/>
            <a:stretch>
              <a:fillRect/>
            </a:stretch>
          </a:blipFill>
        </p:spPr>
        <p:txBody>
          <a:bodyPr wrap="square" lIns="0" tIns="0" rIns="0" bIns="0" rtlCol="0"/>
          <a:lstStyle/>
          <a:p>
            <a:endParaRPr sz="3800"/>
          </a:p>
        </p:txBody>
      </p:sp>
      <p:sp>
        <p:nvSpPr>
          <p:cNvPr id="4" name="object 4"/>
          <p:cNvSpPr/>
          <p:nvPr/>
        </p:nvSpPr>
        <p:spPr>
          <a:xfrm>
            <a:off x="3463290" y="1074419"/>
            <a:ext cx="160527" cy="215772"/>
          </a:xfrm>
          <a:prstGeom prst="rect">
            <a:avLst/>
          </a:prstGeom>
          <a:blipFill>
            <a:blip r:embed="rId4" cstate="print"/>
            <a:stretch>
              <a:fillRect/>
            </a:stretch>
          </a:blipFill>
        </p:spPr>
        <p:txBody>
          <a:bodyPr wrap="square" lIns="0" tIns="0" rIns="0" bIns="0" rtlCol="0"/>
          <a:lstStyle/>
          <a:p>
            <a:endParaRPr sz="3800"/>
          </a:p>
        </p:txBody>
      </p:sp>
      <p:sp>
        <p:nvSpPr>
          <p:cNvPr id="5" name="object 5"/>
          <p:cNvSpPr/>
          <p:nvPr/>
        </p:nvSpPr>
        <p:spPr>
          <a:xfrm>
            <a:off x="5033518" y="1029717"/>
            <a:ext cx="180975" cy="305435"/>
          </a:xfrm>
          <a:custGeom>
            <a:avLst/>
            <a:gdLst/>
            <a:ahLst/>
            <a:cxnLst/>
            <a:rect l="l" t="t" r="r" b="b"/>
            <a:pathLst>
              <a:path w="180975" h="305434">
                <a:moveTo>
                  <a:pt x="18415" y="0"/>
                </a:moveTo>
                <a:lnTo>
                  <a:pt x="170815" y="0"/>
                </a:lnTo>
                <a:lnTo>
                  <a:pt x="172212" y="0"/>
                </a:lnTo>
                <a:lnTo>
                  <a:pt x="173482" y="508"/>
                </a:lnTo>
                <a:lnTo>
                  <a:pt x="174498" y="1270"/>
                </a:lnTo>
                <a:lnTo>
                  <a:pt x="175641" y="2032"/>
                </a:lnTo>
                <a:lnTo>
                  <a:pt x="176530" y="3429"/>
                </a:lnTo>
                <a:lnTo>
                  <a:pt x="177419" y="5334"/>
                </a:lnTo>
                <a:lnTo>
                  <a:pt x="178181" y="7366"/>
                </a:lnTo>
                <a:lnTo>
                  <a:pt x="178816" y="9906"/>
                </a:lnTo>
                <a:lnTo>
                  <a:pt x="179197" y="12954"/>
                </a:lnTo>
                <a:lnTo>
                  <a:pt x="179578" y="16001"/>
                </a:lnTo>
                <a:lnTo>
                  <a:pt x="179705" y="19938"/>
                </a:lnTo>
                <a:lnTo>
                  <a:pt x="179705" y="24637"/>
                </a:lnTo>
                <a:lnTo>
                  <a:pt x="179705" y="28956"/>
                </a:lnTo>
                <a:lnTo>
                  <a:pt x="179578" y="32766"/>
                </a:lnTo>
                <a:lnTo>
                  <a:pt x="179197" y="35813"/>
                </a:lnTo>
                <a:lnTo>
                  <a:pt x="178816" y="38862"/>
                </a:lnTo>
                <a:lnTo>
                  <a:pt x="174498" y="47371"/>
                </a:lnTo>
                <a:lnTo>
                  <a:pt x="173482" y="48260"/>
                </a:lnTo>
                <a:lnTo>
                  <a:pt x="172212" y="48641"/>
                </a:lnTo>
                <a:lnTo>
                  <a:pt x="170815" y="48641"/>
                </a:lnTo>
                <a:lnTo>
                  <a:pt x="61849" y="48641"/>
                </a:lnTo>
                <a:lnTo>
                  <a:pt x="61849" y="123189"/>
                </a:lnTo>
                <a:lnTo>
                  <a:pt x="154051" y="123189"/>
                </a:lnTo>
                <a:lnTo>
                  <a:pt x="155448" y="123189"/>
                </a:lnTo>
                <a:lnTo>
                  <a:pt x="156718" y="123571"/>
                </a:lnTo>
                <a:lnTo>
                  <a:pt x="157861" y="124460"/>
                </a:lnTo>
                <a:lnTo>
                  <a:pt x="159131" y="125349"/>
                </a:lnTo>
                <a:lnTo>
                  <a:pt x="163195" y="142621"/>
                </a:lnTo>
                <a:lnTo>
                  <a:pt x="163195" y="147066"/>
                </a:lnTo>
                <a:lnTo>
                  <a:pt x="163195" y="151637"/>
                </a:lnTo>
                <a:lnTo>
                  <a:pt x="157861" y="169418"/>
                </a:lnTo>
                <a:lnTo>
                  <a:pt x="156718" y="170180"/>
                </a:lnTo>
                <a:lnTo>
                  <a:pt x="155448" y="170561"/>
                </a:lnTo>
                <a:lnTo>
                  <a:pt x="154051" y="170561"/>
                </a:lnTo>
                <a:lnTo>
                  <a:pt x="61849" y="170561"/>
                </a:lnTo>
                <a:lnTo>
                  <a:pt x="61849" y="256667"/>
                </a:lnTo>
                <a:lnTo>
                  <a:pt x="171704" y="256667"/>
                </a:lnTo>
                <a:lnTo>
                  <a:pt x="173101" y="256667"/>
                </a:lnTo>
                <a:lnTo>
                  <a:pt x="174371" y="257175"/>
                </a:lnTo>
                <a:lnTo>
                  <a:pt x="175641" y="258063"/>
                </a:lnTo>
                <a:lnTo>
                  <a:pt x="176784" y="258825"/>
                </a:lnTo>
                <a:lnTo>
                  <a:pt x="177800" y="260223"/>
                </a:lnTo>
                <a:lnTo>
                  <a:pt x="178562" y="262128"/>
                </a:lnTo>
                <a:lnTo>
                  <a:pt x="179324" y="264033"/>
                </a:lnTo>
                <a:lnTo>
                  <a:pt x="179959" y="266446"/>
                </a:lnTo>
                <a:lnTo>
                  <a:pt x="180340" y="269621"/>
                </a:lnTo>
                <a:lnTo>
                  <a:pt x="180721" y="272669"/>
                </a:lnTo>
                <a:lnTo>
                  <a:pt x="180975" y="276479"/>
                </a:lnTo>
                <a:lnTo>
                  <a:pt x="180975" y="281050"/>
                </a:lnTo>
                <a:lnTo>
                  <a:pt x="180975" y="285623"/>
                </a:lnTo>
                <a:lnTo>
                  <a:pt x="178562" y="299847"/>
                </a:lnTo>
                <a:lnTo>
                  <a:pt x="177800" y="301751"/>
                </a:lnTo>
                <a:lnTo>
                  <a:pt x="176784" y="303149"/>
                </a:lnTo>
                <a:lnTo>
                  <a:pt x="175641" y="304038"/>
                </a:lnTo>
                <a:lnTo>
                  <a:pt x="174371" y="304926"/>
                </a:lnTo>
                <a:lnTo>
                  <a:pt x="173101" y="305308"/>
                </a:lnTo>
                <a:lnTo>
                  <a:pt x="171704" y="305308"/>
                </a:lnTo>
                <a:lnTo>
                  <a:pt x="18415" y="305308"/>
                </a:lnTo>
                <a:lnTo>
                  <a:pt x="13208" y="305308"/>
                </a:lnTo>
                <a:lnTo>
                  <a:pt x="8890" y="303784"/>
                </a:lnTo>
                <a:lnTo>
                  <a:pt x="5334" y="300736"/>
                </a:lnTo>
                <a:lnTo>
                  <a:pt x="1778" y="297688"/>
                </a:lnTo>
                <a:lnTo>
                  <a:pt x="0" y="292608"/>
                </a:lnTo>
                <a:lnTo>
                  <a:pt x="0" y="285750"/>
                </a:lnTo>
                <a:lnTo>
                  <a:pt x="0" y="19685"/>
                </a:lnTo>
                <a:lnTo>
                  <a:pt x="0" y="12700"/>
                </a:lnTo>
                <a:lnTo>
                  <a:pt x="1778" y="7747"/>
                </a:lnTo>
                <a:lnTo>
                  <a:pt x="5334" y="4699"/>
                </a:lnTo>
                <a:lnTo>
                  <a:pt x="8890" y="1650"/>
                </a:lnTo>
                <a:lnTo>
                  <a:pt x="13208" y="0"/>
                </a:lnTo>
                <a:lnTo>
                  <a:pt x="18415" y="0"/>
                </a:lnTo>
                <a:close/>
              </a:path>
            </a:pathLst>
          </a:custGeom>
          <a:ln w="3175">
            <a:solidFill>
              <a:srgbClr val="446A1C"/>
            </a:solidFill>
          </a:ln>
        </p:spPr>
        <p:txBody>
          <a:bodyPr wrap="square" lIns="0" tIns="0" rIns="0" bIns="0" rtlCol="0"/>
          <a:lstStyle/>
          <a:p>
            <a:endParaRPr sz="3800"/>
          </a:p>
        </p:txBody>
      </p:sp>
      <p:sp>
        <p:nvSpPr>
          <p:cNvPr id="6" name="object 6"/>
          <p:cNvSpPr/>
          <p:nvPr/>
        </p:nvSpPr>
        <p:spPr>
          <a:xfrm>
            <a:off x="4763771" y="1029717"/>
            <a:ext cx="233679" cy="306705"/>
          </a:xfrm>
          <a:custGeom>
            <a:avLst/>
            <a:gdLst/>
            <a:ahLst/>
            <a:cxnLst/>
            <a:rect l="l" t="t" r="r" b="b"/>
            <a:pathLst>
              <a:path w="233679" h="306705">
                <a:moveTo>
                  <a:pt x="9271" y="0"/>
                </a:moveTo>
                <a:lnTo>
                  <a:pt x="224408" y="0"/>
                </a:lnTo>
                <a:lnTo>
                  <a:pt x="225806" y="0"/>
                </a:lnTo>
                <a:lnTo>
                  <a:pt x="227076" y="508"/>
                </a:lnTo>
                <a:lnTo>
                  <a:pt x="228219" y="1397"/>
                </a:lnTo>
                <a:lnTo>
                  <a:pt x="229489" y="2286"/>
                </a:lnTo>
                <a:lnTo>
                  <a:pt x="230378" y="3683"/>
                </a:lnTo>
                <a:lnTo>
                  <a:pt x="231267" y="5587"/>
                </a:lnTo>
                <a:lnTo>
                  <a:pt x="232029" y="7620"/>
                </a:lnTo>
                <a:lnTo>
                  <a:pt x="232537" y="10160"/>
                </a:lnTo>
                <a:lnTo>
                  <a:pt x="232918" y="13462"/>
                </a:lnTo>
                <a:lnTo>
                  <a:pt x="233426" y="16763"/>
                </a:lnTo>
                <a:lnTo>
                  <a:pt x="233553" y="20828"/>
                </a:lnTo>
                <a:lnTo>
                  <a:pt x="233553" y="25526"/>
                </a:lnTo>
                <a:lnTo>
                  <a:pt x="233553" y="30099"/>
                </a:lnTo>
                <a:lnTo>
                  <a:pt x="233426" y="34036"/>
                </a:lnTo>
                <a:lnTo>
                  <a:pt x="232918" y="37211"/>
                </a:lnTo>
                <a:lnTo>
                  <a:pt x="232537" y="40386"/>
                </a:lnTo>
                <a:lnTo>
                  <a:pt x="225806" y="50800"/>
                </a:lnTo>
                <a:lnTo>
                  <a:pt x="224408" y="50800"/>
                </a:lnTo>
                <a:lnTo>
                  <a:pt x="147955" y="50800"/>
                </a:lnTo>
                <a:lnTo>
                  <a:pt x="147955" y="296799"/>
                </a:lnTo>
                <a:lnTo>
                  <a:pt x="147955" y="298450"/>
                </a:lnTo>
                <a:lnTo>
                  <a:pt x="147446" y="299847"/>
                </a:lnTo>
                <a:lnTo>
                  <a:pt x="122808" y="306705"/>
                </a:lnTo>
                <a:lnTo>
                  <a:pt x="116840" y="306705"/>
                </a:lnTo>
                <a:lnTo>
                  <a:pt x="110870" y="306705"/>
                </a:lnTo>
                <a:lnTo>
                  <a:pt x="92329" y="304164"/>
                </a:lnTo>
                <a:lnTo>
                  <a:pt x="89916" y="303403"/>
                </a:lnTo>
                <a:lnTo>
                  <a:pt x="88265" y="302260"/>
                </a:lnTo>
                <a:lnTo>
                  <a:pt x="87249" y="301117"/>
                </a:lnTo>
                <a:lnTo>
                  <a:pt x="86232" y="299847"/>
                </a:lnTo>
                <a:lnTo>
                  <a:pt x="85725" y="298450"/>
                </a:lnTo>
                <a:lnTo>
                  <a:pt x="85725" y="296799"/>
                </a:lnTo>
                <a:lnTo>
                  <a:pt x="85725" y="50800"/>
                </a:lnTo>
                <a:lnTo>
                  <a:pt x="9271" y="50800"/>
                </a:lnTo>
                <a:lnTo>
                  <a:pt x="7619" y="50800"/>
                </a:lnTo>
                <a:lnTo>
                  <a:pt x="6350" y="50292"/>
                </a:lnTo>
                <a:lnTo>
                  <a:pt x="5206" y="49403"/>
                </a:lnTo>
                <a:lnTo>
                  <a:pt x="4063" y="48387"/>
                </a:lnTo>
                <a:lnTo>
                  <a:pt x="3175" y="46989"/>
                </a:lnTo>
                <a:lnTo>
                  <a:pt x="2412" y="44958"/>
                </a:lnTo>
                <a:lnTo>
                  <a:pt x="1650" y="43053"/>
                </a:lnTo>
                <a:lnTo>
                  <a:pt x="1016" y="40386"/>
                </a:lnTo>
                <a:lnTo>
                  <a:pt x="635" y="37211"/>
                </a:lnTo>
                <a:lnTo>
                  <a:pt x="254" y="34036"/>
                </a:lnTo>
                <a:lnTo>
                  <a:pt x="0" y="30099"/>
                </a:lnTo>
                <a:lnTo>
                  <a:pt x="0" y="25526"/>
                </a:lnTo>
                <a:lnTo>
                  <a:pt x="0" y="20828"/>
                </a:lnTo>
                <a:lnTo>
                  <a:pt x="254" y="16763"/>
                </a:lnTo>
                <a:lnTo>
                  <a:pt x="635" y="13462"/>
                </a:lnTo>
                <a:lnTo>
                  <a:pt x="1016" y="10160"/>
                </a:lnTo>
                <a:lnTo>
                  <a:pt x="5206" y="1397"/>
                </a:lnTo>
                <a:lnTo>
                  <a:pt x="6350" y="508"/>
                </a:lnTo>
                <a:lnTo>
                  <a:pt x="7619" y="0"/>
                </a:lnTo>
                <a:lnTo>
                  <a:pt x="9271" y="0"/>
                </a:lnTo>
                <a:close/>
              </a:path>
            </a:pathLst>
          </a:custGeom>
          <a:ln w="3175">
            <a:solidFill>
              <a:srgbClr val="446A1C"/>
            </a:solidFill>
          </a:ln>
        </p:spPr>
        <p:txBody>
          <a:bodyPr wrap="square" lIns="0" tIns="0" rIns="0" bIns="0" rtlCol="0"/>
          <a:lstStyle/>
          <a:p>
            <a:endParaRPr sz="3800"/>
          </a:p>
        </p:txBody>
      </p:sp>
      <p:sp>
        <p:nvSpPr>
          <p:cNvPr id="7" name="object 7"/>
          <p:cNvSpPr/>
          <p:nvPr/>
        </p:nvSpPr>
        <p:spPr>
          <a:xfrm>
            <a:off x="4055111" y="1029717"/>
            <a:ext cx="226695" cy="306705"/>
          </a:xfrm>
          <a:custGeom>
            <a:avLst/>
            <a:gdLst/>
            <a:ahLst/>
            <a:cxnLst/>
            <a:rect l="l" t="t" r="r" b="b"/>
            <a:pathLst>
              <a:path w="226694" h="306705">
                <a:moveTo>
                  <a:pt x="18414" y="0"/>
                </a:moveTo>
                <a:lnTo>
                  <a:pt x="97408" y="0"/>
                </a:lnTo>
                <a:lnTo>
                  <a:pt x="105409" y="0"/>
                </a:lnTo>
                <a:lnTo>
                  <a:pt x="112013" y="254"/>
                </a:lnTo>
                <a:lnTo>
                  <a:pt x="156892" y="7741"/>
                </a:lnTo>
                <a:lnTo>
                  <a:pt x="194319" y="32684"/>
                </a:lnTo>
                <a:lnTo>
                  <a:pt x="210339" y="75011"/>
                </a:lnTo>
                <a:lnTo>
                  <a:pt x="210692" y="83820"/>
                </a:lnTo>
                <a:lnTo>
                  <a:pt x="210435" y="91293"/>
                </a:lnTo>
                <a:lnTo>
                  <a:pt x="195325" y="134238"/>
                </a:lnTo>
                <a:lnTo>
                  <a:pt x="164830" y="158083"/>
                </a:lnTo>
                <a:lnTo>
                  <a:pt x="151383" y="163322"/>
                </a:lnTo>
                <a:lnTo>
                  <a:pt x="155956" y="165481"/>
                </a:lnTo>
                <a:lnTo>
                  <a:pt x="175640" y="182753"/>
                </a:lnTo>
                <a:lnTo>
                  <a:pt x="179196" y="187198"/>
                </a:lnTo>
                <a:lnTo>
                  <a:pt x="194817" y="217550"/>
                </a:lnTo>
                <a:lnTo>
                  <a:pt x="220598" y="277749"/>
                </a:lnTo>
                <a:lnTo>
                  <a:pt x="222884" y="283718"/>
                </a:lnTo>
                <a:lnTo>
                  <a:pt x="224535" y="288036"/>
                </a:lnTo>
                <a:lnTo>
                  <a:pt x="225297" y="290830"/>
                </a:lnTo>
                <a:lnTo>
                  <a:pt x="226059" y="293497"/>
                </a:lnTo>
                <a:lnTo>
                  <a:pt x="226440" y="295656"/>
                </a:lnTo>
                <a:lnTo>
                  <a:pt x="226440" y="297307"/>
                </a:lnTo>
                <a:lnTo>
                  <a:pt x="226440" y="298958"/>
                </a:lnTo>
                <a:lnTo>
                  <a:pt x="226187" y="300482"/>
                </a:lnTo>
                <a:lnTo>
                  <a:pt x="225551" y="301625"/>
                </a:lnTo>
                <a:lnTo>
                  <a:pt x="224916" y="302768"/>
                </a:lnTo>
                <a:lnTo>
                  <a:pt x="223392" y="303784"/>
                </a:lnTo>
                <a:lnTo>
                  <a:pt x="220979" y="304546"/>
                </a:lnTo>
                <a:lnTo>
                  <a:pt x="218694" y="305435"/>
                </a:lnTo>
                <a:lnTo>
                  <a:pt x="215137" y="305943"/>
                </a:lnTo>
                <a:lnTo>
                  <a:pt x="210692" y="306197"/>
                </a:lnTo>
                <a:lnTo>
                  <a:pt x="206120" y="306578"/>
                </a:lnTo>
                <a:lnTo>
                  <a:pt x="199897" y="306705"/>
                </a:lnTo>
                <a:lnTo>
                  <a:pt x="192023" y="306705"/>
                </a:lnTo>
                <a:lnTo>
                  <a:pt x="185419" y="306705"/>
                </a:lnTo>
                <a:lnTo>
                  <a:pt x="180085" y="306578"/>
                </a:lnTo>
                <a:lnTo>
                  <a:pt x="176148" y="306197"/>
                </a:lnTo>
                <a:lnTo>
                  <a:pt x="172212" y="305943"/>
                </a:lnTo>
                <a:lnTo>
                  <a:pt x="169163" y="305308"/>
                </a:lnTo>
                <a:lnTo>
                  <a:pt x="166877" y="304419"/>
                </a:lnTo>
                <a:lnTo>
                  <a:pt x="164591" y="303657"/>
                </a:lnTo>
                <a:lnTo>
                  <a:pt x="162940" y="302513"/>
                </a:lnTo>
                <a:lnTo>
                  <a:pt x="162051" y="301117"/>
                </a:lnTo>
                <a:lnTo>
                  <a:pt x="161162" y="299847"/>
                </a:lnTo>
                <a:lnTo>
                  <a:pt x="160273" y="298196"/>
                </a:lnTo>
                <a:lnTo>
                  <a:pt x="159638" y="296291"/>
                </a:lnTo>
                <a:lnTo>
                  <a:pt x="132333" y="228219"/>
                </a:lnTo>
                <a:lnTo>
                  <a:pt x="129031" y="220472"/>
                </a:lnTo>
                <a:lnTo>
                  <a:pt x="125856" y="213613"/>
                </a:lnTo>
                <a:lnTo>
                  <a:pt x="122681" y="207645"/>
                </a:lnTo>
                <a:lnTo>
                  <a:pt x="119506" y="201675"/>
                </a:lnTo>
                <a:lnTo>
                  <a:pt x="98806" y="183642"/>
                </a:lnTo>
                <a:lnTo>
                  <a:pt x="93852" y="181483"/>
                </a:lnTo>
                <a:lnTo>
                  <a:pt x="88010" y="180467"/>
                </a:lnTo>
                <a:lnTo>
                  <a:pt x="81406" y="180467"/>
                </a:lnTo>
                <a:lnTo>
                  <a:pt x="61975" y="180467"/>
                </a:lnTo>
                <a:lnTo>
                  <a:pt x="61975" y="296799"/>
                </a:lnTo>
                <a:lnTo>
                  <a:pt x="61975" y="298450"/>
                </a:lnTo>
                <a:lnTo>
                  <a:pt x="61467" y="299847"/>
                </a:lnTo>
                <a:lnTo>
                  <a:pt x="60451" y="301117"/>
                </a:lnTo>
                <a:lnTo>
                  <a:pt x="59435" y="302260"/>
                </a:lnTo>
                <a:lnTo>
                  <a:pt x="57784" y="303403"/>
                </a:lnTo>
                <a:lnTo>
                  <a:pt x="55371" y="304164"/>
                </a:lnTo>
                <a:lnTo>
                  <a:pt x="53085" y="304926"/>
                </a:lnTo>
                <a:lnTo>
                  <a:pt x="49910" y="305562"/>
                </a:lnTo>
                <a:lnTo>
                  <a:pt x="45973" y="306070"/>
                </a:lnTo>
                <a:lnTo>
                  <a:pt x="42037" y="306450"/>
                </a:lnTo>
                <a:lnTo>
                  <a:pt x="37083" y="306705"/>
                </a:lnTo>
                <a:lnTo>
                  <a:pt x="30860" y="306705"/>
                </a:lnTo>
                <a:lnTo>
                  <a:pt x="24891" y="306705"/>
                </a:lnTo>
                <a:lnTo>
                  <a:pt x="6350" y="304164"/>
                </a:lnTo>
                <a:lnTo>
                  <a:pt x="3937" y="303403"/>
                </a:lnTo>
                <a:lnTo>
                  <a:pt x="2285" y="302260"/>
                </a:lnTo>
                <a:lnTo>
                  <a:pt x="1396" y="301117"/>
                </a:lnTo>
                <a:lnTo>
                  <a:pt x="507" y="299847"/>
                </a:lnTo>
                <a:lnTo>
                  <a:pt x="0" y="298450"/>
                </a:lnTo>
                <a:lnTo>
                  <a:pt x="0" y="296799"/>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8" name="object 8"/>
          <p:cNvSpPr/>
          <p:nvPr/>
        </p:nvSpPr>
        <p:spPr>
          <a:xfrm>
            <a:off x="2802383" y="1029717"/>
            <a:ext cx="233679" cy="306705"/>
          </a:xfrm>
          <a:custGeom>
            <a:avLst/>
            <a:gdLst/>
            <a:ahLst/>
            <a:cxnLst/>
            <a:rect l="l" t="t" r="r" b="b"/>
            <a:pathLst>
              <a:path w="233680" h="306705">
                <a:moveTo>
                  <a:pt x="9271" y="0"/>
                </a:moveTo>
                <a:lnTo>
                  <a:pt x="224409" y="0"/>
                </a:lnTo>
                <a:lnTo>
                  <a:pt x="225806" y="0"/>
                </a:lnTo>
                <a:lnTo>
                  <a:pt x="227076" y="508"/>
                </a:lnTo>
                <a:lnTo>
                  <a:pt x="228219" y="1397"/>
                </a:lnTo>
                <a:lnTo>
                  <a:pt x="229489" y="2286"/>
                </a:lnTo>
                <a:lnTo>
                  <a:pt x="230378" y="3683"/>
                </a:lnTo>
                <a:lnTo>
                  <a:pt x="231267" y="5587"/>
                </a:lnTo>
                <a:lnTo>
                  <a:pt x="232029" y="7620"/>
                </a:lnTo>
                <a:lnTo>
                  <a:pt x="232537" y="10160"/>
                </a:lnTo>
                <a:lnTo>
                  <a:pt x="232918" y="13462"/>
                </a:lnTo>
                <a:lnTo>
                  <a:pt x="233426" y="16763"/>
                </a:lnTo>
                <a:lnTo>
                  <a:pt x="233553" y="20828"/>
                </a:lnTo>
                <a:lnTo>
                  <a:pt x="233553" y="25526"/>
                </a:lnTo>
                <a:lnTo>
                  <a:pt x="233553" y="30099"/>
                </a:lnTo>
                <a:lnTo>
                  <a:pt x="233426" y="34036"/>
                </a:lnTo>
                <a:lnTo>
                  <a:pt x="232918" y="37211"/>
                </a:lnTo>
                <a:lnTo>
                  <a:pt x="232537" y="40386"/>
                </a:lnTo>
                <a:lnTo>
                  <a:pt x="225806" y="50800"/>
                </a:lnTo>
                <a:lnTo>
                  <a:pt x="224409" y="50800"/>
                </a:lnTo>
                <a:lnTo>
                  <a:pt x="147955" y="50800"/>
                </a:lnTo>
                <a:lnTo>
                  <a:pt x="147955" y="296799"/>
                </a:lnTo>
                <a:lnTo>
                  <a:pt x="147955" y="298450"/>
                </a:lnTo>
                <a:lnTo>
                  <a:pt x="147447" y="299847"/>
                </a:lnTo>
                <a:lnTo>
                  <a:pt x="122809" y="306705"/>
                </a:lnTo>
                <a:lnTo>
                  <a:pt x="116840" y="306705"/>
                </a:lnTo>
                <a:lnTo>
                  <a:pt x="110871" y="306705"/>
                </a:lnTo>
                <a:lnTo>
                  <a:pt x="92329" y="304164"/>
                </a:lnTo>
                <a:lnTo>
                  <a:pt x="89915" y="303403"/>
                </a:lnTo>
                <a:lnTo>
                  <a:pt x="88265" y="302260"/>
                </a:lnTo>
                <a:lnTo>
                  <a:pt x="87249" y="301117"/>
                </a:lnTo>
                <a:lnTo>
                  <a:pt x="86233" y="299847"/>
                </a:lnTo>
                <a:lnTo>
                  <a:pt x="85725" y="298450"/>
                </a:lnTo>
                <a:lnTo>
                  <a:pt x="85725" y="296799"/>
                </a:lnTo>
                <a:lnTo>
                  <a:pt x="85725" y="50800"/>
                </a:lnTo>
                <a:lnTo>
                  <a:pt x="9271" y="50800"/>
                </a:lnTo>
                <a:lnTo>
                  <a:pt x="7620" y="50800"/>
                </a:lnTo>
                <a:lnTo>
                  <a:pt x="6350" y="50292"/>
                </a:lnTo>
                <a:lnTo>
                  <a:pt x="5206" y="49403"/>
                </a:lnTo>
                <a:lnTo>
                  <a:pt x="4064" y="48387"/>
                </a:lnTo>
                <a:lnTo>
                  <a:pt x="3175" y="46989"/>
                </a:lnTo>
                <a:lnTo>
                  <a:pt x="2412" y="44958"/>
                </a:lnTo>
                <a:lnTo>
                  <a:pt x="1651" y="43053"/>
                </a:lnTo>
                <a:lnTo>
                  <a:pt x="1015" y="40386"/>
                </a:lnTo>
                <a:lnTo>
                  <a:pt x="634" y="37211"/>
                </a:lnTo>
                <a:lnTo>
                  <a:pt x="254" y="34036"/>
                </a:lnTo>
                <a:lnTo>
                  <a:pt x="0" y="30099"/>
                </a:lnTo>
                <a:lnTo>
                  <a:pt x="0" y="25526"/>
                </a:lnTo>
                <a:lnTo>
                  <a:pt x="0" y="20828"/>
                </a:lnTo>
                <a:lnTo>
                  <a:pt x="7620" y="0"/>
                </a:lnTo>
                <a:lnTo>
                  <a:pt x="9271" y="0"/>
                </a:lnTo>
                <a:close/>
              </a:path>
            </a:pathLst>
          </a:custGeom>
          <a:ln w="3175">
            <a:solidFill>
              <a:srgbClr val="446A1C"/>
            </a:solidFill>
          </a:ln>
        </p:spPr>
        <p:txBody>
          <a:bodyPr wrap="square" lIns="0" tIns="0" rIns="0" bIns="0" rtlCol="0"/>
          <a:lstStyle/>
          <a:p>
            <a:endParaRPr sz="3800"/>
          </a:p>
        </p:txBody>
      </p:sp>
      <p:sp>
        <p:nvSpPr>
          <p:cNvPr id="9" name="object 9"/>
          <p:cNvSpPr/>
          <p:nvPr/>
        </p:nvSpPr>
        <p:spPr>
          <a:xfrm>
            <a:off x="4664711" y="1028319"/>
            <a:ext cx="62230" cy="308610"/>
          </a:xfrm>
          <a:custGeom>
            <a:avLst/>
            <a:gdLst/>
            <a:ahLst/>
            <a:cxnLst/>
            <a:rect l="l" t="t" r="r" b="b"/>
            <a:pathLst>
              <a:path w="62230" h="308609">
                <a:moveTo>
                  <a:pt x="31114" y="0"/>
                </a:moveTo>
                <a:lnTo>
                  <a:pt x="37210" y="0"/>
                </a:lnTo>
                <a:lnTo>
                  <a:pt x="42290" y="253"/>
                </a:lnTo>
                <a:lnTo>
                  <a:pt x="46227" y="761"/>
                </a:lnTo>
                <a:lnTo>
                  <a:pt x="50164" y="1269"/>
                </a:lnTo>
                <a:lnTo>
                  <a:pt x="53339" y="1904"/>
                </a:lnTo>
                <a:lnTo>
                  <a:pt x="55625" y="2666"/>
                </a:lnTo>
                <a:lnTo>
                  <a:pt x="58038" y="3428"/>
                </a:lnTo>
                <a:lnTo>
                  <a:pt x="59689" y="4444"/>
                </a:lnTo>
                <a:lnTo>
                  <a:pt x="60706" y="5714"/>
                </a:lnTo>
                <a:lnTo>
                  <a:pt x="61721" y="6984"/>
                </a:lnTo>
                <a:lnTo>
                  <a:pt x="62229" y="8381"/>
                </a:lnTo>
                <a:lnTo>
                  <a:pt x="62229" y="9905"/>
                </a:lnTo>
                <a:lnTo>
                  <a:pt x="62229" y="298195"/>
                </a:lnTo>
                <a:lnTo>
                  <a:pt x="62229" y="299846"/>
                </a:lnTo>
                <a:lnTo>
                  <a:pt x="61721" y="301243"/>
                </a:lnTo>
                <a:lnTo>
                  <a:pt x="60706" y="302513"/>
                </a:lnTo>
                <a:lnTo>
                  <a:pt x="59689" y="303656"/>
                </a:lnTo>
                <a:lnTo>
                  <a:pt x="58038" y="304800"/>
                </a:lnTo>
                <a:lnTo>
                  <a:pt x="55625" y="305561"/>
                </a:lnTo>
                <a:lnTo>
                  <a:pt x="53339" y="306323"/>
                </a:lnTo>
                <a:lnTo>
                  <a:pt x="50164" y="306958"/>
                </a:lnTo>
                <a:lnTo>
                  <a:pt x="46227" y="307466"/>
                </a:lnTo>
                <a:lnTo>
                  <a:pt x="42290" y="307847"/>
                </a:lnTo>
                <a:lnTo>
                  <a:pt x="37210" y="308101"/>
                </a:lnTo>
                <a:lnTo>
                  <a:pt x="31114" y="308101"/>
                </a:lnTo>
                <a:lnTo>
                  <a:pt x="25145" y="308101"/>
                </a:lnTo>
                <a:lnTo>
                  <a:pt x="6603" y="305561"/>
                </a:lnTo>
                <a:lnTo>
                  <a:pt x="4190" y="304800"/>
                </a:lnTo>
                <a:lnTo>
                  <a:pt x="2539" y="303656"/>
                </a:lnTo>
                <a:lnTo>
                  <a:pt x="1523" y="302513"/>
                </a:lnTo>
                <a:lnTo>
                  <a:pt x="507" y="301243"/>
                </a:lnTo>
                <a:lnTo>
                  <a:pt x="0" y="299846"/>
                </a:lnTo>
                <a:lnTo>
                  <a:pt x="0" y="298195"/>
                </a:lnTo>
                <a:lnTo>
                  <a:pt x="0" y="9905"/>
                </a:lnTo>
                <a:lnTo>
                  <a:pt x="0" y="8381"/>
                </a:lnTo>
                <a:lnTo>
                  <a:pt x="507" y="6984"/>
                </a:lnTo>
                <a:lnTo>
                  <a:pt x="1523" y="5714"/>
                </a:lnTo>
                <a:lnTo>
                  <a:pt x="2539" y="4444"/>
                </a:lnTo>
                <a:lnTo>
                  <a:pt x="4317" y="3428"/>
                </a:lnTo>
                <a:lnTo>
                  <a:pt x="6731" y="2666"/>
                </a:lnTo>
                <a:lnTo>
                  <a:pt x="9143" y="1904"/>
                </a:lnTo>
                <a:lnTo>
                  <a:pt x="12318" y="1269"/>
                </a:lnTo>
                <a:lnTo>
                  <a:pt x="16256" y="761"/>
                </a:lnTo>
                <a:lnTo>
                  <a:pt x="20192" y="253"/>
                </a:lnTo>
                <a:lnTo>
                  <a:pt x="25145" y="0"/>
                </a:lnTo>
                <a:lnTo>
                  <a:pt x="31114" y="0"/>
                </a:lnTo>
                <a:close/>
              </a:path>
            </a:pathLst>
          </a:custGeom>
          <a:ln w="3175">
            <a:solidFill>
              <a:srgbClr val="446A1C"/>
            </a:solidFill>
          </a:ln>
        </p:spPr>
        <p:txBody>
          <a:bodyPr wrap="square" lIns="0" tIns="0" rIns="0" bIns="0" rtlCol="0"/>
          <a:lstStyle/>
          <a:p>
            <a:endParaRPr sz="3800"/>
          </a:p>
        </p:txBody>
      </p:sp>
      <p:sp>
        <p:nvSpPr>
          <p:cNvPr id="10" name="object 10"/>
          <p:cNvSpPr/>
          <p:nvPr/>
        </p:nvSpPr>
        <p:spPr>
          <a:xfrm>
            <a:off x="3739388" y="1028319"/>
            <a:ext cx="249554" cy="312420"/>
          </a:xfrm>
          <a:custGeom>
            <a:avLst/>
            <a:gdLst/>
            <a:ahLst/>
            <a:cxnLst/>
            <a:rect l="l" t="t" r="r" b="b"/>
            <a:pathLst>
              <a:path w="249555" h="312419">
                <a:moveTo>
                  <a:pt x="31114" y="0"/>
                </a:moveTo>
                <a:lnTo>
                  <a:pt x="37084" y="0"/>
                </a:lnTo>
                <a:lnTo>
                  <a:pt x="42037" y="253"/>
                </a:lnTo>
                <a:lnTo>
                  <a:pt x="60451" y="5714"/>
                </a:lnTo>
                <a:lnTo>
                  <a:pt x="61594" y="6984"/>
                </a:lnTo>
                <a:lnTo>
                  <a:pt x="62103" y="8381"/>
                </a:lnTo>
                <a:lnTo>
                  <a:pt x="62103" y="9905"/>
                </a:lnTo>
                <a:lnTo>
                  <a:pt x="62103" y="190118"/>
                </a:lnTo>
                <a:lnTo>
                  <a:pt x="68998" y="227996"/>
                </a:lnTo>
                <a:lnTo>
                  <a:pt x="99441" y="256793"/>
                </a:lnTo>
                <a:lnTo>
                  <a:pt x="125475" y="261238"/>
                </a:lnTo>
                <a:lnTo>
                  <a:pt x="132617" y="260953"/>
                </a:lnTo>
                <a:lnTo>
                  <a:pt x="171323" y="243585"/>
                </a:lnTo>
                <a:lnTo>
                  <a:pt x="187696" y="201481"/>
                </a:lnTo>
                <a:lnTo>
                  <a:pt x="187960" y="193675"/>
                </a:lnTo>
                <a:lnTo>
                  <a:pt x="187960" y="9905"/>
                </a:lnTo>
                <a:lnTo>
                  <a:pt x="187960" y="8381"/>
                </a:lnTo>
                <a:lnTo>
                  <a:pt x="188468" y="6984"/>
                </a:lnTo>
                <a:lnTo>
                  <a:pt x="189484" y="5714"/>
                </a:lnTo>
                <a:lnTo>
                  <a:pt x="190373" y="4444"/>
                </a:lnTo>
                <a:lnTo>
                  <a:pt x="192024" y="3428"/>
                </a:lnTo>
                <a:lnTo>
                  <a:pt x="194437" y="2666"/>
                </a:lnTo>
                <a:lnTo>
                  <a:pt x="196723" y="1904"/>
                </a:lnTo>
                <a:lnTo>
                  <a:pt x="199898" y="1269"/>
                </a:lnTo>
                <a:lnTo>
                  <a:pt x="203962" y="761"/>
                </a:lnTo>
                <a:lnTo>
                  <a:pt x="207899" y="253"/>
                </a:lnTo>
                <a:lnTo>
                  <a:pt x="212979" y="0"/>
                </a:lnTo>
                <a:lnTo>
                  <a:pt x="218948" y="0"/>
                </a:lnTo>
                <a:lnTo>
                  <a:pt x="224917" y="0"/>
                </a:lnTo>
                <a:lnTo>
                  <a:pt x="242950" y="2666"/>
                </a:lnTo>
                <a:lnTo>
                  <a:pt x="245363" y="3428"/>
                </a:lnTo>
                <a:lnTo>
                  <a:pt x="247014" y="4444"/>
                </a:lnTo>
                <a:lnTo>
                  <a:pt x="247904" y="5714"/>
                </a:lnTo>
                <a:lnTo>
                  <a:pt x="248919" y="6984"/>
                </a:lnTo>
                <a:lnTo>
                  <a:pt x="249300" y="8381"/>
                </a:lnTo>
                <a:lnTo>
                  <a:pt x="249300" y="9905"/>
                </a:lnTo>
                <a:lnTo>
                  <a:pt x="249300" y="193039"/>
                </a:lnTo>
                <a:lnTo>
                  <a:pt x="244693" y="231776"/>
                </a:lnTo>
                <a:lnTo>
                  <a:pt x="224311" y="272672"/>
                </a:lnTo>
                <a:lnTo>
                  <a:pt x="188499" y="299638"/>
                </a:lnTo>
                <a:lnTo>
                  <a:pt x="151812" y="310165"/>
                </a:lnTo>
                <a:lnTo>
                  <a:pt x="122936" y="312165"/>
                </a:lnTo>
                <a:lnTo>
                  <a:pt x="108912" y="311713"/>
                </a:lnTo>
                <a:lnTo>
                  <a:pt x="71247" y="304926"/>
                </a:lnTo>
                <a:lnTo>
                  <a:pt x="32512" y="283082"/>
                </a:lnTo>
                <a:lnTo>
                  <a:pt x="8381" y="246633"/>
                </a:lnTo>
                <a:lnTo>
                  <a:pt x="0" y="195579"/>
                </a:lnTo>
                <a:lnTo>
                  <a:pt x="0" y="9905"/>
                </a:lnTo>
                <a:lnTo>
                  <a:pt x="0" y="8381"/>
                </a:lnTo>
                <a:lnTo>
                  <a:pt x="6476" y="2666"/>
                </a:lnTo>
                <a:lnTo>
                  <a:pt x="8889" y="1904"/>
                </a:lnTo>
                <a:lnTo>
                  <a:pt x="12064" y="1269"/>
                </a:lnTo>
                <a:lnTo>
                  <a:pt x="16001" y="761"/>
                </a:lnTo>
                <a:lnTo>
                  <a:pt x="19938" y="253"/>
                </a:lnTo>
                <a:lnTo>
                  <a:pt x="25018" y="0"/>
                </a:lnTo>
                <a:lnTo>
                  <a:pt x="31114" y="0"/>
                </a:lnTo>
                <a:close/>
              </a:path>
            </a:pathLst>
          </a:custGeom>
          <a:ln w="3175">
            <a:solidFill>
              <a:srgbClr val="446A1C"/>
            </a:solidFill>
          </a:ln>
        </p:spPr>
        <p:txBody>
          <a:bodyPr wrap="square" lIns="0" tIns="0" rIns="0" bIns="0" rtlCol="0"/>
          <a:lstStyle/>
          <a:p>
            <a:endParaRPr sz="3800"/>
          </a:p>
        </p:txBody>
      </p:sp>
      <p:sp>
        <p:nvSpPr>
          <p:cNvPr id="11" name="object 11"/>
          <p:cNvSpPr/>
          <p:nvPr/>
        </p:nvSpPr>
        <p:spPr>
          <a:xfrm>
            <a:off x="3151251" y="1028319"/>
            <a:ext cx="242570" cy="308610"/>
          </a:xfrm>
          <a:custGeom>
            <a:avLst/>
            <a:gdLst/>
            <a:ahLst/>
            <a:cxnLst/>
            <a:rect l="l" t="t" r="r" b="b"/>
            <a:pathLst>
              <a:path w="242569" h="308609">
                <a:moveTo>
                  <a:pt x="32638" y="0"/>
                </a:moveTo>
                <a:lnTo>
                  <a:pt x="39878" y="0"/>
                </a:lnTo>
                <a:lnTo>
                  <a:pt x="45593" y="253"/>
                </a:lnTo>
                <a:lnTo>
                  <a:pt x="103124" y="86105"/>
                </a:lnTo>
                <a:lnTo>
                  <a:pt x="106425" y="93344"/>
                </a:lnTo>
                <a:lnTo>
                  <a:pt x="109728" y="100964"/>
                </a:lnTo>
                <a:lnTo>
                  <a:pt x="112903" y="108965"/>
                </a:lnTo>
                <a:lnTo>
                  <a:pt x="115359" y="115111"/>
                </a:lnTo>
                <a:lnTo>
                  <a:pt x="117792" y="121364"/>
                </a:lnTo>
                <a:lnTo>
                  <a:pt x="120225" y="127736"/>
                </a:lnTo>
                <a:lnTo>
                  <a:pt x="122681" y="134238"/>
                </a:lnTo>
                <a:lnTo>
                  <a:pt x="123190" y="134238"/>
                </a:lnTo>
                <a:lnTo>
                  <a:pt x="138556" y="93852"/>
                </a:lnTo>
                <a:lnTo>
                  <a:pt x="175132" y="12064"/>
                </a:lnTo>
                <a:lnTo>
                  <a:pt x="175894" y="9525"/>
                </a:lnTo>
                <a:lnTo>
                  <a:pt x="176911" y="7492"/>
                </a:lnTo>
                <a:lnTo>
                  <a:pt x="178054" y="6095"/>
                </a:lnTo>
                <a:lnTo>
                  <a:pt x="179197" y="4571"/>
                </a:lnTo>
                <a:lnTo>
                  <a:pt x="180975" y="3301"/>
                </a:lnTo>
                <a:lnTo>
                  <a:pt x="183387" y="2412"/>
                </a:lnTo>
                <a:lnTo>
                  <a:pt x="185674" y="1396"/>
                </a:lnTo>
                <a:lnTo>
                  <a:pt x="188975" y="888"/>
                </a:lnTo>
                <a:lnTo>
                  <a:pt x="193040" y="507"/>
                </a:lnTo>
                <a:lnTo>
                  <a:pt x="197104" y="253"/>
                </a:lnTo>
                <a:lnTo>
                  <a:pt x="202565" y="0"/>
                </a:lnTo>
                <a:lnTo>
                  <a:pt x="209296" y="0"/>
                </a:lnTo>
                <a:lnTo>
                  <a:pt x="218312" y="0"/>
                </a:lnTo>
                <a:lnTo>
                  <a:pt x="242569" y="7873"/>
                </a:lnTo>
                <a:lnTo>
                  <a:pt x="241554" y="11175"/>
                </a:lnTo>
                <a:lnTo>
                  <a:pt x="240665" y="14477"/>
                </a:lnTo>
                <a:lnTo>
                  <a:pt x="238760" y="18922"/>
                </a:lnTo>
                <a:lnTo>
                  <a:pt x="235966" y="24637"/>
                </a:lnTo>
                <a:lnTo>
                  <a:pt x="152400" y="190880"/>
                </a:lnTo>
                <a:lnTo>
                  <a:pt x="152400" y="298195"/>
                </a:lnTo>
                <a:lnTo>
                  <a:pt x="152400" y="299846"/>
                </a:lnTo>
                <a:lnTo>
                  <a:pt x="151892" y="301243"/>
                </a:lnTo>
                <a:lnTo>
                  <a:pt x="150875" y="302513"/>
                </a:lnTo>
                <a:lnTo>
                  <a:pt x="149860" y="303656"/>
                </a:lnTo>
                <a:lnTo>
                  <a:pt x="148209" y="304800"/>
                </a:lnTo>
                <a:lnTo>
                  <a:pt x="145796" y="305561"/>
                </a:lnTo>
                <a:lnTo>
                  <a:pt x="143510" y="306323"/>
                </a:lnTo>
                <a:lnTo>
                  <a:pt x="140335" y="306958"/>
                </a:lnTo>
                <a:lnTo>
                  <a:pt x="136271" y="307466"/>
                </a:lnTo>
                <a:lnTo>
                  <a:pt x="132334" y="307847"/>
                </a:lnTo>
                <a:lnTo>
                  <a:pt x="127254" y="308101"/>
                </a:lnTo>
                <a:lnTo>
                  <a:pt x="121285" y="308101"/>
                </a:lnTo>
                <a:lnTo>
                  <a:pt x="115188" y="308101"/>
                </a:lnTo>
                <a:lnTo>
                  <a:pt x="96647" y="305561"/>
                </a:lnTo>
                <a:lnTo>
                  <a:pt x="94234" y="304800"/>
                </a:lnTo>
                <a:lnTo>
                  <a:pt x="92582" y="303656"/>
                </a:lnTo>
                <a:lnTo>
                  <a:pt x="91567" y="302513"/>
                </a:lnTo>
                <a:lnTo>
                  <a:pt x="90678" y="301243"/>
                </a:lnTo>
                <a:lnTo>
                  <a:pt x="90169" y="299846"/>
                </a:lnTo>
                <a:lnTo>
                  <a:pt x="90169" y="298195"/>
                </a:lnTo>
                <a:lnTo>
                  <a:pt x="90169" y="190880"/>
                </a:lnTo>
                <a:lnTo>
                  <a:pt x="6604" y="24637"/>
                </a:lnTo>
                <a:lnTo>
                  <a:pt x="0" y="7746"/>
                </a:lnTo>
                <a:lnTo>
                  <a:pt x="507" y="5333"/>
                </a:lnTo>
                <a:lnTo>
                  <a:pt x="2286" y="3682"/>
                </a:lnTo>
                <a:lnTo>
                  <a:pt x="4063" y="2031"/>
                </a:lnTo>
                <a:lnTo>
                  <a:pt x="7493" y="1015"/>
                </a:lnTo>
                <a:lnTo>
                  <a:pt x="12318" y="634"/>
                </a:lnTo>
                <a:lnTo>
                  <a:pt x="17144" y="253"/>
                </a:lnTo>
                <a:lnTo>
                  <a:pt x="24003" y="0"/>
                </a:lnTo>
                <a:lnTo>
                  <a:pt x="32638" y="0"/>
                </a:lnTo>
                <a:close/>
              </a:path>
            </a:pathLst>
          </a:custGeom>
          <a:ln w="3175">
            <a:solidFill>
              <a:srgbClr val="446A1C"/>
            </a:solidFill>
          </a:ln>
        </p:spPr>
        <p:txBody>
          <a:bodyPr wrap="square" lIns="0" tIns="0" rIns="0" bIns="0" rtlCol="0"/>
          <a:lstStyle/>
          <a:p>
            <a:endParaRPr sz="3800"/>
          </a:p>
        </p:txBody>
      </p:sp>
      <p:sp>
        <p:nvSpPr>
          <p:cNvPr id="12" name="object 12"/>
          <p:cNvSpPr/>
          <p:nvPr/>
        </p:nvSpPr>
        <p:spPr>
          <a:xfrm>
            <a:off x="2703309" y="1028319"/>
            <a:ext cx="62865" cy="308610"/>
          </a:xfrm>
          <a:custGeom>
            <a:avLst/>
            <a:gdLst/>
            <a:ahLst/>
            <a:cxnLst/>
            <a:rect l="l" t="t" r="r" b="b"/>
            <a:pathLst>
              <a:path w="62865" h="308609">
                <a:moveTo>
                  <a:pt x="31140" y="0"/>
                </a:moveTo>
                <a:lnTo>
                  <a:pt x="37274" y="0"/>
                </a:lnTo>
                <a:lnTo>
                  <a:pt x="42303" y="253"/>
                </a:lnTo>
                <a:lnTo>
                  <a:pt x="46240" y="761"/>
                </a:lnTo>
                <a:lnTo>
                  <a:pt x="50165" y="1269"/>
                </a:lnTo>
                <a:lnTo>
                  <a:pt x="53314" y="1904"/>
                </a:lnTo>
                <a:lnTo>
                  <a:pt x="55664" y="2666"/>
                </a:lnTo>
                <a:lnTo>
                  <a:pt x="58026" y="3428"/>
                </a:lnTo>
                <a:lnTo>
                  <a:pt x="59715" y="4444"/>
                </a:lnTo>
                <a:lnTo>
                  <a:pt x="60744" y="5714"/>
                </a:lnTo>
                <a:lnTo>
                  <a:pt x="61760" y="6984"/>
                </a:lnTo>
                <a:lnTo>
                  <a:pt x="62280" y="8381"/>
                </a:lnTo>
                <a:lnTo>
                  <a:pt x="62280" y="9905"/>
                </a:lnTo>
                <a:lnTo>
                  <a:pt x="62280" y="298195"/>
                </a:lnTo>
                <a:lnTo>
                  <a:pt x="62280" y="299846"/>
                </a:lnTo>
                <a:lnTo>
                  <a:pt x="61760" y="301243"/>
                </a:lnTo>
                <a:lnTo>
                  <a:pt x="60744" y="302513"/>
                </a:lnTo>
                <a:lnTo>
                  <a:pt x="59715" y="303656"/>
                </a:lnTo>
                <a:lnTo>
                  <a:pt x="58026" y="304800"/>
                </a:lnTo>
                <a:lnTo>
                  <a:pt x="55664" y="305561"/>
                </a:lnTo>
                <a:lnTo>
                  <a:pt x="53314" y="306323"/>
                </a:lnTo>
                <a:lnTo>
                  <a:pt x="50165" y="306958"/>
                </a:lnTo>
                <a:lnTo>
                  <a:pt x="46240" y="307466"/>
                </a:lnTo>
                <a:lnTo>
                  <a:pt x="42303" y="307847"/>
                </a:lnTo>
                <a:lnTo>
                  <a:pt x="37274" y="308101"/>
                </a:lnTo>
                <a:lnTo>
                  <a:pt x="31140" y="308101"/>
                </a:lnTo>
                <a:lnTo>
                  <a:pt x="25158" y="308101"/>
                </a:lnTo>
                <a:lnTo>
                  <a:pt x="6604" y="305561"/>
                </a:lnTo>
                <a:lnTo>
                  <a:pt x="4241" y="304800"/>
                </a:lnTo>
                <a:lnTo>
                  <a:pt x="2552" y="303656"/>
                </a:lnTo>
                <a:lnTo>
                  <a:pt x="1536" y="302513"/>
                </a:lnTo>
                <a:lnTo>
                  <a:pt x="508" y="301243"/>
                </a:lnTo>
                <a:lnTo>
                  <a:pt x="0" y="299846"/>
                </a:lnTo>
                <a:lnTo>
                  <a:pt x="0" y="298195"/>
                </a:lnTo>
                <a:lnTo>
                  <a:pt x="0" y="9905"/>
                </a:lnTo>
                <a:lnTo>
                  <a:pt x="0" y="8381"/>
                </a:lnTo>
                <a:lnTo>
                  <a:pt x="508" y="6984"/>
                </a:lnTo>
                <a:lnTo>
                  <a:pt x="1536" y="5714"/>
                </a:lnTo>
                <a:lnTo>
                  <a:pt x="2552" y="4444"/>
                </a:lnTo>
                <a:lnTo>
                  <a:pt x="4279" y="3428"/>
                </a:lnTo>
                <a:lnTo>
                  <a:pt x="6718" y="2666"/>
                </a:lnTo>
                <a:lnTo>
                  <a:pt x="9156" y="1904"/>
                </a:lnTo>
                <a:lnTo>
                  <a:pt x="12344" y="1269"/>
                </a:lnTo>
                <a:lnTo>
                  <a:pt x="16281" y="761"/>
                </a:lnTo>
                <a:lnTo>
                  <a:pt x="20205" y="253"/>
                </a:lnTo>
                <a:lnTo>
                  <a:pt x="25158" y="0"/>
                </a:lnTo>
                <a:lnTo>
                  <a:pt x="31140" y="0"/>
                </a:lnTo>
                <a:close/>
              </a:path>
            </a:pathLst>
          </a:custGeom>
          <a:ln w="3175">
            <a:solidFill>
              <a:srgbClr val="446A1C"/>
            </a:solidFill>
          </a:ln>
        </p:spPr>
        <p:txBody>
          <a:bodyPr wrap="square" lIns="0" tIns="0" rIns="0" bIns="0" rtlCol="0"/>
          <a:lstStyle/>
          <a:p>
            <a:endParaRPr sz="3800"/>
          </a:p>
        </p:txBody>
      </p:sp>
      <p:sp>
        <p:nvSpPr>
          <p:cNvPr id="13" name="object 13"/>
          <p:cNvSpPr/>
          <p:nvPr/>
        </p:nvSpPr>
        <p:spPr>
          <a:xfrm>
            <a:off x="2345170" y="1028319"/>
            <a:ext cx="62865" cy="308610"/>
          </a:xfrm>
          <a:custGeom>
            <a:avLst/>
            <a:gdLst/>
            <a:ahLst/>
            <a:cxnLst/>
            <a:rect l="l" t="t" r="r" b="b"/>
            <a:pathLst>
              <a:path w="62865" h="308609">
                <a:moveTo>
                  <a:pt x="31140" y="0"/>
                </a:moveTo>
                <a:lnTo>
                  <a:pt x="37274" y="0"/>
                </a:lnTo>
                <a:lnTo>
                  <a:pt x="42303" y="253"/>
                </a:lnTo>
                <a:lnTo>
                  <a:pt x="46240" y="761"/>
                </a:lnTo>
                <a:lnTo>
                  <a:pt x="50164" y="1269"/>
                </a:lnTo>
                <a:lnTo>
                  <a:pt x="53314" y="1904"/>
                </a:lnTo>
                <a:lnTo>
                  <a:pt x="55664" y="2666"/>
                </a:lnTo>
                <a:lnTo>
                  <a:pt x="58026" y="3428"/>
                </a:lnTo>
                <a:lnTo>
                  <a:pt x="59715" y="4444"/>
                </a:lnTo>
                <a:lnTo>
                  <a:pt x="60744" y="5714"/>
                </a:lnTo>
                <a:lnTo>
                  <a:pt x="61760" y="6984"/>
                </a:lnTo>
                <a:lnTo>
                  <a:pt x="62280" y="8381"/>
                </a:lnTo>
                <a:lnTo>
                  <a:pt x="62280" y="9905"/>
                </a:lnTo>
                <a:lnTo>
                  <a:pt x="62280" y="298195"/>
                </a:lnTo>
                <a:lnTo>
                  <a:pt x="62280" y="299846"/>
                </a:lnTo>
                <a:lnTo>
                  <a:pt x="61760" y="301243"/>
                </a:lnTo>
                <a:lnTo>
                  <a:pt x="60744" y="302513"/>
                </a:lnTo>
                <a:lnTo>
                  <a:pt x="59715" y="303656"/>
                </a:lnTo>
                <a:lnTo>
                  <a:pt x="58026" y="304800"/>
                </a:lnTo>
                <a:lnTo>
                  <a:pt x="55664" y="305561"/>
                </a:lnTo>
                <a:lnTo>
                  <a:pt x="53314" y="306323"/>
                </a:lnTo>
                <a:lnTo>
                  <a:pt x="50164" y="306958"/>
                </a:lnTo>
                <a:lnTo>
                  <a:pt x="46240" y="307466"/>
                </a:lnTo>
                <a:lnTo>
                  <a:pt x="42303" y="307847"/>
                </a:lnTo>
                <a:lnTo>
                  <a:pt x="37274" y="308101"/>
                </a:lnTo>
                <a:lnTo>
                  <a:pt x="31140" y="308101"/>
                </a:lnTo>
                <a:lnTo>
                  <a:pt x="25158" y="308101"/>
                </a:lnTo>
                <a:lnTo>
                  <a:pt x="6603" y="305561"/>
                </a:lnTo>
                <a:lnTo>
                  <a:pt x="4241" y="304800"/>
                </a:lnTo>
                <a:lnTo>
                  <a:pt x="2552" y="303656"/>
                </a:lnTo>
                <a:lnTo>
                  <a:pt x="1536" y="302513"/>
                </a:lnTo>
                <a:lnTo>
                  <a:pt x="507" y="301243"/>
                </a:lnTo>
                <a:lnTo>
                  <a:pt x="0" y="299846"/>
                </a:lnTo>
                <a:lnTo>
                  <a:pt x="0" y="298195"/>
                </a:lnTo>
                <a:lnTo>
                  <a:pt x="0" y="9905"/>
                </a:lnTo>
                <a:lnTo>
                  <a:pt x="0" y="8381"/>
                </a:lnTo>
                <a:lnTo>
                  <a:pt x="507" y="6984"/>
                </a:lnTo>
                <a:lnTo>
                  <a:pt x="1536" y="5714"/>
                </a:lnTo>
                <a:lnTo>
                  <a:pt x="2552" y="4444"/>
                </a:lnTo>
                <a:lnTo>
                  <a:pt x="4279" y="3428"/>
                </a:lnTo>
                <a:lnTo>
                  <a:pt x="6718" y="2666"/>
                </a:lnTo>
                <a:lnTo>
                  <a:pt x="9156" y="1904"/>
                </a:lnTo>
                <a:lnTo>
                  <a:pt x="12344" y="1269"/>
                </a:lnTo>
                <a:lnTo>
                  <a:pt x="16281" y="761"/>
                </a:lnTo>
                <a:lnTo>
                  <a:pt x="20205" y="253"/>
                </a:lnTo>
                <a:lnTo>
                  <a:pt x="25158" y="0"/>
                </a:lnTo>
                <a:lnTo>
                  <a:pt x="31140" y="0"/>
                </a:lnTo>
                <a:close/>
              </a:path>
            </a:pathLst>
          </a:custGeom>
          <a:ln w="3175">
            <a:solidFill>
              <a:srgbClr val="446A1C"/>
            </a:solidFill>
          </a:ln>
        </p:spPr>
        <p:txBody>
          <a:bodyPr wrap="square" lIns="0" tIns="0" rIns="0" bIns="0" rtlCol="0"/>
          <a:lstStyle/>
          <a:p>
            <a:endParaRPr sz="3800"/>
          </a:p>
        </p:txBody>
      </p:sp>
      <p:sp>
        <p:nvSpPr>
          <p:cNvPr id="14" name="object 14"/>
          <p:cNvSpPr/>
          <p:nvPr/>
        </p:nvSpPr>
        <p:spPr>
          <a:xfrm>
            <a:off x="2032304" y="1028319"/>
            <a:ext cx="275590" cy="308610"/>
          </a:xfrm>
          <a:custGeom>
            <a:avLst/>
            <a:gdLst/>
            <a:ahLst/>
            <a:cxnLst/>
            <a:rect l="l" t="t" r="r" b="b"/>
            <a:pathLst>
              <a:path w="275590" h="308609">
                <a:moveTo>
                  <a:pt x="32588" y="0"/>
                </a:moveTo>
                <a:lnTo>
                  <a:pt x="39827" y="0"/>
                </a:lnTo>
                <a:lnTo>
                  <a:pt x="45491" y="253"/>
                </a:lnTo>
                <a:lnTo>
                  <a:pt x="63614" y="5714"/>
                </a:lnTo>
                <a:lnTo>
                  <a:pt x="64477" y="7238"/>
                </a:lnTo>
                <a:lnTo>
                  <a:pt x="65303" y="9270"/>
                </a:lnTo>
                <a:lnTo>
                  <a:pt x="66090" y="11556"/>
                </a:lnTo>
                <a:lnTo>
                  <a:pt x="140398" y="247014"/>
                </a:lnTo>
                <a:lnTo>
                  <a:pt x="140627" y="247014"/>
                </a:lnTo>
                <a:lnTo>
                  <a:pt x="213525" y="12826"/>
                </a:lnTo>
                <a:lnTo>
                  <a:pt x="214147" y="10159"/>
                </a:lnTo>
                <a:lnTo>
                  <a:pt x="214934" y="8000"/>
                </a:lnTo>
                <a:lnTo>
                  <a:pt x="215887" y="6350"/>
                </a:lnTo>
                <a:lnTo>
                  <a:pt x="216827" y="4698"/>
                </a:lnTo>
                <a:lnTo>
                  <a:pt x="218439" y="3301"/>
                </a:lnTo>
                <a:lnTo>
                  <a:pt x="220713" y="2412"/>
                </a:lnTo>
                <a:lnTo>
                  <a:pt x="222999" y="1396"/>
                </a:lnTo>
                <a:lnTo>
                  <a:pt x="226263" y="888"/>
                </a:lnTo>
                <a:lnTo>
                  <a:pt x="230504" y="507"/>
                </a:lnTo>
                <a:lnTo>
                  <a:pt x="234759" y="253"/>
                </a:lnTo>
                <a:lnTo>
                  <a:pt x="240576" y="0"/>
                </a:lnTo>
                <a:lnTo>
                  <a:pt x="247967" y="0"/>
                </a:lnTo>
                <a:lnTo>
                  <a:pt x="255193" y="0"/>
                </a:lnTo>
                <a:lnTo>
                  <a:pt x="273088" y="4190"/>
                </a:lnTo>
                <a:lnTo>
                  <a:pt x="274586" y="5968"/>
                </a:lnTo>
                <a:lnTo>
                  <a:pt x="275056" y="8508"/>
                </a:lnTo>
                <a:lnTo>
                  <a:pt x="274497" y="11810"/>
                </a:lnTo>
                <a:lnTo>
                  <a:pt x="273951" y="15112"/>
                </a:lnTo>
                <a:lnTo>
                  <a:pt x="272732" y="19557"/>
                </a:lnTo>
                <a:lnTo>
                  <a:pt x="270840" y="25018"/>
                </a:lnTo>
                <a:lnTo>
                  <a:pt x="179793" y="295909"/>
                </a:lnTo>
                <a:lnTo>
                  <a:pt x="179006" y="298576"/>
                </a:lnTo>
                <a:lnTo>
                  <a:pt x="177977" y="300735"/>
                </a:lnTo>
                <a:lnTo>
                  <a:pt x="176720" y="302386"/>
                </a:lnTo>
                <a:lnTo>
                  <a:pt x="175463" y="304038"/>
                </a:lnTo>
                <a:lnTo>
                  <a:pt x="173418" y="305307"/>
                </a:lnTo>
                <a:lnTo>
                  <a:pt x="170586" y="306069"/>
                </a:lnTo>
                <a:lnTo>
                  <a:pt x="167754" y="306958"/>
                </a:lnTo>
                <a:lnTo>
                  <a:pt x="163906" y="307466"/>
                </a:lnTo>
                <a:lnTo>
                  <a:pt x="159029" y="307720"/>
                </a:lnTo>
                <a:lnTo>
                  <a:pt x="154152" y="307975"/>
                </a:lnTo>
                <a:lnTo>
                  <a:pt x="147789" y="308101"/>
                </a:lnTo>
                <a:lnTo>
                  <a:pt x="139928" y="308101"/>
                </a:lnTo>
                <a:lnTo>
                  <a:pt x="133629" y="308101"/>
                </a:lnTo>
                <a:lnTo>
                  <a:pt x="128244" y="308101"/>
                </a:lnTo>
                <a:lnTo>
                  <a:pt x="123761" y="307975"/>
                </a:lnTo>
                <a:lnTo>
                  <a:pt x="119278" y="307975"/>
                </a:lnTo>
                <a:lnTo>
                  <a:pt x="104660" y="305942"/>
                </a:lnTo>
                <a:lnTo>
                  <a:pt x="102692" y="305307"/>
                </a:lnTo>
                <a:lnTo>
                  <a:pt x="94627" y="295147"/>
                </a:lnTo>
                <a:lnTo>
                  <a:pt x="3809" y="24637"/>
                </a:lnTo>
                <a:lnTo>
                  <a:pt x="1930" y="18922"/>
                </a:lnTo>
                <a:lnTo>
                  <a:pt x="787" y="14477"/>
                </a:lnTo>
                <a:lnTo>
                  <a:pt x="393" y="11175"/>
                </a:lnTo>
                <a:lnTo>
                  <a:pt x="0" y="7873"/>
                </a:lnTo>
                <a:lnTo>
                  <a:pt x="787" y="5333"/>
                </a:lnTo>
                <a:lnTo>
                  <a:pt x="2755" y="3682"/>
                </a:lnTo>
                <a:lnTo>
                  <a:pt x="4724" y="2031"/>
                </a:lnTo>
                <a:lnTo>
                  <a:pt x="8064" y="1015"/>
                </a:lnTo>
                <a:lnTo>
                  <a:pt x="12776" y="634"/>
                </a:lnTo>
                <a:lnTo>
                  <a:pt x="17500" y="253"/>
                </a:lnTo>
                <a:lnTo>
                  <a:pt x="24104" y="0"/>
                </a:lnTo>
                <a:lnTo>
                  <a:pt x="32588" y="0"/>
                </a:lnTo>
                <a:close/>
              </a:path>
            </a:pathLst>
          </a:custGeom>
          <a:ln w="3175">
            <a:solidFill>
              <a:srgbClr val="446A1C"/>
            </a:solidFill>
          </a:ln>
        </p:spPr>
        <p:txBody>
          <a:bodyPr wrap="square" lIns="0" tIns="0" rIns="0" bIns="0" rtlCol="0"/>
          <a:lstStyle/>
          <a:p>
            <a:endParaRPr sz="3800"/>
          </a:p>
        </p:txBody>
      </p:sp>
      <p:sp>
        <p:nvSpPr>
          <p:cNvPr id="15" name="object 15"/>
          <p:cNvSpPr/>
          <p:nvPr/>
        </p:nvSpPr>
        <p:spPr>
          <a:xfrm>
            <a:off x="4417695" y="1024382"/>
            <a:ext cx="199390" cy="316230"/>
          </a:xfrm>
          <a:custGeom>
            <a:avLst/>
            <a:gdLst/>
            <a:ahLst/>
            <a:cxnLst/>
            <a:rect l="l" t="t" r="r" b="b"/>
            <a:pathLst>
              <a:path w="199389" h="316230">
                <a:moveTo>
                  <a:pt x="107568" y="0"/>
                </a:moveTo>
                <a:lnTo>
                  <a:pt x="114807" y="0"/>
                </a:lnTo>
                <a:lnTo>
                  <a:pt x="122047" y="507"/>
                </a:lnTo>
                <a:lnTo>
                  <a:pt x="129286" y="1650"/>
                </a:lnTo>
                <a:lnTo>
                  <a:pt x="136525" y="2666"/>
                </a:lnTo>
                <a:lnTo>
                  <a:pt x="174371" y="16763"/>
                </a:lnTo>
                <a:lnTo>
                  <a:pt x="176022" y="18414"/>
                </a:lnTo>
                <a:lnTo>
                  <a:pt x="177546" y="19938"/>
                </a:lnTo>
                <a:lnTo>
                  <a:pt x="180594" y="26796"/>
                </a:lnTo>
                <a:lnTo>
                  <a:pt x="180975" y="28575"/>
                </a:lnTo>
                <a:lnTo>
                  <a:pt x="181229" y="30860"/>
                </a:lnTo>
                <a:lnTo>
                  <a:pt x="181356" y="33527"/>
                </a:lnTo>
                <a:lnTo>
                  <a:pt x="181610" y="36321"/>
                </a:lnTo>
                <a:lnTo>
                  <a:pt x="181610" y="39750"/>
                </a:lnTo>
                <a:lnTo>
                  <a:pt x="181610" y="43814"/>
                </a:lnTo>
                <a:lnTo>
                  <a:pt x="181610" y="48387"/>
                </a:lnTo>
                <a:lnTo>
                  <a:pt x="181482" y="52323"/>
                </a:lnTo>
                <a:lnTo>
                  <a:pt x="181229" y="55371"/>
                </a:lnTo>
                <a:lnTo>
                  <a:pt x="181102" y="58546"/>
                </a:lnTo>
                <a:lnTo>
                  <a:pt x="180594" y="61087"/>
                </a:lnTo>
                <a:lnTo>
                  <a:pt x="175387" y="69087"/>
                </a:lnTo>
                <a:lnTo>
                  <a:pt x="173609" y="69087"/>
                </a:lnTo>
                <a:lnTo>
                  <a:pt x="171831" y="69087"/>
                </a:lnTo>
                <a:lnTo>
                  <a:pt x="169163" y="67944"/>
                </a:lnTo>
                <a:lnTo>
                  <a:pt x="165354" y="65785"/>
                </a:lnTo>
                <a:lnTo>
                  <a:pt x="161544" y="63626"/>
                </a:lnTo>
                <a:lnTo>
                  <a:pt x="132334" y="51562"/>
                </a:lnTo>
                <a:lnTo>
                  <a:pt x="125094" y="49402"/>
                </a:lnTo>
                <a:lnTo>
                  <a:pt x="117221" y="48387"/>
                </a:lnTo>
                <a:lnTo>
                  <a:pt x="108457" y="48387"/>
                </a:lnTo>
                <a:lnTo>
                  <a:pt x="101727" y="48387"/>
                </a:lnTo>
                <a:lnTo>
                  <a:pt x="95885" y="49148"/>
                </a:lnTo>
                <a:lnTo>
                  <a:pt x="90805" y="50800"/>
                </a:lnTo>
                <a:lnTo>
                  <a:pt x="85725" y="52450"/>
                </a:lnTo>
                <a:lnTo>
                  <a:pt x="81534" y="54737"/>
                </a:lnTo>
                <a:lnTo>
                  <a:pt x="78231" y="57657"/>
                </a:lnTo>
                <a:lnTo>
                  <a:pt x="74803" y="60578"/>
                </a:lnTo>
                <a:lnTo>
                  <a:pt x="72262" y="64007"/>
                </a:lnTo>
                <a:lnTo>
                  <a:pt x="70612" y="68198"/>
                </a:lnTo>
                <a:lnTo>
                  <a:pt x="68961" y="72262"/>
                </a:lnTo>
                <a:lnTo>
                  <a:pt x="68199" y="76580"/>
                </a:lnTo>
                <a:lnTo>
                  <a:pt x="68199" y="81152"/>
                </a:lnTo>
                <a:lnTo>
                  <a:pt x="68199" y="87883"/>
                </a:lnTo>
                <a:lnTo>
                  <a:pt x="94742" y="115696"/>
                </a:lnTo>
                <a:lnTo>
                  <a:pt x="115657" y="125333"/>
                </a:lnTo>
                <a:lnTo>
                  <a:pt x="121634" y="127952"/>
                </a:lnTo>
                <a:lnTo>
                  <a:pt x="157861" y="146303"/>
                </a:lnTo>
                <a:lnTo>
                  <a:pt x="187102" y="174482"/>
                </a:lnTo>
                <a:lnTo>
                  <a:pt x="199390" y="219075"/>
                </a:lnTo>
                <a:lnTo>
                  <a:pt x="198820" y="230772"/>
                </a:lnTo>
                <a:lnTo>
                  <a:pt x="185493" y="270053"/>
                </a:lnTo>
                <a:lnTo>
                  <a:pt x="158089" y="297306"/>
                </a:lnTo>
                <a:lnTo>
                  <a:pt x="119774" y="312620"/>
                </a:lnTo>
                <a:lnTo>
                  <a:pt x="86360" y="316102"/>
                </a:lnTo>
                <a:lnTo>
                  <a:pt x="78597" y="315936"/>
                </a:lnTo>
                <a:lnTo>
                  <a:pt x="40005" y="309625"/>
                </a:lnTo>
                <a:lnTo>
                  <a:pt x="15748" y="299592"/>
                </a:lnTo>
                <a:lnTo>
                  <a:pt x="11049" y="296925"/>
                </a:lnTo>
                <a:lnTo>
                  <a:pt x="7747" y="294513"/>
                </a:lnTo>
                <a:lnTo>
                  <a:pt x="5715" y="292480"/>
                </a:lnTo>
                <a:lnTo>
                  <a:pt x="3556" y="290448"/>
                </a:lnTo>
                <a:lnTo>
                  <a:pt x="2159" y="287527"/>
                </a:lnTo>
                <a:lnTo>
                  <a:pt x="1269" y="283590"/>
                </a:lnTo>
                <a:lnTo>
                  <a:pt x="381" y="279780"/>
                </a:lnTo>
                <a:lnTo>
                  <a:pt x="0" y="274192"/>
                </a:lnTo>
                <a:lnTo>
                  <a:pt x="0" y="266953"/>
                </a:lnTo>
                <a:lnTo>
                  <a:pt x="0" y="262127"/>
                </a:lnTo>
                <a:lnTo>
                  <a:pt x="127" y="258063"/>
                </a:lnTo>
                <a:lnTo>
                  <a:pt x="507" y="254762"/>
                </a:lnTo>
                <a:lnTo>
                  <a:pt x="762" y="251459"/>
                </a:lnTo>
                <a:lnTo>
                  <a:pt x="1269" y="248792"/>
                </a:lnTo>
                <a:lnTo>
                  <a:pt x="2031" y="246760"/>
                </a:lnTo>
                <a:lnTo>
                  <a:pt x="2667" y="244728"/>
                </a:lnTo>
                <a:lnTo>
                  <a:pt x="3682" y="243204"/>
                </a:lnTo>
                <a:lnTo>
                  <a:pt x="4825" y="242315"/>
                </a:lnTo>
                <a:lnTo>
                  <a:pt x="5968" y="241426"/>
                </a:lnTo>
                <a:lnTo>
                  <a:pt x="7366" y="241045"/>
                </a:lnTo>
                <a:lnTo>
                  <a:pt x="9017" y="241045"/>
                </a:lnTo>
                <a:lnTo>
                  <a:pt x="11175" y="241045"/>
                </a:lnTo>
                <a:lnTo>
                  <a:pt x="14224" y="242315"/>
                </a:lnTo>
                <a:lnTo>
                  <a:pt x="18287" y="244982"/>
                </a:lnTo>
                <a:lnTo>
                  <a:pt x="22352" y="247522"/>
                </a:lnTo>
                <a:lnTo>
                  <a:pt x="63075" y="263868"/>
                </a:lnTo>
                <a:lnTo>
                  <a:pt x="86613" y="266064"/>
                </a:lnTo>
                <a:lnTo>
                  <a:pt x="94106" y="266064"/>
                </a:lnTo>
                <a:lnTo>
                  <a:pt x="129412" y="248284"/>
                </a:lnTo>
                <a:lnTo>
                  <a:pt x="131572" y="243458"/>
                </a:lnTo>
                <a:lnTo>
                  <a:pt x="133857" y="238505"/>
                </a:lnTo>
                <a:lnTo>
                  <a:pt x="134874" y="233171"/>
                </a:lnTo>
                <a:lnTo>
                  <a:pt x="134874" y="227075"/>
                </a:lnTo>
                <a:lnTo>
                  <a:pt x="134874" y="220217"/>
                </a:lnTo>
                <a:lnTo>
                  <a:pt x="133096" y="214248"/>
                </a:lnTo>
                <a:lnTo>
                  <a:pt x="129286" y="209295"/>
                </a:lnTo>
                <a:lnTo>
                  <a:pt x="125475" y="204342"/>
                </a:lnTo>
                <a:lnTo>
                  <a:pt x="93853" y="185292"/>
                </a:lnTo>
                <a:lnTo>
                  <a:pt x="88070" y="182695"/>
                </a:lnTo>
                <a:lnTo>
                  <a:pt x="52066" y="165193"/>
                </a:lnTo>
                <a:lnTo>
                  <a:pt x="21296" y="139207"/>
                </a:lnTo>
                <a:lnTo>
                  <a:pt x="5562" y="97202"/>
                </a:lnTo>
                <a:lnTo>
                  <a:pt x="5206" y="88010"/>
                </a:lnTo>
                <a:lnTo>
                  <a:pt x="5709" y="77317"/>
                </a:lnTo>
                <a:lnTo>
                  <a:pt x="22891" y="34194"/>
                </a:lnTo>
                <a:lnTo>
                  <a:pt x="58773" y="8431"/>
                </a:lnTo>
                <a:lnTo>
                  <a:pt x="97214" y="333"/>
                </a:lnTo>
                <a:lnTo>
                  <a:pt x="107568" y="0"/>
                </a:lnTo>
                <a:close/>
              </a:path>
            </a:pathLst>
          </a:custGeom>
          <a:ln w="3175">
            <a:solidFill>
              <a:srgbClr val="446A1C"/>
            </a:solidFill>
          </a:ln>
        </p:spPr>
        <p:txBody>
          <a:bodyPr wrap="square" lIns="0" tIns="0" rIns="0" bIns="0" rtlCol="0"/>
          <a:lstStyle/>
          <a:p>
            <a:endParaRPr sz="3800"/>
          </a:p>
        </p:txBody>
      </p:sp>
      <p:sp>
        <p:nvSpPr>
          <p:cNvPr id="16" name="object 16"/>
          <p:cNvSpPr/>
          <p:nvPr/>
        </p:nvSpPr>
        <p:spPr>
          <a:xfrm>
            <a:off x="3399154" y="1024382"/>
            <a:ext cx="288925" cy="316230"/>
          </a:xfrm>
          <a:custGeom>
            <a:avLst/>
            <a:gdLst/>
            <a:ahLst/>
            <a:cxnLst/>
            <a:rect l="l" t="t" r="r" b="b"/>
            <a:pathLst>
              <a:path w="288925" h="316230">
                <a:moveTo>
                  <a:pt x="147319" y="0"/>
                </a:moveTo>
                <a:lnTo>
                  <a:pt x="194790" y="5143"/>
                </a:lnTo>
                <a:lnTo>
                  <a:pt x="232949" y="20875"/>
                </a:lnTo>
                <a:lnTo>
                  <a:pt x="261314" y="47630"/>
                </a:lnTo>
                <a:lnTo>
                  <a:pt x="279781" y="85725"/>
                </a:lnTo>
                <a:lnTo>
                  <a:pt x="288353" y="135284"/>
                </a:lnTo>
                <a:lnTo>
                  <a:pt x="288925" y="154431"/>
                </a:lnTo>
                <a:lnTo>
                  <a:pt x="288331" y="172960"/>
                </a:lnTo>
                <a:lnTo>
                  <a:pt x="279526" y="222376"/>
                </a:lnTo>
                <a:lnTo>
                  <a:pt x="260149" y="262274"/>
                </a:lnTo>
                <a:lnTo>
                  <a:pt x="230584" y="291655"/>
                </a:lnTo>
                <a:lnTo>
                  <a:pt x="190970" y="309887"/>
                </a:lnTo>
                <a:lnTo>
                  <a:pt x="141731" y="316102"/>
                </a:lnTo>
                <a:lnTo>
                  <a:pt x="124489" y="315509"/>
                </a:lnTo>
                <a:lnTo>
                  <a:pt x="79501" y="306704"/>
                </a:lnTo>
                <a:lnTo>
                  <a:pt x="44711" y="287291"/>
                </a:lnTo>
                <a:lnTo>
                  <a:pt x="19843" y="256635"/>
                </a:lnTo>
                <a:lnTo>
                  <a:pt x="4929" y="214310"/>
                </a:lnTo>
                <a:lnTo>
                  <a:pt x="0" y="159892"/>
                </a:lnTo>
                <a:lnTo>
                  <a:pt x="575" y="141866"/>
                </a:lnTo>
                <a:lnTo>
                  <a:pt x="9397" y="93217"/>
                </a:lnTo>
                <a:lnTo>
                  <a:pt x="28703" y="53855"/>
                </a:lnTo>
                <a:lnTo>
                  <a:pt x="58324" y="24558"/>
                </a:lnTo>
                <a:lnTo>
                  <a:pt x="97849" y="6215"/>
                </a:lnTo>
                <a:lnTo>
                  <a:pt x="147319"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2456308" y="1024382"/>
            <a:ext cx="199390" cy="316230"/>
          </a:xfrm>
          <a:custGeom>
            <a:avLst/>
            <a:gdLst/>
            <a:ahLst/>
            <a:cxnLst/>
            <a:rect l="l" t="t" r="r" b="b"/>
            <a:pathLst>
              <a:path w="199390" h="316230">
                <a:moveTo>
                  <a:pt x="107568" y="0"/>
                </a:moveTo>
                <a:lnTo>
                  <a:pt x="114808" y="0"/>
                </a:lnTo>
                <a:lnTo>
                  <a:pt x="122034" y="507"/>
                </a:lnTo>
                <a:lnTo>
                  <a:pt x="129273" y="1650"/>
                </a:lnTo>
                <a:lnTo>
                  <a:pt x="136499" y="2666"/>
                </a:lnTo>
                <a:lnTo>
                  <a:pt x="143268" y="4190"/>
                </a:lnTo>
                <a:lnTo>
                  <a:pt x="149555" y="6095"/>
                </a:lnTo>
                <a:lnTo>
                  <a:pt x="155854" y="8000"/>
                </a:lnTo>
                <a:lnTo>
                  <a:pt x="175983" y="18414"/>
                </a:lnTo>
                <a:lnTo>
                  <a:pt x="177546" y="19938"/>
                </a:lnTo>
                <a:lnTo>
                  <a:pt x="180581" y="26796"/>
                </a:lnTo>
                <a:lnTo>
                  <a:pt x="180975" y="28575"/>
                </a:lnTo>
                <a:lnTo>
                  <a:pt x="181241" y="30860"/>
                </a:lnTo>
                <a:lnTo>
                  <a:pt x="181406" y="33527"/>
                </a:lnTo>
                <a:lnTo>
                  <a:pt x="181559" y="36321"/>
                </a:lnTo>
                <a:lnTo>
                  <a:pt x="181635" y="39750"/>
                </a:lnTo>
                <a:lnTo>
                  <a:pt x="181635" y="43814"/>
                </a:lnTo>
                <a:lnTo>
                  <a:pt x="181635" y="48387"/>
                </a:lnTo>
                <a:lnTo>
                  <a:pt x="181521" y="52323"/>
                </a:lnTo>
                <a:lnTo>
                  <a:pt x="181279" y="55371"/>
                </a:lnTo>
                <a:lnTo>
                  <a:pt x="181051" y="58546"/>
                </a:lnTo>
                <a:lnTo>
                  <a:pt x="175348" y="69087"/>
                </a:lnTo>
                <a:lnTo>
                  <a:pt x="173621" y="69087"/>
                </a:lnTo>
                <a:lnTo>
                  <a:pt x="171894" y="69087"/>
                </a:lnTo>
                <a:lnTo>
                  <a:pt x="169138" y="67944"/>
                </a:lnTo>
                <a:lnTo>
                  <a:pt x="165366" y="65785"/>
                </a:lnTo>
                <a:lnTo>
                  <a:pt x="161594" y="63626"/>
                </a:lnTo>
                <a:lnTo>
                  <a:pt x="132334" y="51562"/>
                </a:lnTo>
                <a:lnTo>
                  <a:pt x="125107" y="49402"/>
                </a:lnTo>
                <a:lnTo>
                  <a:pt x="117157" y="48387"/>
                </a:lnTo>
                <a:lnTo>
                  <a:pt x="108508" y="48387"/>
                </a:lnTo>
                <a:lnTo>
                  <a:pt x="101752" y="48387"/>
                </a:lnTo>
                <a:lnTo>
                  <a:pt x="78206" y="57657"/>
                </a:lnTo>
                <a:lnTo>
                  <a:pt x="74815" y="60578"/>
                </a:lnTo>
                <a:lnTo>
                  <a:pt x="72301" y="64007"/>
                </a:lnTo>
                <a:lnTo>
                  <a:pt x="70650" y="68198"/>
                </a:lnTo>
                <a:lnTo>
                  <a:pt x="68999" y="72262"/>
                </a:lnTo>
                <a:lnTo>
                  <a:pt x="68173" y="76580"/>
                </a:lnTo>
                <a:lnTo>
                  <a:pt x="68173" y="81152"/>
                </a:lnTo>
                <a:lnTo>
                  <a:pt x="68173" y="87883"/>
                </a:lnTo>
                <a:lnTo>
                  <a:pt x="70027" y="93725"/>
                </a:lnTo>
                <a:lnTo>
                  <a:pt x="73723" y="98678"/>
                </a:lnTo>
                <a:lnTo>
                  <a:pt x="77419" y="103631"/>
                </a:lnTo>
                <a:lnTo>
                  <a:pt x="115616" y="125333"/>
                </a:lnTo>
                <a:lnTo>
                  <a:pt x="121604" y="127952"/>
                </a:lnTo>
                <a:lnTo>
                  <a:pt x="157810" y="146303"/>
                </a:lnTo>
                <a:lnTo>
                  <a:pt x="187120" y="174482"/>
                </a:lnTo>
                <a:lnTo>
                  <a:pt x="199326" y="219075"/>
                </a:lnTo>
                <a:lnTo>
                  <a:pt x="198766" y="230772"/>
                </a:lnTo>
                <a:lnTo>
                  <a:pt x="185489" y="270053"/>
                </a:lnTo>
                <a:lnTo>
                  <a:pt x="158079" y="297306"/>
                </a:lnTo>
                <a:lnTo>
                  <a:pt x="119776" y="312620"/>
                </a:lnTo>
                <a:lnTo>
                  <a:pt x="86334" y="316102"/>
                </a:lnTo>
                <a:lnTo>
                  <a:pt x="78576" y="315936"/>
                </a:lnTo>
                <a:lnTo>
                  <a:pt x="39941" y="309625"/>
                </a:lnTo>
                <a:lnTo>
                  <a:pt x="33032" y="307213"/>
                </a:lnTo>
                <a:lnTo>
                  <a:pt x="26111" y="304800"/>
                </a:lnTo>
                <a:lnTo>
                  <a:pt x="5664" y="292480"/>
                </a:lnTo>
                <a:lnTo>
                  <a:pt x="3619" y="290448"/>
                </a:lnTo>
                <a:lnTo>
                  <a:pt x="2159" y="287527"/>
                </a:lnTo>
                <a:lnTo>
                  <a:pt x="1295" y="283590"/>
                </a:lnTo>
                <a:lnTo>
                  <a:pt x="431" y="279780"/>
                </a:lnTo>
                <a:lnTo>
                  <a:pt x="0" y="274192"/>
                </a:lnTo>
                <a:lnTo>
                  <a:pt x="0" y="266953"/>
                </a:lnTo>
                <a:lnTo>
                  <a:pt x="0" y="262127"/>
                </a:lnTo>
                <a:lnTo>
                  <a:pt x="4838" y="242315"/>
                </a:lnTo>
                <a:lnTo>
                  <a:pt x="6019" y="241426"/>
                </a:lnTo>
                <a:lnTo>
                  <a:pt x="7391" y="241045"/>
                </a:lnTo>
                <a:lnTo>
                  <a:pt x="8966" y="241045"/>
                </a:lnTo>
                <a:lnTo>
                  <a:pt x="11163" y="241045"/>
                </a:lnTo>
                <a:lnTo>
                  <a:pt x="14274" y="242315"/>
                </a:lnTo>
                <a:lnTo>
                  <a:pt x="18287" y="244982"/>
                </a:lnTo>
                <a:lnTo>
                  <a:pt x="22288" y="247522"/>
                </a:lnTo>
                <a:lnTo>
                  <a:pt x="63064" y="263868"/>
                </a:lnTo>
                <a:lnTo>
                  <a:pt x="86575" y="266064"/>
                </a:lnTo>
                <a:lnTo>
                  <a:pt x="94119" y="266064"/>
                </a:lnTo>
                <a:lnTo>
                  <a:pt x="129425" y="248284"/>
                </a:lnTo>
                <a:lnTo>
                  <a:pt x="134937" y="233171"/>
                </a:lnTo>
                <a:lnTo>
                  <a:pt x="134937" y="227075"/>
                </a:lnTo>
                <a:lnTo>
                  <a:pt x="134937" y="220217"/>
                </a:lnTo>
                <a:lnTo>
                  <a:pt x="133045" y="214248"/>
                </a:lnTo>
                <a:lnTo>
                  <a:pt x="129273" y="209295"/>
                </a:lnTo>
                <a:lnTo>
                  <a:pt x="125501" y="204342"/>
                </a:lnTo>
                <a:lnTo>
                  <a:pt x="93891" y="185292"/>
                </a:lnTo>
                <a:lnTo>
                  <a:pt x="88066" y="182695"/>
                </a:lnTo>
                <a:lnTo>
                  <a:pt x="52060" y="165193"/>
                </a:lnTo>
                <a:lnTo>
                  <a:pt x="21268" y="139207"/>
                </a:lnTo>
                <a:lnTo>
                  <a:pt x="5547" y="97202"/>
                </a:lnTo>
                <a:lnTo>
                  <a:pt x="5194" y="88010"/>
                </a:lnTo>
                <a:lnTo>
                  <a:pt x="5701" y="77317"/>
                </a:lnTo>
                <a:lnTo>
                  <a:pt x="22886" y="34194"/>
                </a:lnTo>
                <a:lnTo>
                  <a:pt x="58752" y="8431"/>
                </a:lnTo>
                <a:lnTo>
                  <a:pt x="97212" y="333"/>
                </a:lnTo>
                <a:lnTo>
                  <a:pt x="107568" y="0"/>
                </a:lnTo>
                <a:close/>
              </a:path>
            </a:pathLst>
          </a:custGeom>
          <a:ln w="3175">
            <a:solidFill>
              <a:srgbClr val="446A1C"/>
            </a:solidFill>
          </a:ln>
        </p:spPr>
        <p:txBody>
          <a:bodyPr wrap="square" lIns="0" tIns="0" rIns="0" bIns="0" rtlCol="0"/>
          <a:lstStyle/>
          <a:p>
            <a:endParaRPr sz="3800"/>
          </a:p>
        </p:txBody>
      </p:sp>
      <p:sp>
        <p:nvSpPr>
          <p:cNvPr id="18" name="object 18"/>
          <p:cNvSpPr/>
          <p:nvPr/>
        </p:nvSpPr>
        <p:spPr>
          <a:xfrm>
            <a:off x="2106168" y="1514854"/>
            <a:ext cx="6912864" cy="5236464"/>
          </a:xfrm>
          <a:prstGeom prst="rect">
            <a:avLst/>
          </a:prstGeom>
          <a:blipFill>
            <a:blip r:embed="rId5" cstate="print"/>
            <a:stretch>
              <a:fillRect/>
            </a:stretch>
          </a:blipFill>
        </p:spPr>
        <p:txBody>
          <a:bodyPr wrap="square" lIns="0" tIns="0" rIns="0" bIns="0" rtlCol="0"/>
          <a:lstStyle/>
          <a:p>
            <a:endParaRPr sz="3800"/>
          </a:p>
        </p:txBody>
      </p:sp>
    </p:spTree>
    <p:extLst>
      <p:ext uri="{BB962C8B-B14F-4D97-AF65-F5344CB8AC3E}">
        <p14:creationId xmlns:p14="http://schemas.microsoft.com/office/powerpoint/2010/main" val="392914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4150" y="244038"/>
            <a:ext cx="2334935" cy="369332"/>
          </a:xfrm>
          <a:prstGeom prst="rect">
            <a:avLst/>
          </a:prstGeom>
        </p:spPr>
        <p:txBody>
          <a:bodyPr wrap="none">
            <a:spAutoFit/>
          </a:bodyPr>
          <a:lstStyle/>
          <a:p>
            <a:r>
              <a:rPr lang="en-IN" b="1" u="sng" dirty="0" smtClean="0">
                <a:solidFill>
                  <a:srgbClr val="2E4453"/>
                </a:solidFill>
                <a:latin typeface="Merriweather"/>
              </a:rPr>
              <a:t>WordPress Themes</a:t>
            </a:r>
            <a:endParaRPr lang="en-IN" b="1" i="0" u="sng" dirty="0">
              <a:solidFill>
                <a:srgbClr val="2E4453"/>
              </a:solidFill>
              <a:effectLst/>
              <a:latin typeface="Merriweather"/>
            </a:endParaRPr>
          </a:p>
        </p:txBody>
      </p:sp>
      <p:sp>
        <p:nvSpPr>
          <p:cNvPr id="3" name="Rectangle 2"/>
          <p:cNvSpPr/>
          <p:nvPr/>
        </p:nvSpPr>
        <p:spPr>
          <a:xfrm>
            <a:off x="1694150" y="779502"/>
            <a:ext cx="2146742" cy="369332"/>
          </a:xfrm>
          <a:prstGeom prst="rect">
            <a:avLst/>
          </a:prstGeom>
        </p:spPr>
        <p:txBody>
          <a:bodyPr wrap="none">
            <a:spAutoFit/>
          </a:bodyPr>
          <a:lstStyle/>
          <a:p>
            <a:r>
              <a:rPr lang="en-IN" b="1" dirty="0">
                <a:solidFill>
                  <a:srgbClr val="2E4453"/>
                </a:solidFill>
                <a:latin typeface="Noto Sans"/>
              </a:rPr>
              <a:t>What is a Theme?</a:t>
            </a:r>
            <a:endParaRPr lang="en-IN" b="1" i="0" dirty="0">
              <a:solidFill>
                <a:srgbClr val="2E4453"/>
              </a:solidFill>
              <a:effectLst/>
              <a:latin typeface="Noto Sans"/>
            </a:endParaRPr>
          </a:p>
        </p:txBody>
      </p:sp>
      <p:sp>
        <p:nvSpPr>
          <p:cNvPr id="4" name="Rectangle 3"/>
          <p:cNvSpPr/>
          <p:nvPr/>
        </p:nvSpPr>
        <p:spPr>
          <a:xfrm>
            <a:off x="1694151" y="1148834"/>
            <a:ext cx="10053350" cy="646331"/>
          </a:xfrm>
          <a:prstGeom prst="rect">
            <a:avLst/>
          </a:prstGeom>
        </p:spPr>
        <p:txBody>
          <a:bodyPr wrap="square">
            <a:spAutoFit/>
          </a:bodyPr>
          <a:lstStyle/>
          <a:p>
            <a:r>
              <a:rPr lang="en-IN" dirty="0">
                <a:solidFill>
                  <a:srgbClr val="3D596E"/>
                </a:solidFill>
                <a:latin typeface="Times New Roman" panose="02020603050405020304" pitchFamily="18" charset="0"/>
                <a:cs typeface="Times New Roman" panose="02020603050405020304" pitchFamily="18" charset="0"/>
              </a:rPr>
              <a:t>A theme is the overall look and feel of your site. A theme defines where menus and widgets appear on your site, as well as the </a:t>
            </a:r>
            <a:r>
              <a:rPr lang="en-IN" dirty="0" err="1">
                <a:solidFill>
                  <a:srgbClr val="3D596E"/>
                </a:solidFill>
                <a:latin typeface="Times New Roman" panose="02020603050405020304" pitchFamily="18" charset="0"/>
                <a:cs typeface="Times New Roman" panose="02020603050405020304" pitchFamily="18" charset="0"/>
              </a:rPr>
              <a:t>color</a:t>
            </a:r>
            <a:r>
              <a:rPr lang="en-IN" dirty="0">
                <a:solidFill>
                  <a:srgbClr val="3D596E"/>
                </a:solidFill>
                <a:latin typeface="Times New Roman" panose="02020603050405020304" pitchFamily="18" charset="0"/>
                <a:cs typeface="Times New Roman" panose="02020603050405020304" pitchFamily="18" charset="0"/>
              </a:rPr>
              <a:t> scheme and the default layout of pages and posts.</a:t>
            </a:r>
            <a:endParaRPr lang="en-IN" dirty="0">
              <a:latin typeface="Times New Roman" panose="02020603050405020304" pitchFamily="18" charset="0"/>
              <a:cs typeface="Times New Roman" panose="02020603050405020304" pitchFamily="18" charset="0"/>
            </a:endParaRPr>
          </a:p>
        </p:txBody>
      </p:sp>
      <p:pic>
        <p:nvPicPr>
          <p:cNvPr id="47106" name="Picture 2" descr="The Theme Gall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999" y="2004957"/>
            <a:ext cx="5850584" cy="42999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35314" y="6304897"/>
            <a:ext cx="4895571" cy="369332"/>
          </a:xfrm>
          <a:prstGeom prst="rect">
            <a:avLst/>
          </a:prstGeom>
        </p:spPr>
        <p:txBody>
          <a:bodyPr wrap="none">
            <a:spAutoFit/>
          </a:bodyPr>
          <a:lstStyle/>
          <a:p>
            <a:r>
              <a:rPr lang="en-IN" dirty="0">
                <a:solidFill>
                  <a:srgbClr val="000000"/>
                </a:solidFill>
                <a:latin typeface="Noto Sans"/>
              </a:rPr>
              <a:t>Examples of Themes in our Theme Showcase</a:t>
            </a:r>
            <a:endParaRPr lang="en-IN" dirty="0"/>
          </a:p>
        </p:txBody>
      </p:sp>
    </p:spTree>
    <p:extLst>
      <p:ext uri="{BB962C8B-B14F-4D97-AF65-F5344CB8AC3E}">
        <p14:creationId xmlns:p14="http://schemas.microsoft.com/office/powerpoint/2010/main" val="2781434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4181" y="717034"/>
            <a:ext cx="1642437" cy="369332"/>
          </a:xfrm>
          <a:prstGeom prst="rect">
            <a:avLst/>
          </a:prstGeom>
        </p:spPr>
        <p:txBody>
          <a:bodyPr wrap="none">
            <a:spAutoFit/>
          </a:bodyPr>
          <a:lstStyle/>
          <a:p>
            <a:r>
              <a:rPr lang="en-IN" b="1" u="sng" dirty="0">
                <a:solidFill>
                  <a:srgbClr val="2E4453"/>
                </a:solidFill>
                <a:latin typeface="Noto Sans"/>
              </a:rPr>
              <a:t>View Themes</a:t>
            </a:r>
            <a:endParaRPr lang="en-IN" b="1" i="0" u="sng" dirty="0">
              <a:solidFill>
                <a:srgbClr val="2E4453"/>
              </a:solidFill>
              <a:effectLst/>
              <a:latin typeface="Noto Sans"/>
            </a:endParaRPr>
          </a:p>
        </p:txBody>
      </p:sp>
      <p:sp>
        <p:nvSpPr>
          <p:cNvPr id="3" name="Rectangle 2"/>
          <p:cNvSpPr/>
          <p:nvPr/>
        </p:nvSpPr>
        <p:spPr>
          <a:xfrm>
            <a:off x="1744180" y="1264335"/>
            <a:ext cx="9342919" cy="646331"/>
          </a:xfrm>
          <a:prstGeom prst="rect">
            <a:avLst/>
          </a:prstGeom>
        </p:spPr>
        <p:txBody>
          <a:bodyPr wrap="square">
            <a:spAutoFit/>
          </a:bodyPr>
          <a:lstStyle/>
          <a:p>
            <a:r>
              <a:rPr lang="en-IN" dirty="0">
                <a:solidFill>
                  <a:srgbClr val="3D596E"/>
                </a:solidFill>
                <a:latin typeface="Times New Roman" panose="02020603050405020304" pitchFamily="18" charset="0"/>
                <a:cs typeface="Times New Roman" panose="02020603050405020304" pitchFamily="18" charset="0"/>
              </a:rPr>
              <a:t>We have a Theme Showcase full of 300 different designs, layouts, and </a:t>
            </a:r>
            <a:r>
              <a:rPr lang="en-IN" dirty="0" err="1">
                <a:solidFill>
                  <a:srgbClr val="3D596E"/>
                </a:solidFill>
                <a:latin typeface="Times New Roman" panose="02020603050405020304" pitchFamily="18" charset="0"/>
                <a:cs typeface="Times New Roman" panose="02020603050405020304" pitchFamily="18" charset="0"/>
              </a:rPr>
              <a:t>color</a:t>
            </a:r>
            <a:r>
              <a:rPr lang="en-IN" dirty="0">
                <a:solidFill>
                  <a:srgbClr val="3D596E"/>
                </a:solidFill>
                <a:latin typeface="Times New Roman" panose="02020603050405020304" pitchFamily="18" charset="0"/>
                <a:cs typeface="Times New Roman" panose="02020603050405020304" pitchFamily="18" charset="0"/>
              </a:rPr>
              <a:t> schemes to suit your site’s needs.</a:t>
            </a:r>
            <a:endParaRPr lang="en-IN" dirty="0">
              <a:latin typeface="Times New Roman" panose="02020603050405020304" pitchFamily="18" charset="0"/>
              <a:cs typeface="Times New Roman" panose="02020603050405020304" pitchFamily="18" charset="0"/>
            </a:endParaRPr>
          </a:p>
        </p:txBody>
      </p:sp>
      <p:pic>
        <p:nvPicPr>
          <p:cNvPr id="48142" name="Picture 14" descr="Image result for how to choose a free wordpress th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080" y="1929201"/>
            <a:ext cx="5433019" cy="3658799"/>
          </a:xfrm>
          <a:prstGeom prst="rect">
            <a:avLst/>
          </a:prstGeom>
          <a:noFill/>
          <a:extLst>
            <a:ext uri="{909E8E84-426E-40DD-AFC4-6F175D3DCCD1}">
              <a14:hiddenFill xmlns:a14="http://schemas.microsoft.com/office/drawing/2010/main">
                <a:solidFill>
                  <a:srgbClr val="FFFFFF"/>
                </a:solidFill>
              </a14:hiddenFill>
            </a:ext>
          </a:extLst>
        </p:spPr>
      </p:pic>
      <p:pic>
        <p:nvPicPr>
          <p:cNvPr id="48144" name="Picture 16" descr="Image result for search for wordpress the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4322" y="1929201"/>
            <a:ext cx="3986758" cy="255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893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4861" y="590034"/>
            <a:ext cx="2326278" cy="369332"/>
          </a:xfrm>
          <a:prstGeom prst="rect">
            <a:avLst/>
          </a:prstGeom>
        </p:spPr>
        <p:txBody>
          <a:bodyPr wrap="none">
            <a:spAutoFit/>
          </a:bodyPr>
          <a:lstStyle/>
          <a:p>
            <a:r>
              <a:rPr lang="en-IN" b="1" u="sng" dirty="0">
                <a:solidFill>
                  <a:srgbClr val="2E4453"/>
                </a:solidFill>
                <a:latin typeface="Noto Sans"/>
              </a:rPr>
              <a:t>Search for a Theme</a:t>
            </a:r>
            <a:endParaRPr lang="en-IN" b="1" i="0" u="sng" dirty="0">
              <a:solidFill>
                <a:srgbClr val="2E4453"/>
              </a:solidFill>
              <a:effectLst/>
              <a:latin typeface="Noto Sans"/>
            </a:endParaRPr>
          </a:p>
        </p:txBody>
      </p:sp>
      <p:pic>
        <p:nvPicPr>
          <p:cNvPr id="49154" name="Picture 2" descr="Image result for search for wordpress themes in dash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2595562"/>
            <a:ext cx="7607300" cy="40743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51000" y="959366"/>
            <a:ext cx="9601200" cy="1477328"/>
          </a:xfrm>
          <a:prstGeom prst="rect">
            <a:avLst/>
          </a:prstGeom>
        </p:spPr>
        <p:txBody>
          <a:bodyPr wrap="square">
            <a:spAutoFit/>
          </a:bodyPr>
          <a:lstStyle/>
          <a:p>
            <a:r>
              <a:rPr lang="en-IN" dirty="0">
                <a:solidFill>
                  <a:srgbClr val="3D596E"/>
                </a:solidFill>
                <a:latin typeface="Noto Sans"/>
              </a:rPr>
              <a:t>Looking for a particular theme or a feature? Enter your keyword in the search box, and you’ll only be shown themes that match.</a:t>
            </a:r>
          </a:p>
          <a:p>
            <a:r>
              <a:rPr lang="en-IN" dirty="0">
                <a:solidFill>
                  <a:srgbClr val="3D596E"/>
                </a:solidFill>
                <a:latin typeface="Noto Sans"/>
              </a:rPr>
              <a:t>Click </a:t>
            </a:r>
            <a:r>
              <a:rPr lang="en-IN" dirty="0" smtClean="0">
                <a:solidFill>
                  <a:srgbClr val="3D596E"/>
                </a:solidFill>
                <a:latin typeface="Noto Sans"/>
              </a:rPr>
              <a:t>on </a:t>
            </a:r>
            <a:r>
              <a:rPr lang="en-IN" b="1" dirty="0" smtClean="0">
                <a:solidFill>
                  <a:srgbClr val="3D596E"/>
                </a:solidFill>
                <a:latin typeface="Noto Sans"/>
              </a:rPr>
              <a:t>Feature Filter</a:t>
            </a:r>
            <a:r>
              <a:rPr lang="en-IN" dirty="0">
                <a:solidFill>
                  <a:srgbClr val="3D596E"/>
                </a:solidFill>
                <a:latin typeface="Noto Sans"/>
              </a:rPr>
              <a:t> to filter to the themes available to all sites, or click on </a:t>
            </a:r>
            <a:r>
              <a:rPr lang="en-IN" b="1" dirty="0" smtClean="0">
                <a:solidFill>
                  <a:srgbClr val="3D596E"/>
                </a:solidFill>
                <a:latin typeface="Noto Sans"/>
              </a:rPr>
              <a:t>Popular</a:t>
            </a:r>
            <a:r>
              <a:rPr lang="en-IN" dirty="0">
                <a:solidFill>
                  <a:srgbClr val="3D596E"/>
                </a:solidFill>
                <a:latin typeface="Noto Sans"/>
              </a:rPr>
              <a:t> to filter to themes included in the </a:t>
            </a:r>
            <a:r>
              <a:rPr lang="en-IN" dirty="0">
                <a:solidFill>
                  <a:srgbClr val="1E8CBE"/>
                </a:solidFill>
                <a:latin typeface="Noto Sans"/>
                <a:hlinkClick r:id="rId3"/>
              </a:rPr>
              <a:t>Premium or higher plan</a:t>
            </a:r>
            <a:r>
              <a:rPr lang="en-IN" dirty="0">
                <a:solidFill>
                  <a:srgbClr val="3D596E"/>
                </a:solidFill>
                <a:latin typeface="Noto Sans"/>
              </a:rPr>
              <a:t>. Premium themes can also be purchased for use on a site that doesn’t have a Premium or higher plan.</a:t>
            </a:r>
            <a:endParaRPr lang="en-IN" b="0" i="0" dirty="0">
              <a:solidFill>
                <a:srgbClr val="3D596E"/>
              </a:solidFill>
              <a:effectLst/>
              <a:latin typeface="Noto Sans"/>
            </a:endParaRPr>
          </a:p>
        </p:txBody>
      </p:sp>
    </p:spTree>
    <p:extLst>
      <p:ext uri="{BB962C8B-B14F-4D97-AF65-F5344CB8AC3E}">
        <p14:creationId xmlns:p14="http://schemas.microsoft.com/office/powerpoint/2010/main" val="3819470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7744" y="341790"/>
            <a:ext cx="1595309" cy="369332"/>
          </a:xfrm>
          <a:prstGeom prst="rect">
            <a:avLst/>
          </a:prstGeom>
        </p:spPr>
        <p:txBody>
          <a:bodyPr wrap="none">
            <a:spAutoFit/>
          </a:bodyPr>
          <a:lstStyle/>
          <a:p>
            <a:r>
              <a:rPr lang="en-IN" b="1" u="sng" dirty="0">
                <a:solidFill>
                  <a:srgbClr val="2E4453"/>
                </a:solidFill>
                <a:latin typeface="Noto Sans"/>
              </a:rPr>
              <a:t>Theme Menu</a:t>
            </a:r>
            <a:endParaRPr lang="en-IN" b="1" i="0" u="sng" dirty="0">
              <a:solidFill>
                <a:srgbClr val="2E4453"/>
              </a:solidFill>
              <a:effectLst/>
              <a:latin typeface="Noto Sans"/>
            </a:endParaRPr>
          </a:p>
        </p:txBody>
      </p:sp>
      <p:pic>
        <p:nvPicPr>
          <p:cNvPr id="50178" name="Picture 2" descr="Image result for wordpress theme aactivate and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745" y="933966"/>
            <a:ext cx="6715855" cy="34131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67744" y="4569936"/>
            <a:ext cx="9370155" cy="1754326"/>
          </a:xfrm>
          <a:prstGeom prst="rect">
            <a:avLst/>
          </a:prstGeom>
        </p:spPr>
        <p:txBody>
          <a:bodyPr wrap="square">
            <a:spAutoFit/>
          </a:bodyPr>
          <a:lstStyle/>
          <a:p>
            <a:pPr>
              <a:buFont typeface="Arial" panose="020B0604020202020204" pitchFamily="34" charset="0"/>
              <a:buChar char="•"/>
            </a:pPr>
            <a:r>
              <a:rPr lang="en-IN" b="1" dirty="0">
                <a:solidFill>
                  <a:srgbClr val="3D596E"/>
                </a:solidFill>
                <a:latin typeface="Noto Sans"/>
              </a:rPr>
              <a:t>Live </a:t>
            </a:r>
            <a:r>
              <a:rPr lang="en-IN" b="1" dirty="0" smtClean="0">
                <a:solidFill>
                  <a:srgbClr val="3D596E"/>
                </a:solidFill>
                <a:latin typeface="Noto Sans"/>
              </a:rPr>
              <a:t>Preview</a:t>
            </a:r>
            <a:r>
              <a:rPr lang="en-IN" dirty="0">
                <a:solidFill>
                  <a:srgbClr val="3D596E"/>
                </a:solidFill>
                <a:latin typeface="Noto Sans"/>
              </a:rPr>
              <a:t> – A specially designed site showcasing all of the features of a particular </a:t>
            </a:r>
            <a:r>
              <a:rPr lang="en-IN" dirty="0" smtClean="0">
                <a:solidFill>
                  <a:srgbClr val="3D596E"/>
                </a:solidFill>
                <a:latin typeface="Noto Sans"/>
              </a:rPr>
              <a:t>theme</a:t>
            </a:r>
          </a:p>
          <a:p>
            <a:endParaRPr lang="en-IN" dirty="0">
              <a:solidFill>
                <a:srgbClr val="3D596E"/>
              </a:solidFill>
              <a:latin typeface="Noto Sans"/>
            </a:endParaRPr>
          </a:p>
          <a:p>
            <a:pPr>
              <a:buFont typeface="Arial" panose="020B0604020202020204" pitchFamily="34" charset="0"/>
              <a:buChar char="•"/>
            </a:pPr>
            <a:r>
              <a:rPr lang="en-IN" b="1" dirty="0">
                <a:solidFill>
                  <a:srgbClr val="3D596E"/>
                </a:solidFill>
                <a:latin typeface="Noto Sans"/>
              </a:rPr>
              <a:t>Activate</a:t>
            </a:r>
            <a:r>
              <a:rPr lang="en-IN" dirty="0">
                <a:solidFill>
                  <a:srgbClr val="3D596E"/>
                </a:solidFill>
                <a:latin typeface="Noto Sans"/>
              </a:rPr>
              <a:t> – immediately apply the theme to your live </a:t>
            </a:r>
            <a:r>
              <a:rPr lang="en-IN" dirty="0" smtClean="0">
                <a:solidFill>
                  <a:srgbClr val="3D596E"/>
                </a:solidFill>
                <a:latin typeface="Noto Sans"/>
              </a:rPr>
              <a:t>site</a:t>
            </a:r>
          </a:p>
          <a:p>
            <a:endParaRPr lang="en-IN" dirty="0">
              <a:solidFill>
                <a:srgbClr val="3D596E"/>
              </a:solidFill>
              <a:latin typeface="Noto Sans"/>
            </a:endParaRPr>
          </a:p>
          <a:p>
            <a:pPr>
              <a:buFont typeface="Arial" panose="020B0604020202020204" pitchFamily="34" charset="0"/>
              <a:buChar char="•"/>
            </a:pPr>
            <a:r>
              <a:rPr lang="en-IN" b="1" dirty="0" smtClean="0">
                <a:solidFill>
                  <a:srgbClr val="3D596E"/>
                </a:solidFill>
                <a:latin typeface="Noto Sans"/>
              </a:rPr>
              <a:t>Customize</a:t>
            </a:r>
            <a:r>
              <a:rPr lang="en-IN" b="1" dirty="0">
                <a:solidFill>
                  <a:srgbClr val="3D596E"/>
                </a:solidFill>
                <a:latin typeface="Noto Sans"/>
              </a:rPr>
              <a:t> </a:t>
            </a:r>
            <a:r>
              <a:rPr lang="en-IN" dirty="0">
                <a:solidFill>
                  <a:srgbClr val="3D596E"/>
                </a:solidFill>
                <a:latin typeface="Noto Sans"/>
              </a:rPr>
              <a:t>– view what your site with your content will look like with the new theme</a:t>
            </a:r>
            <a:endParaRPr lang="en-IN" b="0" i="0" dirty="0">
              <a:solidFill>
                <a:srgbClr val="3D596E"/>
              </a:solidFill>
              <a:effectLst/>
              <a:latin typeface="Noto Sans"/>
            </a:endParaRPr>
          </a:p>
        </p:txBody>
      </p:sp>
    </p:spTree>
    <p:extLst>
      <p:ext uri="{BB962C8B-B14F-4D97-AF65-F5344CB8AC3E}">
        <p14:creationId xmlns:p14="http://schemas.microsoft.com/office/powerpoint/2010/main" val="3851437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Image result for preview wordpress th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8137"/>
            <a:ext cx="8470900" cy="43354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32844" y="773590"/>
            <a:ext cx="1723549" cy="369332"/>
          </a:xfrm>
          <a:prstGeom prst="rect">
            <a:avLst/>
          </a:prstGeom>
        </p:spPr>
        <p:txBody>
          <a:bodyPr wrap="none">
            <a:spAutoFit/>
          </a:bodyPr>
          <a:lstStyle/>
          <a:p>
            <a:r>
              <a:rPr lang="en-IN" b="1" u="sng" dirty="0" smtClean="0">
                <a:solidFill>
                  <a:srgbClr val="2E4453"/>
                </a:solidFill>
                <a:latin typeface="Noto Sans"/>
              </a:rPr>
              <a:t>Preview </a:t>
            </a:r>
            <a:r>
              <a:rPr lang="en-IN" b="1" u="sng" dirty="0">
                <a:solidFill>
                  <a:srgbClr val="2E4453"/>
                </a:solidFill>
                <a:latin typeface="Noto Sans"/>
              </a:rPr>
              <a:t>Menu</a:t>
            </a:r>
            <a:endParaRPr lang="en-IN" b="1" i="0" u="sng" dirty="0">
              <a:solidFill>
                <a:srgbClr val="2E4453"/>
              </a:solidFill>
              <a:effectLst/>
              <a:latin typeface="Noto Sans"/>
            </a:endParaRPr>
          </a:p>
        </p:txBody>
      </p:sp>
    </p:spTree>
    <p:extLst>
      <p:ext uri="{BB962C8B-B14F-4D97-AF65-F5344CB8AC3E}">
        <p14:creationId xmlns:p14="http://schemas.microsoft.com/office/powerpoint/2010/main" val="2690501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8000" y="680135"/>
            <a:ext cx="7213600" cy="369332"/>
          </a:xfrm>
          <a:prstGeom prst="rect">
            <a:avLst/>
          </a:prstGeom>
        </p:spPr>
        <p:txBody>
          <a:bodyPr wrap="square">
            <a:spAutoFit/>
          </a:bodyPr>
          <a:lstStyle/>
          <a:p>
            <a:r>
              <a:rPr lang="en-IN" b="1" cap="all" dirty="0">
                <a:solidFill>
                  <a:schemeClr val="accent3">
                    <a:lumMod val="75000"/>
                  </a:schemeClr>
                </a:solidFill>
                <a:latin typeface="Oswald"/>
                <a:hlinkClick r:id="rId2"/>
              </a:rPr>
              <a:t>THE DO’S AND DON’TS OF CHOOSING A WORDPRESS THEME</a:t>
            </a:r>
            <a:endParaRPr lang="en-IN" b="1" i="0" u="none" strike="noStrike" cap="all" dirty="0">
              <a:solidFill>
                <a:schemeClr val="accent3">
                  <a:lumMod val="75000"/>
                </a:schemeClr>
              </a:solidFill>
              <a:effectLst/>
              <a:latin typeface="Oswald"/>
            </a:endParaRPr>
          </a:p>
        </p:txBody>
      </p:sp>
      <p:sp>
        <p:nvSpPr>
          <p:cNvPr id="3" name="Rectangle 2"/>
          <p:cNvSpPr/>
          <p:nvPr/>
        </p:nvSpPr>
        <p:spPr>
          <a:xfrm>
            <a:off x="1778000" y="1352034"/>
            <a:ext cx="5618013" cy="369332"/>
          </a:xfrm>
          <a:prstGeom prst="rect">
            <a:avLst/>
          </a:prstGeom>
        </p:spPr>
        <p:txBody>
          <a:bodyPr wrap="none">
            <a:spAutoFit/>
          </a:bodyPr>
          <a:lstStyle/>
          <a:p>
            <a:r>
              <a:rPr lang="en-IN" u="sng" cap="all" dirty="0">
                <a:solidFill>
                  <a:srgbClr val="333333"/>
                </a:solidFill>
                <a:latin typeface="Oswald"/>
              </a:rPr>
              <a:t>THE DOS OF CHOOSING A WORDPRESS </a:t>
            </a:r>
            <a:r>
              <a:rPr lang="en-IN" u="sng" cap="all" dirty="0" smtClean="0">
                <a:solidFill>
                  <a:srgbClr val="333333"/>
                </a:solidFill>
                <a:latin typeface="Oswald"/>
              </a:rPr>
              <a:t>THEME:</a:t>
            </a:r>
            <a:endParaRPr lang="en-IN" b="0" i="0" u="sng" cap="all" dirty="0">
              <a:solidFill>
                <a:srgbClr val="333333"/>
              </a:solidFill>
              <a:effectLst/>
              <a:latin typeface="Oswald"/>
            </a:endParaRPr>
          </a:p>
        </p:txBody>
      </p:sp>
      <p:sp>
        <p:nvSpPr>
          <p:cNvPr id="5" name="Rectangle 1"/>
          <p:cNvSpPr>
            <a:spLocks noChangeArrowheads="1"/>
          </p:cNvSpPr>
          <p:nvPr/>
        </p:nvSpPr>
        <p:spPr bwMode="auto">
          <a:xfrm>
            <a:off x="1879600" y="1145117"/>
            <a:ext cx="7899400" cy="467820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n-US" altLang="en-US" sz="1600" b="0" i="0" u="none" strike="noStrike" cap="none" normalizeH="0" baseline="0" dirty="0" smtClean="0">
                <a:ln>
                  <a:noFill/>
                </a:ln>
                <a:solidFill>
                  <a:srgbClr val="666666"/>
                </a:solidFill>
                <a:effectLst/>
                <a:latin typeface="Georgia" panose="02040502050405020303" pitchFamily="18" charset="0"/>
              </a:rPr>
              <a:t>Make a list of all the features you’re looking for in a theme. The WordPress feature filter makes it easy for you to customize your theme search based on the features you want.</a:t>
            </a:r>
          </a:p>
          <a:p>
            <a:pPr marR="0" lvl="0" algn="l"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smtClean="0">
                <a:ln>
                  <a:noFill/>
                </a:ln>
                <a:solidFill>
                  <a:srgbClr val="666666"/>
                </a:solidFill>
                <a:effectLst/>
                <a:latin typeface="Georgia" panose="02040502050405020303" pitchFamily="18" charset="0"/>
              </a:rPr>
              <a:t/>
            </a:r>
            <a:br>
              <a:rPr kumimoji="0" lang="en-US" altLang="en-US" sz="1600" b="0" i="0" u="none" strike="noStrike" cap="none" normalizeH="0" baseline="0" dirty="0" smtClean="0">
                <a:ln>
                  <a:noFill/>
                </a:ln>
                <a:solidFill>
                  <a:srgbClr val="666666"/>
                </a:solidFill>
                <a:effectLst/>
                <a:latin typeface="Georgia" panose="02040502050405020303" pitchFamily="18" charset="0"/>
              </a:rPr>
            </a:br>
            <a:r>
              <a:rPr kumimoji="0" lang="en-US" altLang="en-US" sz="1600" b="0" i="0" u="none" strike="noStrike" cap="none" normalizeH="0" baseline="0" dirty="0" smtClean="0">
                <a:ln>
                  <a:noFill/>
                </a:ln>
                <a:solidFill>
                  <a:srgbClr val="666666"/>
                </a:solidFill>
                <a:effectLst/>
                <a:latin typeface="Georgia" panose="02040502050405020303" pitchFamily="18" charset="0"/>
              </a:rPr>
              <a:t>2. Choose a theme with s responsive design. It should be compatible with various devices and also, mobile-friendly.</a:t>
            </a:r>
            <a:endParaRPr kumimoji="0" lang="en-US" altLang="en-US"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666666"/>
                </a:solidFill>
                <a:effectLst/>
                <a:latin typeface="Georgia" panose="02040502050405020303" pitchFamily="18" charset="0"/>
              </a:rPr>
              <a:t>  </a:t>
            </a:r>
            <a:r>
              <a:rPr kumimoji="0" lang="en-US" altLang="en-US" sz="174200" b="0" i="0" u="none" strike="noStrike" cap="none" normalizeH="0" baseline="0" dirty="0" smtClean="0">
                <a:ln>
                  <a:noFill/>
                </a:ln>
                <a:solidFill>
                  <a:srgbClr val="666666"/>
                </a:solidFill>
                <a:effectLst/>
                <a:latin typeface="Georgia" panose="02040502050405020303" pitchFamily="18" charset="0"/>
              </a:rPr>
              <a:t/>
            </a:r>
            <a:br>
              <a:rPr kumimoji="0" lang="en-US" altLang="en-US" sz="174200" b="0" i="0" u="none" strike="noStrike" cap="none" normalizeH="0" baseline="0" dirty="0" smtClean="0">
                <a:ln>
                  <a:noFill/>
                </a:ln>
                <a:solidFill>
                  <a:srgbClr val="666666"/>
                </a:solidFill>
                <a:effectLst/>
                <a:latin typeface="Georgia" panose="02040502050405020303" pitchFamily="18" charset="0"/>
              </a:rPr>
            </a:br>
            <a:r>
              <a:rPr kumimoji="0" lang="en-US" altLang="en-US" sz="1600" b="0" i="0" u="none" strike="noStrike" cap="none" normalizeH="0" baseline="0" dirty="0" smtClean="0">
                <a:ln>
                  <a:noFill/>
                </a:ln>
                <a:solidFill>
                  <a:srgbClr val="666666"/>
                </a:solidFill>
                <a:effectLst/>
                <a:latin typeface="Georgia" panose="02040502050405020303" pitchFamily="18" charset="0"/>
              </a:rPr>
              <a:t>3. Go for a paid theme. While you may be looking to create a website on a budget, free       </a:t>
            </a:r>
            <a:r>
              <a:rPr kumimoji="0" lang="en-US" altLang="en-US" sz="1600" b="0" i="0" u="none" strike="noStrike" cap="none" normalizeH="0" dirty="0" smtClean="0">
                <a:ln>
                  <a:noFill/>
                </a:ln>
                <a:solidFill>
                  <a:srgbClr val="666666"/>
                </a:solidFill>
                <a:effectLst/>
                <a:latin typeface="Georgia" panose="02040502050405020303" pitchFamily="18" charset="0"/>
              </a:rPr>
              <a:t>        </a:t>
            </a:r>
            <a:r>
              <a:rPr kumimoji="0" lang="en-US" altLang="en-US" sz="1600" b="0" i="0" u="none" strike="noStrike" cap="none" normalizeH="0" baseline="0" dirty="0" smtClean="0">
                <a:ln>
                  <a:noFill/>
                </a:ln>
                <a:solidFill>
                  <a:srgbClr val="666666"/>
                </a:solidFill>
                <a:effectLst/>
                <a:latin typeface="Georgia" panose="02040502050405020303" pitchFamily="18" charset="0"/>
              </a:rPr>
              <a:t>themes are not regularly updated and they lack support. Premium these are updated, offer more features, are customizable, and are supported.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solidFill>
                <a:srgbClr val="666666"/>
              </a:solidFill>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666666"/>
                </a:solidFill>
                <a:effectLst/>
                <a:latin typeface="Georgia" panose="02040502050405020303" pitchFamily="18" charset="0"/>
              </a:rPr>
              <a:t>4. Ensure the theme works on various browsers such as Mozilla and Google Chrome.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666666"/>
                </a:solidFill>
                <a:effectLst/>
                <a:latin typeface="Georgia" panose="02040502050405020303" pitchFamily="18" charset="0"/>
              </a:rPr>
              <a:t/>
            </a:r>
            <a:br>
              <a:rPr kumimoji="0" lang="en-US" altLang="en-US" sz="1600" b="0" i="0" u="none" strike="noStrike" cap="none" normalizeH="0" baseline="0" dirty="0" smtClean="0">
                <a:ln>
                  <a:noFill/>
                </a:ln>
                <a:solidFill>
                  <a:srgbClr val="666666"/>
                </a:solidFill>
                <a:effectLst/>
                <a:latin typeface="Georgia" panose="02040502050405020303" pitchFamily="18" charset="0"/>
              </a:rPr>
            </a:br>
            <a:r>
              <a:rPr kumimoji="0" lang="en-US" altLang="en-US" sz="1600" b="0" i="0" u="none" strike="noStrike" cap="none" normalizeH="0" baseline="0" dirty="0" smtClean="0">
                <a:ln>
                  <a:noFill/>
                </a:ln>
                <a:solidFill>
                  <a:srgbClr val="666666"/>
                </a:solidFill>
                <a:effectLst/>
                <a:latin typeface="Georgia" panose="02040502050405020303" pitchFamily="18" charset="0"/>
              </a:rPr>
              <a:t>5. Read online reviews before choosing a certain theme. This way, you’ll get firsthand information on how the theme is.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666666"/>
                </a:solidFill>
                <a:effectLst/>
                <a:latin typeface="Georgia" panose="02040502050405020303" pitchFamily="18" charset="0"/>
              </a:rPr>
              <a:t/>
            </a:r>
            <a:br>
              <a:rPr kumimoji="0" lang="en-US" altLang="en-US" sz="1600" b="0" i="0" u="none" strike="noStrike" cap="none" normalizeH="0" baseline="0" dirty="0" smtClean="0">
                <a:ln>
                  <a:noFill/>
                </a:ln>
                <a:solidFill>
                  <a:srgbClr val="666666"/>
                </a:solidFill>
                <a:effectLst/>
                <a:latin typeface="Georgia" panose="02040502050405020303" pitchFamily="18" charset="0"/>
              </a:rPr>
            </a:br>
            <a:r>
              <a:rPr kumimoji="0" lang="en-US" altLang="en-US" sz="1600" b="0" i="0" u="none" strike="noStrike" cap="none" normalizeH="0" baseline="0" dirty="0" smtClean="0">
                <a:ln>
                  <a:noFill/>
                </a:ln>
                <a:solidFill>
                  <a:srgbClr val="666666"/>
                </a:solidFill>
                <a:effectLst/>
                <a:latin typeface="Georgia" panose="02040502050405020303" pitchFamily="18" charset="0"/>
              </a:rPr>
              <a:t>6. Test a potential them thoroughly before putting it to actual use.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666666"/>
                </a:solidFill>
                <a:effectLst/>
                <a:latin typeface="Georgia" panose="02040502050405020303" pitchFamily="18" charset="0"/>
              </a:rPr>
              <a:t/>
            </a:r>
            <a:br>
              <a:rPr kumimoji="0" lang="en-US" altLang="en-US" sz="1600" b="0" i="0" u="none" strike="noStrike" cap="none" normalizeH="0" baseline="0" dirty="0" smtClean="0">
                <a:ln>
                  <a:noFill/>
                </a:ln>
                <a:solidFill>
                  <a:srgbClr val="666666"/>
                </a:solidFill>
                <a:effectLst/>
                <a:latin typeface="Georgia" panose="02040502050405020303" pitchFamily="18" charset="0"/>
              </a:rPr>
            </a:br>
            <a:r>
              <a:rPr kumimoji="0" lang="en-US" altLang="en-US" sz="1600" b="0" i="0" u="none" strike="noStrike" cap="none" normalizeH="0" baseline="0" dirty="0" smtClean="0">
                <a:ln>
                  <a:noFill/>
                </a:ln>
                <a:solidFill>
                  <a:srgbClr val="666666"/>
                </a:solidFill>
                <a:effectLst/>
                <a:latin typeface="Georgia" panose="02040502050405020303" pitchFamily="18" charset="0"/>
              </a:rPr>
              <a:t>7. Do choose a theme which is SEO friendly.</a:t>
            </a:r>
          </a:p>
        </p:txBody>
      </p:sp>
    </p:spTree>
    <p:extLst>
      <p:ext uri="{BB962C8B-B14F-4D97-AF65-F5344CB8AC3E}">
        <p14:creationId xmlns:p14="http://schemas.microsoft.com/office/powerpoint/2010/main" val="2504575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4200" y="769035"/>
            <a:ext cx="8788400" cy="369332"/>
          </a:xfrm>
          <a:prstGeom prst="rect">
            <a:avLst/>
          </a:prstGeom>
        </p:spPr>
        <p:txBody>
          <a:bodyPr wrap="square">
            <a:spAutoFit/>
          </a:bodyPr>
          <a:lstStyle/>
          <a:p>
            <a:r>
              <a:rPr lang="en-IN" b="1" cap="all" dirty="0">
                <a:solidFill>
                  <a:schemeClr val="accent3">
                    <a:lumMod val="75000"/>
                  </a:schemeClr>
                </a:solidFill>
                <a:latin typeface="Oswald"/>
                <a:hlinkClick r:id="rId2"/>
              </a:rPr>
              <a:t>THE DO’S AND DON’TS OF CHOOSING A WORDPRESS </a:t>
            </a:r>
            <a:r>
              <a:rPr lang="en-IN" b="1" cap="all" dirty="0" smtClean="0">
                <a:solidFill>
                  <a:schemeClr val="accent3">
                    <a:lumMod val="75000"/>
                  </a:schemeClr>
                </a:solidFill>
                <a:latin typeface="Oswald"/>
                <a:hlinkClick r:id="rId2"/>
              </a:rPr>
              <a:t>THEME</a:t>
            </a:r>
            <a:r>
              <a:rPr lang="en-IN" b="1" cap="all" dirty="0" smtClean="0">
                <a:solidFill>
                  <a:schemeClr val="accent3">
                    <a:lumMod val="75000"/>
                  </a:schemeClr>
                </a:solidFill>
                <a:latin typeface="Oswald"/>
              </a:rPr>
              <a:t> (Contd..)</a:t>
            </a:r>
            <a:endParaRPr lang="en-IN" b="1" cap="all" dirty="0">
              <a:solidFill>
                <a:schemeClr val="accent3">
                  <a:lumMod val="75000"/>
                </a:schemeClr>
              </a:solidFill>
              <a:latin typeface="Oswald"/>
            </a:endParaRPr>
          </a:p>
        </p:txBody>
      </p:sp>
      <p:sp>
        <p:nvSpPr>
          <p:cNvPr id="4" name="Rectangle 3"/>
          <p:cNvSpPr>
            <a:spLocks noChangeArrowheads="1"/>
          </p:cNvSpPr>
          <p:nvPr/>
        </p:nvSpPr>
        <p:spPr bwMode="auto">
          <a:xfrm>
            <a:off x="1854200" y="1260734"/>
            <a:ext cx="9093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n-US" altLang="en-US" sz="1600" b="0" i="0" u="none" strike="noStrike" cap="none" normalizeH="0" baseline="0" dirty="0" smtClean="0">
                <a:ln>
                  <a:noFill/>
                </a:ln>
                <a:solidFill>
                  <a:srgbClr val="666666"/>
                </a:solidFill>
                <a:effectLst/>
                <a:latin typeface="Georgia" panose="02040502050405020303" pitchFamily="18" charset="0"/>
              </a:rPr>
              <a:t>Don’t go for a bloated theme. While these themes may have lots of features, they tend to run slow and distract users.</a:t>
            </a:r>
          </a:p>
          <a:p>
            <a:pPr marR="0" lvl="0" algn="l"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smtClean="0">
                <a:ln>
                  <a:noFill/>
                </a:ln>
                <a:solidFill>
                  <a:srgbClr val="666666"/>
                </a:solidFill>
                <a:effectLst/>
                <a:latin typeface="Georgia" panose="02040502050405020303" pitchFamily="18" charset="0"/>
              </a:rPr>
              <a:t/>
            </a:r>
            <a:br>
              <a:rPr kumimoji="0" lang="en-US" altLang="en-US" sz="1600" b="0" i="0" u="none" strike="noStrike" cap="none" normalizeH="0" baseline="0" dirty="0" smtClean="0">
                <a:ln>
                  <a:noFill/>
                </a:ln>
                <a:solidFill>
                  <a:srgbClr val="666666"/>
                </a:solidFill>
                <a:effectLst/>
                <a:latin typeface="Georgia" panose="02040502050405020303" pitchFamily="18" charset="0"/>
              </a:rPr>
            </a:br>
            <a:r>
              <a:rPr kumimoji="0" lang="en-US" altLang="en-US" sz="1600" b="0" i="0" u="none" strike="noStrike" cap="none" normalizeH="0" baseline="0" dirty="0" smtClean="0">
                <a:ln>
                  <a:noFill/>
                </a:ln>
                <a:solidFill>
                  <a:srgbClr val="666666"/>
                </a:solidFill>
                <a:effectLst/>
                <a:latin typeface="Georgia" panose="02040502050405020303" pitchFamily="18" charset="0"/>
              </a:rPr>
              <a:t>2. Don’t choose a theme with hard-to-read fonts. The fonts should be easily readable and simple.</a:t>
            </a:r>
            <a:endParaRPr kumimoji="0" lang="en-US" altLang="en-US"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666666"/>
                </a:solidFill>
                <a:effectLst/>
                <a:latin typeface="Georgia" panose="02040502050405020303" pitchFamily="18" charset="0"/>
              </a:rPr>
              <a:t>  </a:t>
            </a:r>
            <a:r>
              <a:rPr kumimoji="0" lang="en-US" altLang="en-US" sz="126800" b="0" i="0" u="none" strike="noStrike" cap="none" normalizeH="0" baseline="0" dirty="0" smtClean="0">
                <a:ln>
                  <a:noFill/>
                </a:ln>
                <a:solidFill>
                  <a:srgbClr val="666666"/>
                </a:solidFill>
                <a:effectLst/>
                <a:latin typeface="Georgia" panose="02040502050405020303" pitchFamily="18" charset="0"/>
              </a:rPr>
              <a:t/>
            </a:r>
            <a:br>
              <a:rPr kumimoji="0" lang="en-US" altLang="en-US" sz="126800" b="0" i="0" u="none" strike="noStrike" cap="none" normalizeH="0" baseline="0" dirty="0" smtClean="0">
                <a:ln>
                  <a:noFill/>
                </a:ln>
                <a:solidFill>
                  <a:srgbClr val="666666"/>
                </a:solidFill>
                <a:effectLst/>
                <a:latin typeface="Georgia" panose="02040502050405020303" pitchFamily="18" charset="0"/>
              </a:rPr>
            </a:br>
            <a:r>
              <a:rPr kumimoji="0" lang="en-US" altLang="en-US" sz="1600" b="0" i="0" u="none" strike="noStrike" cap="none" normalizeH="0" baseline="0" dirty="0" smtClean="0">
                <a:ln>
                  <a:noFill/>
                </a:ln>
                <a:solidFill>
                  <a:srgbClr val="666666"/>
                </a:solidFill>
                <a:effectLst/>
                <a:latin typeface="Georgia" panose="02040502050405020303" pitchFamily="18" charset="0"/>
              </a:rPr>
              <a:t>3. Don’t forget to consider its color. Visual appearance plays a big role when it comes to website design. Don’t choose extremely bright or extremely dark colors; they should appeal to every user.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666666"/>
                </a:solidFill>
                <a:effectLst/>
                <a:latin typeface="Georgia" panose="02040502050405020303" pitchFamily="18" charset="0"/>
              </a:rPr>
              <a:t/>
            </a:r>
            <a:br>
              <a:rPr kumimoji="0" lang="en-US" altLang="en-US" sz="1600" b="0" i="0" u="none" strike="noStrike" cap="none" normalizeH="0" baseline="0" dirty="0" smtClean="0">
                <a:ln>
                  <a:noFill/>
                </a:ln>
                <a:solidFill>
                  <a:srgbClr val="666666"/>
                </a:solidFill>
                <a:effectLst/>
                <a:latin typeface="Georgia" panose="02040502050405020303" pitchFamily="18" charset="0"/>
              </a:rPr>
            </a:br>
            <a:r>
              <a:rPr kumimoji="0" lang="en-US" altLang="en-US" sz="1600" b="0" i="0" u="none" strike="noStrike" cap="none" normalizeH="0" baseline="0" dirty="0" smtClean="0">
                <a:ln>
                  <a:noFill/>
                </a:ln>
                <a:solidFill>
                  <a:srgbClr val="666666"/>
                </a:solidFill>
                <a:effectLst/>
                <a:latin typeface="Georgia" panose="02040502050405020303" pitchFamily="18" charset="0"/>
              </a:rPr>
              <a:t>4. Don’t forget to choose a theme that supports various plugins such as </a:t>
            </a:r>
            <a:r>
              <a:rPr kumimoji="0" lang="en-US" altLang="en-US" sz="1600" b="0" i="0" u="none" strike="noStrike" cap="none" normalizeH="0" baseline="0" dirty="0" err="1" smtClean="0">
                <a:ln>
                  <a:noFill/>
                </a:ln>
                <a:solidFill>
                  <a:srgbClr val="666666"/>
                </a:solidFill>
                <a:effectLst/>
                <a:latin typeface="Georgia" panose="02040502050405020303" pitchFamily="18" charset="0"/>
              </a:rPr>
              <a:t>Yoast</a:t>
            </a:r>
            <a:r>
              <a:rPr kumimoji="0" lang="en-US" altLang="en-US" sz="1600" b="0" i="0" u="none" strike="noStrike" cap="none" normalizeH="0" baseline="0" dirty="0" smtClean="0">
                <a:ln>
                  <a:noFill/>
                </a:ln>
                <a:solidFill>
                  <a:srgbClr val="666666"/>
                </a:solidFill>
                <a:effectLst/>
                <a:latin typeface="Georgia" panose="02040502050405020303" pitchFamily="18" charset="0"/>
              </a:rPr>
              <a:t> and others.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666666"/>
                </a:solidFill>
                <a:effectLst/>
                <a:latin typeface="Georgia" panose="02040502050405020303" pitchFamily="18" charset="0"/>
              </a:rPr>
              <a:t/>
            </a:r>
            <a:br>
              <a:rPr kumimoji="0" lang="en-US" altLang="en-US" sz="1600" b="0" i="0" u="none" strike="noStrike" cap="none" normalizeH="0" baseline="0" dirty="0" smtClean="0">
                <a:ln>
                  <a:noFill/>
                </a:ln>
                <a:solidFill>
                  <a:srgbClr val="666666"/>
                </a:solidFill>
                <a:effectLst/>
                <a:latin typeface="Georgia" panose="02040502050405020303" pitchFamily="18" charset="0"/>
              </a:rPr>
            </a:br>
            <a:r>
              <a:rPr kumimoji="0" lang="en-US" altLang="en-US" sz="1600" b="0" i="0" u="none" strike="noStrike" cap="none" normalizeH="0" baseline="0" dirty="0" smtClean="0">
                <a:ln>
                  <a:noFill/>
                </a:ln>
                <a:solidFill>
                  <a:srgbClr val="666666"/>
                </a:solidFill>
                <a:effectLst/>
                <a:latin typeface="Georgia" panose="02040502050405020303" pitchFamily="18" charset="0"/>
              </a:rPr>
              <a:t>5. Don’t choose a theme without examining your competitors. If you’re looking to stand out from the rest, conduct research on your competitors. This way, you will know what to improve and what to add to your theme so that you can beat them.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666666"/>
                </a:solidFill>
                <a:effectLst/>
                <a:latin typeface="Georgia" panose="02040502050405020303" pitchFamily="18" charset="0"/>
              </a:rPr>
              <a:t>These are some of the dos and don’ts you need to consider before choosing a WordPress theme. There are lots of them available and it’s up to you to choose the right one.</a:t>
            </a:r>
          </a:p>
        </p:txBody>
      </p:sp>
    </p:spTree>
    <p:extLst>
      <p:ext uri="{BB962C8B-B14F-4D97-AF65-F5344CB8AC3E}">
        <p14:creationId xmlns:p14="http://schemas.microsoft.com/office/powerpoint/2010/main" val="1773397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idx="1"/>
          </p:nvPr>
        </p:nvSpPr>
        <p:spPr bwMode="auto">
          <a:xfrm>
            <a:off x="2238375" y="4179094"/>
            <a:ext cx="7661672" cy="16609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The Dashboard</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 Dashboard is the entry page to the Administration portion of Wordpress (Fig. 4). You can ignore most of the information here for now. As you become more comfortable with basic writing and editing of your posts, pages and links, you may wish to use the additional information for managing your site. </a:t>
            </a:r>
          </a:p>
          <a:p>
            <a:pPr>
              <a:lnSpc>
                <a:spcPct val="150000"/>
              </a:lnSpc>
              <a:spcBef>
                <a:spcPts val="492"/>
              </a:spcBef>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For now, notice the second navigation box on the left-hand side of the screen </a:t>
            </a:r>
            <a:r>
              <a:rPr lang="en-US" altLang="en-US" sz="1406" b="1">
                <a:solidFill>
                  <a:srgbClr val="33CC33"/>
                </a:solidFill>
                <a:latin typeface="Century Gothic" panose="020B0502020202020204" pitchFamily="34" charset="0"/>
                <a:ea typeface="ＭＳ Ｐゴシック" panose="020B0600070205080204" pitchFamily="34" charset="-128"/>
                <a:sym typeface="Georgia" panose="02040502050405020303" pitchFamily="18" charset="0"/>
              </a:rPr>
              <a:t>(A)</a:t>
            </a:r>
            <a:endParaRPr lang="en-US" altLang="en-US" sz="1406" b="1">
              <a:solidFill>
                <a:srgbClr val="33CC33"/>
              </a:solidFill>
              <a:latin typeface="Century Gothic" panose="020B0502020202020204" pitchFamily="34" charset="0"/>
              <a:ea typeface="ヒラギノ明朝 ProN W6" pitchFamily="18" charset="-128"/>
              <a:sym typeface="Georgia" panose="02040502050405020303" pitchFamily="18" charset="0"/>
            </a:endParaRPr>
          </a:p>
        </p:txBody>
      </p:sp>
      <p:sp>
        <p:nvSpPr>
          <p:cNvPr id="19460" name="Rectangle 4"/>
          <p:cNvSpPr>
            <a:spLocks/>
          </p:cNvSpPr>
          <p:nvPr/>
        </p:nvSpPr>
        <p:spPr bwMode="auto">
          <a:xfrm>
            <a:off x="2506266" y="3323136"/>
            <a:ext cx="294953"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4</a:t>
            </a:r>
          </a:p>
        </p:txBody>
      </p:sp>
      <p:grpSp>
        <p:nvGrpSpPr>
          <p:cNvPr id="153605" name="Group 5"/>
          <p:cNvGrpSpPr>
            <a:grpSpLocks/>
          </p:cNvGrpSpPr>
          <p:nvPr/>
        </p:nvGrpSpPr>
        <p:grpSpPr bwMode="auto">
          <a:xfrm>
            <a:off x="2238375" y="1339453"/>
            <a:ext cx="848320" cy="410766"/>
            <a:chOff x="0" y="0"/>
            <a:chExt cx="760" cy="368"/>
          </a:xfrm>
        </p:grpSpPr>
        <p:sp>
          <p:nvSpPr>
            <p:cNvPr id="19462" name="Line 6"/>
            <p:cNvSpPr>
              <a:spLocks noChangeShapeType="1"/>
            </p:cNvSpPr>
            <p:nvPr/>
          </p:nvSpPr>
          <p:spPr bwMode="auto">
            <a:xfrm flipH="1">
              <a:off x="391"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19463" name="Rectangle 7"/>
            <p:cNvSpPr>
              <a:spLocks/>
            </p:cNvSpPr>
            <p:nvPr/>
          </p:nvSpPr>
          <p:spPr bwMode="auto">
            <a:xfrm>
              <a:off x="82"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dirty="0">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sp>
          <p:nvSpPr>
            <p:cNvPr id="19464" name="Oval 8"/>
            <p:cNvSpPr>
              <a:spLocks/>
            </p:cNvSpPr>
            <p:nvPr/>
          </p:nvSpPr>
          <p:spPr bwMode="auto">
            <a:xfrm>
              <a:off x="0" y="0"/>
              <a:ext cx="368" cy="368"/>
            </a:xfrm>
            <a:prstGeom prst="ellipse">
              <a:avLst/>
            </a:prstGeom>
            <a:no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graphicFrame>
        <p:nvGraphicFramePr>
          <p:cNvPr id="153609" name="Object 9"/>
          <p:cNvGraphicFramePr>
            <a:graphicFrameLocks noChangeAspect="1"/>
          </p:cNvGraphicFramePr>
          <p:nvPr/>
        </p:nvGraphicFramePr>
        <p:xfrm>
          <a:off x="3202781" y="160735"/>
          <a:ext cx="6375797" cy="3743771"/>
        </p:xfrm>
        <a:graphic>
          <a:graphicData uri="http://schemas.openxmlformats.org/presentationml/2006/ole">
            <mc:AlternateContent xmlns:mc="http://schemas.openxmlformats.org/markup-compatibility/2006">
              <mc:Choice xmlns:v="urn:schemas-microsoft-com:vml" Requires="v">
                <p:oleObj spid="_x0000_s1046" name="Image" r:id="rId3" imgW="15517460" imgH="8076190" progId="Photoshop.Image.11">
                  <p:embed/>
                </p:oleObj>
              </mc:Choice>
              <mc:Fallback>
                <p:oleObj name="Image" r:id="rId3" imgW="15517460" imgH="8076190" progId="Photoshop.Image.11">
                  <p:embed/>
                  <p:pic>
                    <p:nvPicPr>
                      <p:cNvPr id="153609" name="Object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2781" y="160735"/>
                        <a:ext cx="6375797" cy="3743771"/>
                      </a:xfrm>
                      <a:prstGeom prst="rect">
                        <a:avLst/>
                      </a:prstGeom>
                      <a:blipFill dpi="0" rotWithShape="0">
                        <a:blip/>
                        <a:srcRect/>
                        <a:tile tx="0" ty="0" sx="100000" sy="100000" flip="none" algn="tl"/>
                      </a:blip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023639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37143" y="1008508"/>
            <a:ext cx="4668583" cy="331977"/>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5844921" y="1007618"/>
            <a:ext cx="861694" cy="333755"/>
          </a:xfrm>
          <a:prstGeom prst="rect">
            <a:avLst/>
          </a:prstGeom>
          <a:blipFill>
            <a:blip r:embed="rId3" cstate="print"/>
            <a:stretch>
              <a:fillRect/>
            </a:stretch>
          </a:blipFill>
        </p:spPr>
        <p:txBody>
          <a:bodyPr wrap="square" lIns="0" tIns="0" rIns="0" bIns="0" rtlCol="0"/>
          <a:lstStyle/>
          <a:p>
            <a:endParaRPr sz="3800"/>
          </a:p>
        </p:txBody>
      </p:sp>
      <p:sp>
        <p:nvSpPr>
          <p:cNvPr id="4" name="object 4"/>
          <p:cNvSpPr/>
          <p:nvPr/>
        </p:nvSpPr>
        <p:spPr>
          <a:xfrm>
            <a:off x="2868930" y="1088009"/>
            <a:ext cx="86995" cy="130175"/>
          </a:xfrm>
          <a:custGeom>
            <a:avLst/>
            <a:gdLst/>
            <a:ahLst/>
            <a:cxnLst/>
            <a:rect l="l" t="t" r="r" b="b"/>
            <a:pathLst>
              <a:path w="86994" h="130175">
                <a:moveTo>
                  <a:pt x="43179" y="0"/>
                </a:moveTo>
                <a:lnTo>
                  <a:pt x="0" y="129793"/>
                </a:lnTo>
                <a:lnTo>
                  <a:pt x="86486" y="129793"/>
                </a:lnTo>
                <a:lnTo>
                  <a:pt x="43306" y="0"/>
                </a:lnTo>
                <a:lnTo>
                  <a:pt x="43179" y="0"/>
                </a:lnTo>
                <a:close/>
              </a:path>
            </a:pathLst>
          </a:custGeom>
          <a:ln w="3175">
            <a:solidFill>
              <a:srgbClr val="446A1C"/>
            </a:solidFill>
          </a:ln>
        </p:spPr>
        <p:txBody>
          <a:bodyPr wrap="square" lIns="0" tIns="0" rIns="0" bIns="0" rtlCol="0"/>
          <a:lstStyle/>
          <a:p>
            <a:endParaRPr sz="3800"/>
          </a:p>
        </p:txBody>
      </p:sp>
      <p:sp>
        <p:nvSpPr>
          <p:cNvPr id="5" name="object 5"/>
          <p:cNvSpPr/>
          <p:nvPr/>
        </p:nvSpPr>
        <p:spPr>
          <a:xfrm>
            <a:off x="5073141" y="1077467"/>
            <a:ext cx="129286" cy="209422"/>
          </a:xfrm>
          <a:prstGeom prst="rect">
            <a:avLst/>
          </a:prstGeom>
          <a:blipFill>
            <a:blip r:embed="rId4" cstate="print"/>
            <a:stretch>
              <a:fillRect/>
            </a:stretch>
          </a:blipFill>
        </p:spPr>
        <p:txBody>
          <a:bodyPr wrap="square" lIns="0" tIns="0" rIns="0" bIns="0" rtlCol="0"/>
          <a:lstStyle/>
          <a:p>
            <a:endParaRPr sz="3800"/>
          </a:p>
        </p:txBody>
      </p:sp>
      <p:sp>
        <p:nvSpPr>
          <p:cNvPr id="6" name="object 6"/>
          <p:cNvSpPr/>
          <p:nvPr/>
        </p:nvSpPr>
        <p:spPr>
          <a:xfrm>
            <a:off x="5378069" y="1076833"/>
            <a:ext cx="83946" cy="105282"/>
          </a:xfrm>
          <a:prstGeom prst="rect">
            <a:avLst/>
          </a:prstGeom>
          <a:blipFill>
            <a:blip r:embed="rId5" cstate="print"/>
            <a:stretch>
              <a:fillRect/>
            </a:stretch>
          </a:blipFill>
        </p:spPr>
        <p:txBody>
          <a:bodyPr wrap="square" lIns="0" tIns="0" rIns="0" bIns="0" rtlCol="0"/>
          <a:lstStyle/>
          <a:p>
            <a:endParaRPr sz="3800"/>
          </a:p>
        </p:txBody>
      </p:sp>
      <p:sp>
        <p:nvSpPr>
          <p:cNvPr id="7" name="object 7"/>
          <p:cNvSpPr/>
          <p:nvPr/>
        </p:nvSpPr>
        <p:spPr>
          <a:xfrm>
            <a:off x="5635625" y="1076326"/>
            <a:ext cx="86233" cy="88391"/>
          </a:xfrm>
          <a:prstGeom prst="rect">
            <a:avLst/>
          </a:prstGeom>
          <a:blipFill>
            <a:blip r:embed="rId6" cstate="print"/>
            <a:stretch>
              <a:fillRect/>
            </a:stretch>
          </a:blipFill>
        </p:spPr>
        <p:txBody>
          <a:bodyPr wrap="square" lIns="0" tIns="0" rIns="0" bIns="0" rtlCol="0"/>
          <a:lstStyle/>
          <a:p>
            <a:endParaRPr sz="3800"/>
          </a:p>
        </p:txBody>
      </p:sp>
      <p:sp>
        <p:nvSpPr>
          <p:cNvPr id="8" name="object 8"/>
          <p:cNvSpPr/>
          <p:nvPr/>
        </p:nvSpPr>
        <p:spPr>
          <a:xfrm>
            <a:off x="4801997" y="1076326"/>
            <a:ext cx="86232" cy="88391"/>
          </a:xfrm>
          <a:prstGeom prst="rect">
            <a:avLst/>
          </a:prstGeom>
          <a:blipFill>
            <a:blip r:embed="rId6" cstate="print"/>
            <a:stretch>
              <a:fillRect/>
            </a:stretch>
          </a:blipFill>
        </p:spPr>
        <p:txBody>
          <a:bodyPr wrap="square" lIns="0" tIns="0" rIns="0" bIns="0" rtlCol="0"/>
          <a:lstStyle/>
          <a:p>
            <a:endParaRPr sz="3800"/>
          </a:p>
        </p:txBody>
      </p:sp>
      <p:sp>
        <p:nvSpPr>
          <p:cNvPr id="9" name="object 9"/>
          <p:cNvSpPr/>
          <p:nvPr/>
        </p:nvSpPr>
        <p:spPr>
          <a:xfrm>
            <a:off x="4464558" y="1074419"/>
            <a:ext cx="160527" cy="215772"/>
          </a:xfrm>
          <a:prstGeom prst="rect">
            <a:avLst/>
          </a:prstGeom>
          <a:blipFill>
            <a:blip r:embed="rId7" cstate="print"/>
            <a:stretch>
              <a:fillRect/>
            </a:stretch>
          </a:blipFill>
        </p:spPr>
        <p:txBody>
          <a:bodyPr wrap="square" lIns="0" tIns="0" rIns="0" bIns="0" rtlCol="0"/>
          <a:lstStyle/>
          <a:p>
            <a:endParaRPr sz="3800"/>
          </a:p>
        </p:txBody>
      </p:sp>
      <p:sp>
        <p:nvSpPr>
          <p:cNvPr id="10" name="object 10"/>
          <p:cNvSpPr/>
          <p:nvPr/>
        </p:nvSpPr>
        <p:spPr>
          <a:xfrm>
            <a:off x="5574539" y="1029717"/>
            <a:ext cx="226695" cy="306705"/>
          </a:xfrm>
          <a:custGeom>
            <a:avLst/>
            <a:gdLst/>
            <a:ahLst/>
            <a:cxnLst/>
            <a:rect l="l" t="t" r="r" b="b"/>
            <a:pathLst>
              <a:path w="226695" h="306705">
                <a:moveTo>
                  <a:pt x="18414" y="0"/>
                </a:moveTo>
                <a:lnTo>
                  <a:pt x="97409" y="0"/>
                </a:lnTo>
                <a:lnTo>
                  <a:pt x="105410" y="0"/>
                </a:lnTo>
                <a:lnTo>
                  <a:pt x="112013" y="254"/>
                </a:lnTo>
                <a:lnTo>
                  <a:pt x="156892" y="7741"/>
                </a:lnTo>
                <a:lnTo>
                  <a:pt x="194319" y="32684"/>
                </a:lnTo>
                <a:lnTo>
                  <a:pt x="210339" y="75011"/>
                </a:lnTo>
                <a:lnTo>
                  <a:pt x="210692" y="83820"/>
                </a:lnTo>
                <a:lnTo>
                  <a:pt x="210435" y="91293"/>
                </a:lnTo>
                <a:lnTo>
                  <a:pt x="195325" y="134238"/>
                </a:lnTo>
                <a:lnTo>
                  <a:pt x="164830" y="158083"/>
                </a:lnTo>
                <a:lnTo>
                  <a:pt x="151384" y="163322"/>
                </a:lnTo>
                <a:lnTo>
                  <a:pt x="155956" y="165481"/>
                </a:lnTo>
                <a:lnTo>
                  <a:pt x="175640" y="182753"/>
                </a:lnTo>
                <a:lnTo>
                  <a:pt x="179197" y="187198"/>
                </a:lnTo>
                <a:lnTo>
                  <a:pt x="194817" y="217550"/>
                </a:lnTo>
                <a:lnTo>
                  <a:pt x="220599" y="277749"/>
                </a:lnTo>
                <a:lnTo>
                  <a:pt x="222885" y="283718"/>
                </a:lnTo>
                <a:lnTo>
                  <a:pt x="224536" y="288036"/>
                </a:lnTo>
                <a:lnTo>
                  <a:pt x="225298" y="290830"/>
                </a:lnTo>
                <a:lnTo>
                  <a:pt x="226060" y="293497"/>
                </a:lnTo>
                <a:lnTo>
                  <a:pt x="226440" y="295656"/>
                </a:lnTo>
                <a:lnTo>
                  <a:pt x="226440" y="297307"/>
                </a:lnTo>
                <a:lnTo>
                  <a:pt x="226440" y="298958"/>
                </a:lnTo>
                <a:lnTo>
                  <a:pt x="226187" y="300482"/>
                </a:lnTo>
                <a:lnTo>
                  <a:pt x="225551" y="301625"/>
                </a:lnTo>
                <a:lnTo>
                  <a:pt x="224916" y="302768"/>
                </a:lnTo>
                <a:lnTo>
                  <a:pt x="223392" y="303784"/>
                </a:lnTo>
                <a:lnTo>
                  <a:pt x="220979" y="304546"/>
                </a:lnTo>
                <a:lnTo>
                  <a:pt x="218694" y="305435"/>
                </a:lnTo>
                <a:lnTo>
                  <a:pt x="215137" y="305943"/>
                </a:lnTo>
                <a:lnTo>
                  <a:pt x="210692" y="306197"/>
                </a:lnTo>
                <a:lnTo>
                  <a:pt x="206121" y="306578"/>
                </a:lnTo>
                <a:lnTo>
                  <a:pt x="199898" y="306705"/>
                </a:lnTo>
                <a:lnTo>
                  <a:pt x="192024" y="306705"/>
                </a:lnTo>
                <a:lnTo>
                  <a:pt x="185420" y="306705"/>
                </a:lnTo>
                <a:lnTo>
                  <a:pt x="180086" y="306578"/>
                </a:lnTo>
                <a:lnTo>
                  <a:pt x="176149" y="306197"/>
                </a:lnTo>
                <a:lnTo>
                  <a:pt x="172212" y="305943"/>
                </a:lnTo>
                <a:lnTo>
                  <a:pt x="169163" y="305308"/>
                </a:lnTo>
                <a:lnTo>
                  <a:pt x="166877" y="304419"/>
                </a:lnTo>
                <a:lnTo>
                  <a:pt x="164591" y="303657"/>
                </a:lnTo>
                <a:lnTo>
                  <a:pt x="162940" y="302513"/>
                </a:lnTo>
                <a:lnTo>
                  <a:pt x="162051" y="301117"/>
                </a:lnTo>
                <a:lnTo>
                  <a:pt x="161162" y="299847"/>
                </a:lnTo>
                <a:lnTo>
                  <a:pt x="160274" y="298196"/>
                </a:lnTo>
                <a:lnTo>
                  <a:pt x="159638" y="296291"/>
                </a:lnTo>
                <a:lnTo>
                  <a:pt x="132334" y="228219"/>
                </a:lnTo>
                <a:lnTo>
                  <a:pt x="129032" y="220472"/>
                </a:lnTo>
                <a:lnTo>
                  <a:pt x="125857" y="213613"/>
                </a:lnTo>
                <a:lnTo>
                  <a:pt x="122682" y="207645"/>
                </a:lnTo>
                <a:lnTo>
                  <a:pt x="119507" y="201675"/>
                </a:lnTo>
                <a:lnTo>
                  <a:pt x="98806" y="183642"/>
                </a:lnTo>
                <a:lnTo>
                  <a:pt x="93852" y="181483"/>
                </a:lnTo>
                <a:lnTo>
                  <a:pt x="88011" y="180467"/>
                </a:lnTo>
                <a:lnTo>
                  <a:pt x="81407" y="180467"/>
                </a:lnTo>
                <a:lnTo>
                  <a:pt x="61975" y="180467"/>
                </a:lnTo>
                <a:lnTo>
                  <a:pt x="61975" y="296799"/>
                </a:lnTo>
                <a:lnTo>
                  <a:pt x="61975" y="298450"/>
                </a:lnTo>
                <a:lnTo>
                  <a:pt x="61467" y="299847"/>
                </a:lnTo>
                <a:lnTo>
                  <a:pt x="60451" y="301117"/>
                </a:lnTo>
                <a:lnTo>
                  <a:pt x="59436" y="302260"/>
                </a:lnTo>
                <a:lnTo>
                  <a:pt x="57785" y="303403"/>
                </a:lnTo>
                <a:lnTo>
                  <a:pt x="55372" y="304164"/>
                </a:lnTo>
                <a:lnTo>
                  <a:pt x="53086" y="304926"/>
                </a:lnTo>
                <a:lnTo>
                  <a:pt x="49911" y="305562"/>
                </a:lnTo>
                <a:lnTo>
                  <a:pt x="45974" y="306070"/>
                </a:lnTo>
                <a:lnTo>
                  <a:pt x="42037" y="306450"/>
                </a:lnTo>
                <a:lnTo>
                  <a:pt x="37084" y="306705"/>
                </a:lnTo>
                <a:lnTo>
                  <a:pt x="30861" y="306705"/>
                </a:lnTo>
                <a:lnTo>
                  <a:pt x="24891" y="306705"/>
                </a:lnTo>
                <a:lnTo>
                  <a:pt x="6350" y="304164"/>
                </a:lnTo>
                <a:lnTo>
                  <a:pt x="3937" y="303403"/>
                </a:lnTo>
                <a:lnTo>
                  <a:pt x="2286" y="302260"/>
                </a:lnTo>
                <a:lnTo>
                  <a:pt x="1397" y="301117"/>
                </a:lnTo>
                <a:lnTo>
                  <a:pt x="508" y="299847"/>
                </a:lnTo>
                <a:lnTo>
                  <a:pt x="0" y="298450"/>
                </a:lnTo>
                <a:lnTo>
                  <a:pt x="0" y="296799"/>
                </a:lnTo>
                <a:lnTo>
                  <a:pt x="0" y="19685"/>
                </a:lnTo>
                <a:lnTo>
                  <a:pt x="0" y="12700"/>
                </a:lnTo>
                <a:lnTo>
                  <a:pt x="1777" y="7747"/>
                </a:lnTo>
                <a:lnTo>
                  <a:pt x="5334" y="4699"/>
                </a:lnTo>
                <a:lnTo>
                  <a:pt x="8889" y="1650"/>
                </a:lnTo>
                <a:lnTo>
                  <a:pt x="13208" y="0"/>
                </a:lnTo>
                <a:lnTo>
                  <a:pt x="18414" y="0"/>
                </a:lnTo>
                <a:close/>
              </a:path>
            </a:pathLst>
          </a:custGeom>
          <a:ln w="3175">
            <a:solidFill>
              <a:srgbClr val="446A1C"/>
            </a:solidFill>
          </a:ln>
        </p:spPr>
        <p:txBody>
          <a:bodyPr wrap="square" lIns="0" tIns="0" rIns="0" bIns="0" rtlCol="0"/>
          <a:lstStyle/>
          <a:p>
            <a:endParaRPr sz="3800"/>
          </a:p>
        </p:txBody>
      </p:sp>
      <p:sp>
        <p:nvSpPr>
          <p:cNvPr id="11" name="object 11"/>
          <p:cNvSpPr/>
          <p:nvPr/>
        </p:nvSpPr>
        <p:spPr>
          <a:xfrm>
            <a:off x="5316982" y="1029717"/>
            <a:ext cx="209550" cy="306705"/>
          </a:xfrm>
          <a:custGeom>
            <a:avLst/>
            <a:gdLst/>
            <a:ahLst/>
            <a:cxnLst/>
            <a:rect l="l" t="t" r="r" b="b"/>
            <a:pathLst>
              <a:path w="209550" h="306705">
                <a:moveTo>
                  <a:pt x="20954" y="0"/>
                </a:moveTo>
                <a:lnTo>
                  <a:pt x="92963" y="0"/>
                </a:lnTo>
                <a:lnTo>
                  <a:pt x="100202" y="0"/>
                </a:lnTo>
                <a:lnTo>
                  <a:pt x="107060" y="381"/>
                </a:lnTo>
                <a:lnTo>
                  <a:pt x="113537" y="888"/>
                </a:lnTo>
                <a:lnTo>
                  <a:pt x="120141" y="1397"/>
                </a:lnTo>
                <a:lnTo>
                  <a:pt x="127888" y="2667"/>
                </a:lnTo>
                <a:lnTo>
                  <a:pt x="164718" y="14478"/>
                </a:lnTo>
                <a:lnTo>
                  <a:pt x="197421" y="45100"/>
                </a:lnTo>
                <a:lnTo>
                  <a:pt x="208710" y="83667"/>
                </a:lnTo>
                <a:lnTo>
                  <a:pt x="209041" y="92710"/>
                </a:lnTo>
                <a:lnTo>
                  <a:pt x="208539" y="105209"/>
                </a:lnTo>
                <a:lnTo>
                  <a:pt x="196461" y="147826"/>
                </a:lnTo>
                <a:lnTo>
                  <a:pt x="169529" y="178061"/>
                </a:lnTo>
                <a:lnTo>
                  <a:pt x="128311" y="195371"/>
                </a:lnTo>
                <a:lnTo>
                  <a:pt x="87502" y="199389"/>
                </a:lnTo>
                <a:lnTo>
                  <a:pt x="61975" y="199389"/>
                </a:lnTo>
                <a:lnTo>
                  <a:pt x="61975" y="296799"/>
                </a:lnTo>
                <a:lnTo>
                  <a:pt x="61975" y="298450"/>
                </a:lnTo>
                <a:lnTo>
                  <a:pt x="61467" y="299847"/>
                </a:lnTo>
                <a:lnTo>
                  <a:pt x="60451" y="301117"/>
                </a:lnTo>
                <a:lnTo>
                  <a:pt x="59435" y="302260"/>
                </a:lnTo>
                <a:lnTo>
                  <a:pt x="57784" y="303403"/>
                </a:lnTo>
                <a:lnTo>
                  <a:pt x="55371" y="304164"/>
                </a:lnTo>
                <a:lnTo>
                  <a:pt x="53085" y="304926"/>
                </a:lnTo>
                <a:lnTo>
                  <a:pt x="49910" y="305562"/>
                </a:lnTo>
                <a:lnTo>
                  <a:pt x="45973" y="306070"/>
                </a:lnTo>
                <a:lnTo>
                  <a:pt x="42037" y="306450"/>
                </a:lnTo>
                <a:lnTo>
                  <a:pt x="37083" y="306705"/>
                </a:lnTo>
                <a:lnTo>
                  <a:pt x="30860" y="306705"/>
                </a:lnTo>
                <a:lnTo>
                  <a:pt x="24891" y="306705"/>
                </a:lnTo>
                <a:lnTo>
                  <a:pt x="6350" y="304164"/>
                </a:lnTo>
                <a:lnTo>
                  <a:pt x="3937" y="303403"/>
                </a:lnTo>
                <a:lnTo>
                  <a:pt x="2285" y="302260"/>
                </a:lnTo>
                <a:lnTo>
                  <a:pt x="1396" y="301117"/>
                </a:lnTo>
                <a:lnTo>
                  <a:pt x="507" y="299847"/>
                </a:lnTo>
                <a:lnTo>
                  <a:pt x="0" y="298450"/>
                </a:lnTo>
                <a:lnTo>
                  <a:pt x="0" y="296799"/>
                </a:lnTo>
                <a:lnTo>
                  <a:pt x="0" y="22225"/>
                </a:lnTo>
                <a:lnTo>
                  <a:pt x="0" y="14859"/>
                </a:lnTo>
                <a:lnTo>
                  <a:pt x="1904" y="9271"/>
                </a:lnTo>
                <a:lnTo>
                  <a:pt x="5714" y="5587"/>
                </a:lnTo>
                <a:lnTo>
                  <a:pt x="9651" y="1905"/>
                </a:lnTo>
                <a:lnTo>
                  <a:pt x="14731" y="0"/>
                </a:lnTo>
                <a:lnTo>
                  <a:pt x="20954" y="0"/>
                </a:lnTo>
                <a:close/>
              </a:path>
            </a:pathLst>
          </a:custGeom>
          <a:ln w="3175">
            <a:solidFill>
              <a:srgbClr val="446A1C"/>
            </a:solidFill>
          </a:ln>
        </p:spPr>
        <p:txBody>
          <a:bodyPr wrap="square" lIns="0" tIns="0" rIns="0" bIns="0" rtlCol="0"/>
          <a:lstStyle/>
          <a:p>
            <a:endParaRPr sz="3800"/>
          </a:p>
        </p:txBody>
      </p:sp>
      <p:sp>
        <p:nvSpPr>
          <p:cNvPr id="12" name="object 12"/>
          <p:cNvSpPr/>
          <p:nvPr/>
        </p:nvSpPr>
        <p:spPr>
          <a:xfrm>
            <a:off x="5012182" y="1029717"/>
            <a:ext cx="254000" cy="305435"/>
          </a:xfrm>
          <a:custGeom>
            <a:avLst/>
            <a:gdLst/>
            <a:ahLst/>
            <a:cxnLst/>
            <a:rect l="l" t="t" r="r" b="b"/>
            <a:pathLst>
              <a:path w="254000" h="305434">
                <a:moveTo>
                  <a:pt x="18414" y="0"/>
                </a:moveTo>
                <a:lnTo>
                  <a:pt x="96646" y="0"/>
                </a:lnTo>
                <a:lnTo>
                  <a:pt x="116322" y="615"/>
                </a:lnTo>
                <a:lnTo>
                  <a:pt x="165988" y="9651"/>
                </a:lnTo>
                <a:lnTo>
                  <a:pt x="203529" y="29136"/>
                </a:lnTo>
                <a:lnTo>
                  <a:pt x="230997" y="58912"/>
                </a:lnTo>
                <a:lnTo>
                  <a:pt x="247886" y="98613"/>
                </a:lnTo>
                <a:lnTo>
                  <a:pt x="253618" y="148209"/>
                </a:lnTo>
                <a:lnTo>
                  <a:pt x="252928" y="168423"/>
                </a:lnTo>
                <a:lnTo>
                  <a:pt x="242569" y="220091"/>
                </a:lnTo>
                <a:lnTo>
                  <a:pt x="220763" y="258613"/>
                </a:lnTo>
                <a:lnTo>
                  <a:pt x="188404" y="285099"/>
                </a:lnTo>
                <a:lnTo>
                  <a:pt x="145801" y="300325"/>
                </a:lnTo>
                <a:lnTo>
                  <a:pt x="91312" y="305308"/>
                </a:lnTo>
                <a:lnTo>
                  <a:pt x="18414" y="305308"/>
                </a:lnTo>
                <a:lnTo>
                  <a:pt x="13207" y="305308"/>
                </a:lnTo>
                <a:lnTo>
                  <a:pt x="8889" y="303784"/>
                </a:lnTo>
                <a:lnTo>
                  <a:pt x="5333" y="300736"/>
                </a:lnTo>
                <a:lnTo>
                  <a:pt x="1777" y="297688"/>
                </a:lnTo>
                <a:lnTo>
                  <a:pt x="0" y="292608"/>
                </a:lnTo>
                <a:lnTo>
                  <a:pt x="0" y="285750"/>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13" name="object 13"/>
          <p:cNvSpPr/>
          <p:nvPr/>
        </p:nvSpPr>
        <p:spPr>
          <a:xfrm>
            <a:off x="4740911" y="1029717"/>
            <a:ext cx="226695" cy="306705"/>
          </a:xfrm>
          <a:custGeom>
            <a:avLst/>
            <a:gdLst/>
            <a:ahLst/>
            <a:cxnLst/>
            <a:rect l="l" t="t" r="r" b="b"/>
            <a:pathLst>
              <a:path w="226695" h="306705">
                <a:moveTo>
                  <a:pt x="18414" y="0"/>
                </a:moveTo>
                <a:lnTo>
                  <a:pt x="97409" y="0"/>
                </a:lnTo>
                <a:lnTo>
                  <a:pt x="105410" y="0"/>
                </a:lnTo>
                <a:lnTo>
                  <a:pt x="112013" y="254"/>
                </a:lnTo>
                <a:lnTo>
                  <a:pt x="156892" y="7741"/>
                </a:lnTo>
                <a:lnTo>
                  <a:pt x="194319" y="32684"/>
                </a:lnTo>
                <a:lnTo>
                  <a:pt x="210339" y="75011"/>
                </a:lnTo>
                <a:lnTo>
                  <a:pt x="210692" y="83820"/>
                </a:lnTo>
                <a:lnTo>
                  <a:pt x="210435" y="91293"/>
                </a:lnTo>
                <a:lnTo>
                  <a:pt x="195325" y="134238"/>
                </a:lnTo>
                <a:lnTo>
                  <a:pt x="164830" y="158083"/>
                </a:lnTo>
                <a:lnTo>
                  <a:pt x="151384" y="163322"/>
                </a:lnTo>
                <a:lnTo>
                  <a:pt x="155955" y="165481"/>
                </a:lnTo>
                <a:lnTo>
                  <a:pt x="175640" y="182753"/>
                </a:lnTo>
                <a:lnTo>
                  <a:pt x="179197" y="187198"/>
                </a:lnTo>
                <a:lnTo>
                  <a:pt x="194817" y="217550"/>
                </a:lnTo>
                <a:lnTo>
                  <a:pt x="220599" y="277749"/>
                </a:lnTo>
                <a:lnTo>
                  <a:pt x="222885" y="283718"/>
                </a:lnTo>
                <a:lnTo>
                  <a:pt x="224536" y="288036"/>
                </a:lnTo>
                <a:lnTo>
                  <a:pt x="225298" y="290830"/>
                </a:lnTo>
                <a:lnTo>
                  <a:pt x="226060" y="293497"/>
                </a:lnTo>
                <a:lnTo>
                  <a:pt x="226440" y="295656"/>
                </a:lnTo>
                <a:lnTo>
                  <a:pt x="226440" y="297307"/>
                </a:lnTo>
                <a:lnTo>
                  <a:pt x="226440" y="298958"/>
                </a:lnTo>
                <a:lnTo>
                  <a:pt x="226187" y="300482"/>
                </a:lnTo>
                <a:lnTo>
                  <a:pt x="225551" y="301625"/>
                </a:lnTo>
                <a:lnTo>
                  <a:pt x="224916" y="302768"/>
                </a:lnTo>
                <a:lnTo>
                  <a:pt x="223392" y="303784"/>
                </a:lnTo>
                <a:lnTo>
                  <a:pt x="220979" y="304546"/>
                </a:lnTo>
                <a:lnTo>
                  <a:pt x="218693" y="305435"/>
                </a:lnTo>
                <a:lnTo>
                  <a:pt x="215137" y="305943"/>
                </a:lnTo>
                <a:lnTo>
                  <a:pt x="210692" y="306197"/>
                </a:lnTo>
                <a:lnTo>
                  <a:pt x="206120" y="306578"/>
                </a:lnTo>
                <a:lnTo>
                  <a:pt x="199898" y="306705"/>
                </a:lnTo>
                <a:lnTo>
                  <a:pt x="192024" y="306705"/>
                </a:lnTo>
                <a:lnTo>
                  <a:pt x="185419" y="306705"/>
                </a:lnTo>
                <a:lnTo>
                  <a:pt x="180086" y="306578"/>
                </a:lnTo>
                <a:lnTo>
                  <a:pt x="176149" y="306197"/>
                </a:lnTo>
                <a:lnTo>
                  <a:pt x="172212" y="305943"/>
                </a:lnTo>
                <a:lnTo>
                  <a:pt x="169163" y="305308"/>
                </a:lnTo>
                <a:lnTo>
                  <a:pt x="166877" y="304419"/>
                </a:lnTo>
                <a:lnTo>
                  <a:pt x="164591" y="303657"/>
                </a:lnTo>
                <a:lnTo>
                  <a:pt x="162940" y="302513"/>
                </a:lnTo>
                <a:lnTo>
                  <a:pt x="162051" y="301117"/>
                </a:lnTo>
                <a:lnTo>
                  <a:pt x="161162" y="299847"/>
                </a:lnTo>
                <a:lnTo>
                  <a:pt x="160274" y="298196"/>
                </a:lnTo>
                <a:lnTo>
                  <a:pt x="159638" y="296291"/>
                </a:lnTo>
                <a:lnTo>
                  <a:pt x="132334" y="228219"/>
                </a:lnTo>
                <a:lnTo>
                  <a:pt x="129031" y="220472"/>
                </a:lnTo>
                <a:lnTo>
                  <a:pt x="125856" y="213613"/>
                </a:lnTo>
                <a:lnTo>
                  <a:pt x="122681" y="207645"/>
                </a:lnTo>
                <a:lnTo>
                  <a:pt x="119506" y="201675"/>
                </a:lnTo>
                <a:lnTo>
                  <a:pt x="98805" y="183642"/>
                </a:lnTo>
                <a:lnTo>
                  <a:pt x="93852" y="181483"/>
                </a:lnTo>
                <a:lnTo>
                  <a:pt x="88011" y="180467"/>
                </a:lnTo>
                <a:lnTo>
                  <a:pt x="81406" y="180467"/>
                </a:lnTo>
                <a:lnTo>
                  <a:pt x="61975" y="180467"/>
                </a:lnTo>
                <a:lnTo>
                  <a:pt x="61975" y="296799"/>
                </a:lnTo>
                <a:lnTo>
                  <a:pt x="61975" y="298450"/>
                </a:lnTo>
                <a:lnTo>
                  <a:pt x="61467" y="299847"/>
                </a:lnTo>
                <a:lnTo>
                  <a:pt x="60451" y="301117"/>
                </a:lnTo>
                <a:lnTo>
                  <a:pt x="59436" y="302260"/>
                </a:lnTo>
                <a:lnTo>
                  <a:pt x="57785" y="303403"/>
                </a:lnTo>
                <a:lnTo>
                  <a:pt x="55372" y="304164"/>
                </a:lnTo>
                <a:lnTo>
                  <a:pt x="53086" y="304926"/>
                </a:lnTo>
                <a:lnTo>
                  <a:pt x="49911" y="305562"/>
                </a:lnTo>
                <a:lnTo>
                  <a:pt x="45974" y="306070"/>
                </a:lnTo>
                <a:lnTo>
                  <a:pt x="42037" y="306450"/>
                </a:lnTo>
                <a:lnTo>
                  <a:pt x="37084" y="306705"/>
                </a:lnTo>
                <a:lnTo>
                  <a:pt x="30860" y="306705"/>
                </a:lnTo>
                <a:lnTo>
                  <a:pt x="24891" y="306705"/>
                </a:lnTo>
                <a:lnTo>
                  <a:pt x="6350" y="304164"/>
                </a:lnTo>
                <a:lnTo>
                  <a:pt x="3937" y="303403"/>
                </a:lnTo>
                <a:lnTo>
                  <a:pt x="2285" y="302260"/>
                </a:lnTo>
                <a:lnTo>
                  <a:pt x="1396" y="301117"/>
                </a:lnTo>
                <a:lnTo>
                  <a:pt x="507" y="299847"/>
                </a:lnTo>
                <a:lnTo>
                  <a:pt x="0" y="298450"/>
                </a:lnTo>
                <a:lnTo>
                  <a:pt x="0" y="296799"/>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14" name="object 14"/>
          <p:cNvSpPr/>
          <p:nvPr/>
        </p:nvSpPr>
        <p:spPr>
          <a:xfrm>
            <a:off x="3026411" y="1029717"/>
            <a:ext cx="233679" cy="306705"/>
          </a:xfrm>
          <a:custGeom>
            <a:avLst/>
            <a:gdLst/>
            <a:ahLst/>
            <a:cxnLst/>
            <a:rect l="l" t="t" r="r" b="b"/>
            <a:pathLst>
              <a:path w="233680" h="306705">
                <a:moveTo>
                  <a:pt x="9271" y="0"/>
                </a:moveTo>
                <a:lnTo>
                  <a:pt x="224409" y="0"/>
                </a:lnTo>
                <a:lnTo>
                  <a:pt x="225806" y="0"/>
                </a:lnTo>
                <a:lnTo>
                  <a:pt x="227076" y="508"/>
                </a:lnTo>
                <a:lnTo>
                  <a:pt x="228219" y="1397"/>
                </a:lnTo>
                <a:lnTo>
                  <a:pt x="229489" y="2286"/>
                </a:lnTo>
                <a:lnTo>
                  <a:pt x="230378" y="3683"/>
                </a:lnTo>
                <a:lnTo>
                  <a:pt x="231266" y="5587"/>
                </a:lnTo>
                <a:lnTo>
                  <a:pt x="232028" y="7620"/>
                </a:lnTo>
                <a:lnTo>
                  <a:pt x="232537" y="10160"/>
                </a:lnTo>
                <a:lnTo>
                  <a:pt x="232917" y="13462"/>
                </a:lnTo>
                <a:lnTo>
                  <a:pt x="233426" y="16763"/>
                </a:lnTo>
                <a:lnTo>
                  <a:pt x="233553" y="20828"/>
                </a:lnTo>
                <a:lnTo>
                  <a:pt x="233553" y="25526"/>
                </a:lnTo>
                <a:lnTo>
                  <a:pt x="233553" y="30099"/>
                </a:lnTo>
                <a:lnTo>
                  <a:pt x="233426" y="34036"/>
                </a:lnTo>
                <a:lnTo>
                  <a:pt x="232917" y="37211"/>
                </a:lnTo>
                <a:lnTo>
                  <a:pt x="232537" y="40386"/>
                </a:lnTo>
                <a:lnTo>
                  <a:pt x="225806" y="50800"/>
                </a:lnTo>
                <a:lnTo>
                  <a:pt x="224409" y="50800"/>
                </a:lnTo>
                <a:lnTo>
                  <a:pt x="147954" y="50800"/>
                </a:lnTo>
                <a:lnTo>
                  <a:pt x="147954" y="296799"/>
                </a:lnTo>
                <a:lnTo>
                  <a:pt x="147954" y="298450"/>
                </a:lnTo>
                <a:lnTo>
                  <a:pt x="147447" y="299847"/>
                </a:lnTo>
                <a:lnTo>
                  <a:pt x="122809" y="306705"/>
                </a:lnTo>
                <a:lnTo>
                  <a:pt x="116840" y="306705"/>
                </a:lnTo>
                <a:lnTo>
                  <a:pt x="110871" y="306705"/>
                </a:lnTo>
                <a:lnTo>
                  <a:pt x="92328" y="304164"/>
                </a:lnTo>
                <a:lnTo>
                  <a:pt x="89915" y="303403"/>
                </a:lnTo>
                <a:lnTo>
                  <a:pt x="88265" y="302260"/>
                </a:lnTo>
                <a:lnTo>
                  <a:pt x="87249" y="301117"/>
                </a:lnTo>
                <a:lnTo>
                  <a:pt x="86233" y="299847"/>
                </a:lnTo>
                <a:lnTo>
                  <a:pt x="85725" y="298450"/>
                </a:lnTo>
                <a:lnTo>
                  <a:pt x="85725" y="296799"/>
                </a:lnTo>
                <a:lnTo>
                  <a:pt x="85725" y="50800"/>
                </a:lnTo>
                <a:lnTo>
                  <a:pt x="9271" y="50800"/>
                </a:lnTo>
                <a:lnTo>
                  <a:pt x="7620" y="50800"/>
                </a:lnTo>
                <a:lnTo>
                  <a:pt x="6350" y="50292"/>
                </a:lnTo>
                <a:lnTo>
                  <a:pt x="5206" y="49403"/>
                </a:lnTo>
                <a:lnTo>
                  <a:pt x="4064" y="48387"/>
                </a:lnTo>
                <a:lnTo>
                  <a:pt x="3175" y="46989"/>
                </a:lnTo>
                <a:lnTo>
                  <a:pt x="2412" y="44958"/>
                </a:lnTo>
                <a:lnTo>
                  <a:pt x="1651" y="43053"/>
                </a:lnTo>
                <a:lnTo>
                  <a:pt x="1015" y="40386"/>
                </a:lnTo>
                <a:lnTo>
                  <a:pt x="634" y="37211"/>
                </a:lnTo>
                <a:lnTo>
                  <a:pt x="253" y="34036"/>
                </a:lnTo>
                <a:lnTo>
                  <a:pt x="0" y="30099"/>
                </a:lnTo>
                <a:lnTo>
                  <a:pt x="0" y="25526"/>
                </a:lnTo>
                <a:lnTo>
                  <a:pt x="0" y="20828"/>
                </a:lnTo>
                <a:lnTo>
                  <a:pt x="253" y="16763"/>
                </a:lnTo>
                <a:lnTo>
                  <a:pt x="634" y="13462"/>
                </a:lnTo>
                <a:lnTo>
                  <a:pt x="1015" y="10160"/>
                </a:lnTo>
                <a:lnTo>
                  <a:pt x="7620" y="0"/>
                </a:lnTo>
                <a:lnTo>
                  <a:pt x="9271" y="0"/>
                </a:lnTo>
                <a:close/>
              </a:path>
            </a:pathLst>
          </a:custGeom>
          <a:ln w="3175">
            <a:solidFill>
              <a:srgbClr val="446A1C"/>
            </a:solidFill>
          </a:ln>
        </p:spPr>
        <p:txBody>
          <a:bodyPr wrap="square" lIns="0" tIns="0" rIns="0" bIns="0" rtlCol="0"/>
          <a:lstStyle/>
          <a:p>
            <a:endParaRPr sz="3800"/>
          </a:p>
        </p:txBody>
      </p:sp>
      <p:sp>
        <p:nvSpPr>
          <p:cNvPr id="15" name="object 15"/>
          <p:cNvSpPr/>
          <p:nvPr/>
        </p:nvSpPr>
        <p:spPr>
          <a:xfrm>
            <a:off x="3960368" y="1028319"/>
            <a:ext cx="417195" cy="308610"/>
          </a:xfrm>
          <a:custGeom>
            <a:avLst/>
            <a:gdLst/>
            <a:ahLst/>
            <a:cxnLst/>
            <a:rect l="l" t="t" r="r" b="b"/>
            <a:pathLst>
              <a:path w="417194" h="308609">
                <a:moveTo>
                  <a:pt x="31368" y="0"/>
                </a:moveTo>
                <a:lnTo>
                  <a:pt x="38734" y="0"/>
                </a:lnTo>
                <a:lnTo>
                  <a:pt x="44576" y="126"/>
                </a:lnTo>
                <a:lnTo>
                  <a:pt x="48894" y="380"/>
                </a:lnTo>
                <a:lnTo>
                  <a:pt x="53212" y="634"/>
                </a:lnTo>
                <a:lnTo>
                  <a:pt x="56514" y="1142"/>
                </a:lnTo>
                <a:lnTo>
                  <a:pt x="58674" y="2031"/>
                </a:lnTo>
                <a:lnTo>
                  <a:pt x="60959" y="2920"/>
                </a:lnTo>
                <a:lnTo>
                  <a:pt x="65150" y="12826"/>
                </a:lnTo>
                <a:lnTo>
                  <a:pt x="118618" y="246506"/>
                </a:lnTo>
                <a:lnTo>
                  <a:pt x="118871" y="246506"/>
                </a:lnTo>
                <a:lnTo>
                  <a:pt x="174498" y="14477"/>
                </a:lnTo>
                <a:lnTo>
                  <a:pt x="175132" y="11429"/>
                </a:lnTo>
                <a:lnTo>
                  <a:pt x="176021" y="9016"/>
                </a:lnTo>
                <a:lnTo>
                  <a:pt x="177037" y="7111"/>
                </a:lnTo>
                <a:lnTo>
                  <a:pt x="178054" y="5206"/>
                </a:lnTo>
                <a:lnTo>
                  <a:pt x="179831" y="3809"/>
                </a:lnTo>
                <a:lnTo>
                  <a:pt x="182244" y="2793"/>
                </a:lnTo>
                <a:lnTo>
                  <a:pt x="184657" y="1777"/>
                </a:lnTo>
                <a:lnTo>
                  <a:pt x="187959" y="1015"/>
                </a:lnTo>
                <a:lnTo>
                  <a:pt x="192277" y="634"/>
                </a:lnTo>
                <a:lnTo>
                  <a:pt x="196469" y="253"/>
                </a:lnTo>
                <a:lnTo>
                  <a:pt x="202183" y="0"/>
                </a:lnTo>
                <a:lnTo>
                  <a:pt x="209169" y="0"/>
                </a:lnTo>
                <a:lnTo>
                  <a:pt x="216788" y="0"/>
                </a:lnTo>
                <a:lnTo>
                  <a:pt x="237617" y="2539"/>
                </a:lnTo>
                <a:lnTo>
                  <a:pt x="240030" y="3555"/>
                </a:lnTo>
                <a:lnTo>
                  <a:pt x="245490" y="14477"/>
                </a:lnTo>
                <a:lnTo>
                  <a:pt x="303149" y="246506"/>
                </a:lnTo>
                <a:lnTo>
                  <a:pt x="303530" y="246506"/>
                </a:lnTo>
                <a:lnTo>
                  <a:pt x="357124" y="13461"/>
                </a:lnTo>
                <a:lnTo>
                  <a:pt x="357631" y="10921"/>
                </a:lnTo>
                <a:lnTo>
                  <a:pt x="358267" y="8762"/>
                </a:lnTo>
                <a:lnTo>
                  <a:pt x="359029" y="6984"/>
                </a:lnTo>
                <a:lnTo>
                  <a:pt x="359790" y="5206"/>
                </a:lnTo>
                <a:lnTo>
                  <a:pt x="361314" y="3809"/>
                </a:lnTo>
                <a:lnTo>
                  <a:pt x="363474" y="2793"/>
                </a:lnTo>
                <a:lnTo>
                  <a:pt x="365632" y="1777"/>
                </a:lnTo>
                <a:lnTo>
                  <a:pt x="368807" y="1015"/>
                </a:lnTo>
                <a:lnTo>
                  <a:pt x="372871" y="634"/>
                </a:lnTo>
                <a:lnTo>
                  <a:pt x="377063" y="253"/>
                </a:lnTo>
                <a:lnTo>
                  <a:pt x="382777" y="0"/>
                </a:lnTo>
                <a:lnTo>
                  <a:pt x="390144" y="0"/>
                </a:lnTo>
                <a:lnTo>
                  <a:pt x="397129" y="0"/>
                </a:lnTo>
                <a:lnTo>
                  <a:pt x="402463" y="253"/>
                </a:lnTo>
                <a:lnTo>
                  <a:pt x="406273" y="634"/>
                </a:lnTo>
                <a:lnTo>
                  <a:pt x="410209" y="1015"/>
                </a:lnTo>
                <a:lnTo>
                  <a:pt x="413004" y="2031"/>
                </a:lnTo>
                <a:lnTo>
                  <a:pt x="414655" y="3809"/>
                </a:lnTo>
                <a:lnTo>
                  <a:pt x="416432" y="5587"/>
                </a:lnTo>
                <a:lnTo>
                  <a:pt x="417194" y="8127"/>
                </a:lnTo>
                <a:lnTo>
                  <a:pt x="416940" y="11429"/>
                </a:lnTo>
                <a:lnTo>
                  <a:pt x="416687" y="14858"/>
                </a:lnTo>
                <a:lnTo>
                  <a:pt x="344424" y="290956"/>
                </a:lnTo>
                <a:lnTo>
                  <a:pt x="340487" y="299973"/>
                </a:lnTo>
                <a:lnTo>
                  <a:pt x="338836" y="302259"/>
                </a:lnTo>
                <a:lnTo>
                  <a:pt x="336423" y="304038"/>
                </a:lnTo>
                <a:lnTo>
                  <a:pt x="333120" y="305180"/>
                </a:lnTo>
                <a:lnTo>
                  <a:pt x="329819" y="306323"/>
                </a:lnTo>
                <a:lnTo>
                  <a:pt x="325500" y="307085"/>
                </a:lnTo>
                <a:lnTo>
                  <a:pt x="320294" y="307466"/>
                </a:lnTo>
                <a:lnTo>
                  <a:pt x="315087" y="307975"/>
                </a:lnTo>
                <a:lnTo>
                  <a:pt x="308482" y="308101"/>
                </a:lnTo>
                <a:lnTo>
                  <a:pt x="300481" y="308101"/>
                </a:lnTo>
                <a:lnTo>
                  <a:pt x="291592" y="308101"/>
                </a:lnTo>
                <a:lnTo>
                  <a:pt x="284352" y="307975"/>
                </a:lnTo>
                <a:lnTo>
                  <a:pt x="278892" y="307466"/>
                </a:lnTo>
                <a:lnTo>
                  <a:pt x="273557" y="307085"/>
                </a:lnTo>
                <a:lnTo>
                  <a:pt x="269239" y="306323"/>
                </a:lnTo>
                <a:lnTo>
                  <a:pt x="266064" y="305180"/>
                </a:lnTo>
                <a:lnTo>
                  <a:pt x="262889" y="304038"/>
                </a:lnTo>
                <a:lnTo>
                  <a:pt x="260604" y="302259"/>
                </a:lnTo>
                <a:lnTo>
                  <a:pt x="259206" y="299973"/>
                </a:lnTo>
                <a:lnTo>
                  <a:pt x="257809" y="297688"/>
                </a:lnTo>
                <a:lnTo>
                  <a:pt x="256667" y="294639"/>
                </a:lnTo>
                <a:lnTo>
                  <a:pt x="255905" y="290956"/>
                </a:lnTo>
                <a:lnTo>
                  <a:pt x="207137" y="97408"/>
                </a:lnTo>
                <a:lnTo>
                  <a:pt x="206629" y="97408"/>
                </a:lnTo>
                <a:lnTo>
                  <a:pt x="160400" y="290956"/>
                </a:lnTo>
                <a:lnTo>
                  <a:pt x="159638" y="294513"/>
                </a:lnTo>
                <a:lnTo>
                  <a:pt x="158495" y="297433"/>
                </a:lnTo>
                <a:lnTo>
                  <a:pt x="137921" y="307466"/>
                </a:lnTo>
                <a:lnTo>
                  <a:pt x="132587" y="307975"/>
                </a:lnTo>
                <a:lnTo>
                  <a:pt x="125602" y="308101"/>
                </a:lnTo>
                <a:lnTo>
                  <a:pt x="116967" y="308101"/>
                </a:lnTo>
                <a:lnTo>
                  <a:pt x="107823" y="308101"/>
                </a:lnTo>
                <a:lnTo>
                  <a:pt x="100583" y="307975"/>
                </a:lnTo>
                <a:lnTo>
                  <a:pt x="95123" y="307466"/>
                </a:lnTo>
                <a:lnTo>
                  <a:pt x="89788" y="307085"/>
                </a:lnTo>
                <a:lnTo>
                  <a:pt x="85470" y="306323"/>
                </a:lnTo>
                <a:lnTo>
                  <a:pt x="82295" y="305180"/>
                </a:lnTo>
                <a:lnTo>
                  <a:pt x="79120" y="304038"/>
                </a:lnTo>
                <a:lnTo>
                  <a:pt x="76834" y="302259"/>
                </a:lnTo>
                <a:lnTo>
                  <a:pt x="75437" y="299973"/>
                </a:lnTo>
                <a:lnTo>
                  <a:pt x="74040" y="297688"/>
                </a:lnTo>
                <a:lnTo>
                  <a:pt x="2539" y="24637"/>
                </a:lnTo>
                <a:lnTo>
                  <a:pt x="254" y="11302"/>
                </a:lnTo>
                <a:lnTo>
                  <a:pt x="0" y="8000"/>
                </a:lnTo>
                <a:lnTo>
                  <a:pt x="23368" y="0"/>
                </a:lnTo>
                <a:lnTo>
                  <a:pt x="31368" y="0"/>
                </a:lnTo>
                <a:close/>
              </a:path>
            </a:pathLst>
          </a:custGeom>
          <a:ln w="3175">
            <a:solidFill>
              <a:srgbClr val="446A1C"/>
            </a:solidFill>
          </a:ln>
        </p:spPr>
        <p:txBody>
          <a:bodyPr wrap="square" lIns="0" tIns="0" rIns="0" bIns="0" rtlCol="0"/>
          <a:lstStyle/>
          <a:p>
            <a:endParaRPr sz="3800"/>
          </a:p>
        </p:txBody>
      </p:sp>
      <p:sp>
        <p:nvSpPr>
          <p:cNvPr id="16" name="object 16"/>
          <p:cNvSpPr/>
          <p:nvPr/>
        </p:nvSpPr>
        <p:spPr>
          <a:xfrm>
            <a:off x="3407411" y="1028319"/>
            <a:ext cx="62230" cy="308610"/>
          </a:xfrm>
          <a:custGeom>
            <a:avLst/>
            <a:gdLst/>
            <a:ahLst/>
            <a:cxnLst/>
            <a:rect l="l" t="t" r="r" b="b"/>
            <a:pathLst>
              <a:path w="62230" h="308609">
                <a:moveTo>
                  <a:pt x="31114" y="0"/>
                </a:moveTo>
                <a:lnTo>
                  <a:pt x="37210" y="0"/>
                </a:lnTo>
                <a:lnTo>
                  <a:pt x="42290" y="253"/>
                </a:lnTo>
                <a:lnTo>
                  <a:pt x="46227" y="761"/>
                </a:lnTo>
                <a:lnTo>
                  <a:pt x="50164" y="1269"/>
                </a:lnTo>
                <a:lnTo>
                  <a:pt x="53339" y="1904"/>
                </a:lnTo>
                <a:lnTo>
                  <a:pt x="55625" y="2666"/>
                </a:lnTo>
                <a:lnTo>
                  <a:pt x="58038" y="3428"/>
                </a:lnTo>
                <a:lnTo>
                  <a:pt x="59689" y="4444"/>
                </a:lnTo>
                <a:lnTo>
                  <a:pt x="60706" y="5714"/>
                </a:lnTo>
                <a:lnTo>
                  <a:pt x="61721" y="6984"/>
                </a:lnTo>
                <a:lnTo>
                  <a:pt x="62229" y="8381"/>
                </a:lnTo>
                <a:lnTo>
                  <a:pt x="62229" y="9905"/>
                </a:lnTo>
                <a:lnTo>
                  <a:pt x="62229" y="298195"/>
                </a:lnTo>
                <a:lnTo>
                  <a:pt x="62229" y="299846"/>
                </a:lnTo>
                <a:lnTo>
                  <a:pt x="61721" y="301243"/>
                </a:lnTo>
                <a:lnTo>
                  <a:pt x="60706" y="302513"/>
                </a:lnTo>
                <a:lnTo>
                  <a:pt x="59689" y="303656"/>
                </a:lnTo>
                <a:lnTo>
                  <a:pt x="58038" y="304800"/>
                </a:lnTo>
                <a:lnTo>
                  <a:pt x="55625" y="305561"/>
                </a:lnTo>
                <a:lnTo>
                  <a:pt x="53339" y="306323"/>
                </a:lnTo>
                <a:lnTo>
                  <a:pt x="50164" y="306958"/>
                </a:lnTo>
                <a:lnTo>
                  <a:pt x="46227" y="307466"/>
                </a:lnTo>
                <a:lnTo>
                  <a:pt x="42290" y="307847"/>
                </a:lnTo>
                <a:lnTo>
                  <a:pt x="37210" y="308101"/>
                </a:lnTo>
                <a:lnTo>
                  <a:pt x="31114" y="308101"/>
                </a:lnTo>
                <a:lnTo>
                  <a:pt x="25145" y="308101"/>
                </a:lnTo>
                <a:lnTo>
                  <a:pt x="6603" y="305561"/>
                </a:lnTo>
                <a:lnTo>
                  <a:pt x="4190" y="304800"/>
                </a:lnTo>
                <a:lnTo>
                  <a:pt x="2539" y="303656"/>
                </a:lnTo>
                <a:lnTo>
                  <a:pt x="1523" y="302513"/>
                </a:lnTo>
                <a:lnTo>
                  <a:pt x="507" y="301243"/>
                </a:lnTo>
                <a:lnTo>
                  <a:pt x="0" y="299846"/>
                </a:lnTo>
                <a:lnTo>
                  <a:pt x="0" y="298195"/>
                </a:lnTo>
                <a:lnTo>
                  <a:pt x="0" y="9905"/>
                </a:lnTo>
                <a:lnTo>
                  <a:pt x="0" y="8381"/>
                </a:lnTo>
                <a:lnTo>
                  <a:pt x="507" y="6984"/>
                </a:lnTo>
                <a:lnTo>
                  <a:pt x="1523" y="5714"/>
                </a:lnTo>
                <a:lnTo>
                  <a:pt x="2539" y="4444"/>
                </a:lnTo>
                <a:lnTo>
                  <a:pt x="4317" y="3428"/>
                </a:lnTo>
                <a:lnTo>
                  <a:pt x="6731" y="2666"/>
                </a:lnTo>
                <a:lnTo>
                  <a:pt x="9143" y="1904"/>
                </a:lnTo>
                <a:lnTo>
                  <a:pt x="12318" y="1269"/>
                </a:lnTo>
                <a:lnTo>
                  <a:pt x="16256" y="761"/>
                </a:lnTo>
                <a:lnTo>
                  <a:pt x="20192" y="253"/>
                </a:lnTo>
                <a:lnTo>
                  <a:pt x="25145" y="0"/>
                </a:lnTo>
                <a:lnTo>
                  <a:pt x="31114"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2774772" y="1028319"/>
            <a:ext cx="281940" cy="308610"/>
          </a:xfrm>
          <a:custGeom>
            <a:avLst/>
            <a:gdLst/>
            <a:ahLst/>
            <a:cxnLst/>
            <a:rect l="l" t="t" r="r" b="b"/>
            <a:pathLst>
              <a:path w="281940" h="308609">
                <a:moveTo>
                  <a:pt x="138226" y="0"/>
                </a:moveTo>
                <a:lnTo>
                  <a:pt x="147497" y="0"/>
                </a:lnTo>
                <a:lnTo>
                  <a:pt x="154863" y="126"/>
                </a:lnTo>
                <a:lnTo>
                  <a:pt x="160451" y="380"/>
                </a:lnTo>
                <a:lnTo>
                  <a:pt x="165912" y="634"/>
                </a:lnTo>
                <a:lnTo>
                  <a:pt x="170230" y="1142"/>
                </a:lnTo>
                <a:lnTo>
                  <a:pt x="173278" y="2031"/>
                </a:lnTo>
                <a:lnTo>
                  <a:pt x="176326" y="2920"/>
                </a:lnTo>
                <a:lnTo>
                  <a:pt x="183311" y="13080"/>
                </a:lnTo>
                <a:lnTo>
                  <a:pt x="277672" y="283590"/>
                </a:lnTo>
                <a:lnTo>
                  <a:pt x="279577" y="289305"/>
                </a:lnTo>
                <a:lnTo>
                  <a:pt x="280720" y="293750"/>
                </a:lnTo>
                <a:lnTo>
                  <a:pt x="281228" y="297052"/>
                </a:lnTo>
                <a:lnTo>
                  <a:pt x="281609" y="300354"/>
                </a:lnTo>
                <a:lnTo>
                  <a:pt x="280974" y="302767"/>
                </a:lnTo>
                <a:lnTo>
                  <a:pt x="279323" y="304418"/>
                </a:lnTo>
                <a:lnTo>
                  <a:pt x="277545" y="306069"/>
                </a:lnTo>
                <a:lnTo>
                  <a:pt x="274497" y="307085"/>
                </a:lnTo>
                <a:lnTo>
                  <a:pt x="270052" y="307466"/>
                </a:lnTo>
                <a:lnTo>
                  <a:pt x="265734" y="307975"/>
                </a:lnTo>
                <a:lnTo>
                  <a:pt x="259638" y="308101"/>
                </a:lnTo>
                <a:lnTo>
                  <a:pt x="251891" y="308101"/>
                </a:lnTo>
                <a:lnTo>
                  <a:pt x="243890" y="308101"/>
                </a:lnTo>
                <a:lnTo>
                  <a:pt x="237667" y="307975"/>
                </a:lnTo>
                <a:lnTo>
                  <a:pt x="233222" y="307720"/>
                </a:lnTo>
                <a:lnTo>
                  <a:pt x="228650" y="307466"/>
                </a:lnTo>
                <a:lnTo>
                  <a:pt x="225221" y="307085"/>
                </a:lnTo>
                <a:lnTo>
                  <a:pt x="222935" y="306323"/>
                </a:lnTo>
                <a:lnTo>
                  <a:pt x="220522" y="305688"/>
                </a:lnTo>
                <a:lnTo>
                  <a:pt x="218871" y="304672"/>
                </a:lnTo>
                <a:lnTo>
                  <a:pt x="217982" y="303402"/>
                </a:lnTo>
                <a:lnTo>
                  <a:pt x="216966" y="302132"/>
                </a:lnTo>
                <a:lnTo>
                  <a:pt x="216204" y="300481"/>
                </a:lnTo>
                <a:lnTo>
                  <a:pt x="215569" y="298450"/>
                </a:lnTo>
                <a:lnTo>
                  <a:pt x="195122" y="237108"/>
                </a:lnTo>
                <a:lnTo>
                  <a:pt x="80441" y="237108"/>
                </a:lnTo>
                <a:lnTo>
                  <a:pt x="61137" y="296798"/>
                </a:lnTo>
                <a:lnTo>
                  <a:pt x="60502" y="298957"/>
                </a:lnTo>
                <a:lnTo>
                  <a:pt x="59613" y="300863"/>
                </a:lnTo>
                <a:lnTo>
                  <a:pt x="58597" y="302386"/>
                </a:lnTo>
                <a:lnTo>
                  <a:pt x="57581" y="303783"/>
                </a:lnTo>
                <a:lnTo>
                  <a:pt x="55930" y="305053"/>
                </a:lnTo>
                <a:lnTo>
                  <a:pt x="53644" y="305815"/>
                </a:lnTo>
                <a:lnTo>
                  <a:pt x="51358" y="306704"/>
                </a:lnTo>
                <a:lnTo>
                  <a:pt x="48183" y="307339"/>
                </a:lnTo>
                <a:lnTo>
                  <a:pt x="43992" y="307593"/>
                </a:lnTo>
                <a:lnTo>
                  <a:pt x="39801" y="307975"/>
                </a:lnTo>
                <a:lnTo>
                  <a:pt x="34340" y="308101"/>
                </a:lnTo>
                <a:lnTo>
                  <a:pt x="27609" y="308101"/>
                </a:lnTo>
                <a:lnTo>
                  <a:pt x="20370" y="308101"/>
                </a:lnTo>
                <a:lnTo>
                  <a:pt x="0" y="299592"/>
                </a:lnTo>
                <a:lnTo>
                  <a:pt x="469" y="296290"/>
                </a:lnTo>
                <a:lnTo>
                  <a:pt x="98094" y="12318"/>
                </a:lnTo>
                <a:lnTo>
                  <a:pt x="101396" y="5841"/>
                </a:lnTo>
                <a:lnTo>
                  <a:pt x="102666" y="4190"/>
                </a:lnTo>
                <a:lnTo>
                  <a:pt x="104698" y="2920"/>
                </a:lnTo>
                <a:lnTo>
                  <a:pt x="107492" y="2031"/>
                </a:lnTo>
                <a:lnTo>
                  <a:pt x="110159" y="1142"/>
                </a:lnTo>
                <a:lnTo>
                  <a:pt x="113969" y="634"/>
                </a:lnTo>
                <a:lnTo>
                  <a:pt x="118922" y="380"/>
                </a:lnTo>
                <a:lnTo>
                  <a:pt x="123748" y="126"/>
                </a:lnTo>
                <a:lnTo>
                  <a:pt x="130225" y="0"/>
                </a:lnTo>
                <a:lnTo>
                  <a:pt x="138226" y="0"/>
                </a:lnTo>
                <a:close/>
              </a:path>
            </a:pathLst>
          </a:custGeom>
          <a:ln w="3175">
            <a:solidFill>
              <a:srgbClr val="446A1C"/>
            </a:solidFill>
          </a:ln>
        </p:spPr>
        <p:txBody>
          <a:bodyPr wrap="square" lIns="0" tIns="0" rIns="0" bIns="0" rtlCol="0"/>
          <a:lstStyle/>
          <a:p>
            <a:endParaRPr sz="3800"/>
          </a:p>
        </p:txBody>
      </p:sp>
      <p:sp>
        <p:nvSpPr>
          <p:cNvPr id="18" name="object 18"/>
          <p:cNvSpPr/>
          <p:nvPr/>
        </p:nvSpPr>
        <p:spPr>
          <a:xfrm>
            <a:off x="2497569" y="1028319"/>
            <a:ext cx="238760" cy="308610"/>
          </a:xfrm>
          <a:custGeom>
            <a:avLst/>
            <a:gdLst/>
            <a:ahLst/>
            <a:cxnLst/>
            <a:rect l="l" t="t" r="r" b="b"/>
            <a:pathLst>
              <a:path w="238759" h="308609">
                <a:moveTo>
                  <a:pt x="31140" y="0"/>
                </a:moveTo>
                <a:lnTo>
                  <a:pt x="37274" y="0"/>
                </a:lnTo>
                <a:lnTo>
                  <a:pt x="42303" y="253"/>
                </a:lnTo>
                <a:lnTo>
                  <a:pt x="46240" y="761"/>
                </a:lnTo>
                <a:lnTo>
                  <a:pt x="50164" y="1269"/>
                </a:lnTo>
                <a:lnTo>
                  <a:pt x="53314" y="1904"/>
                </a:lnTo>
                <a:lnTo>
                  <a:pt x="55664" y="2666"/>
                </a:lnTo>
                <a:lnTo>
                  <a:pt x="58026" y="3428"/>
                </a:lnTo>
                <a:lnTo>
                  <a:pt x="59677" y="4444"/>
                </a:lnTo>
                <a:lnTo>
                  <a:pt x="60629" y="5714"/>
                </a:lnTo>
                <a:lnTo>
                  <a:pt x="61569" y="6984"/>
                </a:lnTo>
                <a:lnTo>
                  <a:pt x="62039" y="8381"/>
                </a:lnTo>
                <a:lnTo>
                  <a:pt x="62039" y="9905"/>
                </a:lnTo>
                <a:lnTo>
                  <a:pt x="62039" y="122046"/>
                </a:lnTo>
                <a:lnTo>
                  <a:pt x="176212" y="122046"/>
                </a:lnTo>
                <a:lnTo>
                  <a:pt x="176212" y="9905"/>
                </a:lnTo>
                <a:lnTo>
                  <a:pt x="176212" y="8381"/>
                </a:lnTo>
                <a:lnTo>
                  <a:pt x="176720" y="6984"/>
                </a:lnTo>
                <a:lnTo>
                  <a:pt x="177749" y="5714"/>
                </a:lnTo>
                <a:lnTo>
                  <a:pt x="178765" y="4444"/>
                </a:lnTo>
                <a:lnTo>
                  <a:pt x="180416" y="3428"/>
                </a:lnTo>
                <a:lnTo>
                  <a:pt x="182702" y="2666"/>
                </a:lnTo>
                <a:lnTo>
                  <a:pt x="184975" y="1904"/>
                </a:lnTo>
                <a:lnTo>
                  <a:pt x="188125" y="1269"/>
                </a:lnTo>
                <a:lnTo>
                  <a:pt x="192138" y="761"/>
                </a:lnTo>
                <a:lnTo>
                  <a:pt x="196138" y="253"/>
                </a:lnTo>
                <a:lnTo>
                  <a:pt x="201218" y="0"/>
                </a:lnTo>
                <a:lnTo>
                  <a:pt x="207352" y="0"/>
                </a:lnTo>
                <a:lnTo>
                  <a:pt x="213321" y="0"/>
                </a:lnTo>
                <a:lnTo>
                  <a:pt x="236715" y="5714"/>
                </a:lnTo>
                <a:lnTo>
                  <a:pt x="237744" y="6984"/>
                </a:lnTo>
                <a:lnTo>
                  <a:pt x="238251" y="8381"/>
                </a:lnTo>
                <a:lnTo>
                  <a:pt x="238251" y="9905"/>
                </a:lnTo>
                <a:lnTo>
                  <a:pt x="238251" y="298195"/>
                </a:lnTo>
                <a:lnTo>
                  <a:pt x="238251" y="299846"/>
                </a:lnTo>
                <a:lnTo>
                  <a:pt x="237744" y="301243"/>
                </a:lnTo>
                <a:lnTo>
                  <a:pt x="236715" y="302513"/>
                </a:lnTo>
                <a:lnTo>
                  <a:pt x="235699" y="303656"/>
                </a:lnTo>
                <a:lnTo>
                  <a:pt x="234010" y="304800"/>
                </a:lnTo>
                <a:lnTo>
                  <a:pt x="231647" y="305561"/>
                </a:lnTo>
                <a:lnTo>
                  <a:pt x="229285" y="306323"/>
                </a:lnTo>
                <a:lnTo>
                  <a:pt x="226136" y="306958"/>
                </a:lnTo>
                <a:lnTo>
                  <a:pt x="222211" y="307466"/>
                </a:lnTo>
                <a:lnTo>
                  <a:pt x="218274" y="307847"/>
                </a:lnTo>
                <a:lnTo>
                  <a:pt x="213321" y="308101"/>
                </a:lnTo>
                <a:lnTo>
                  <a:pt x="207352" y="308101"/>
                </a:lnTo>
                <a:lnTo>
                  <a:pt x="201218" y="308101"/>
                </a:lnTo>
                <a:lnTo>
                  <a:pt x="182702" y="305561"/>
                </a:lnTo>
                <a:lnTo>
                  <a:pt x="180416" y="304800"/>
                </a:lnTo>
                <a:lnTo>
                  <a:pt x="178765" y="303656"/>
                </a:lnTo>
                <a:lnTo>
                  <a:pt x="177749" y="302513"/>
                </a:lnTo>
                <a:lnTo>
                  <a:pt x="176720" y="301243"/>
                </a:lnTo>
                <a:lnTo>
                  <a:pt x="176212" y="299846"/>
                </a:lnTo>
                <a:lnTo>
                  <a:pt x="176212" y="298195"/>
                </a:lnTo>
                <a:lnTo>
                  <a:pt x="176212" y="174878"/>
                </a:lnTo>
                <a:lnTo>
                  <a:pt x="62039" y="174878"/>
                </a:lnTo>
                <a:lnTo>
                  <a:pt x="62039" y="298195"/>
                </a:lnTo>
                <a:lnTo>
                  <a:pt x="62039" y="299846"/>
                </a:lnTo>
                <a:lnTo>
                  <a:pt x="55664" y="305561"/>
                </a:lnTo>
                <a:lnTo>
                  <a:pt x="53314" y="306323"/>
                </a:lnTo>
                <a:lnTo>
                  <a:pt x="50164" y="306958"/>
                </a:lnTo>
                <a:lnTo>
                  <a:pt x="46240" y="307466"/>
                </a:lnTo>
                <a:lnTo>
                  <a:pt x="42303" y="307847"/>
                </a:lnTo>
                <a:lnTo>
                  <a:pt x="37274" y="308101"/>
                </a:lnTo>
                <a:lnTo>
                  <a:pt x="31140" y="308101"/>
                </a:lnTo>
                <a:lnTo>
                  <a:pt x="25158" y="308101"/>
                </a:lnTo>
                <a:lnTo>
                  <a:pt x="6603" y="305561"/>
                </a:lnTo>
                <a:lnTo>
                  <a:pt x="4241" y="304800"/>
                </a:lnTo>
                <a:lnTo>
                  <a:pt x="2552" y="303656"/>
                </a:lnTo>
                <a:lnTo>
                  <a:pt x="1536" y="302513"/>
                </a:lnTo>
                <a:lnTo>
                  <a:pt x="507" y="301243"/>
                </a:lnTo>
                <a:lnTo>
                  <a:pt x="0" y="299846"/>
                </a:lnTo>
                <a:lnTo>
                  <a:pt x="0" y="298195"/>
                </a:lnTo>
                <a:lnTo>
                  <a:pt x="0" y="9905"/>
                </a:lnTo>
                <a:lnTo>
                  <a:pt x="0" y="8381"/>
                </a:lnTo>
                <a:lnTo>
                  <a:pt x="507" y="6984"/>
                </a:lnTo>
                <a:lnTo>
                  <a:pt x="1536" y="5714"/>
                </a:lnTo>
                <a:lnTo>
                  <a:pt x="2552" y="4444"/>
                </a:lnTo>
                <a:lnTo>
                  <a:pt x="4241" y="3428"/>
                </a:lnTo>
                <a:lnTo>
                  <a:pt x="6603" y="2666"/>
                </a:lnTo>
                <a:lnTo>
                  <a:pt x="8966" y="1904"/>
                </a:lnTo>
                <a:lnTo>
                  <a:pt x="12153" y="1269"/>
                </a:lnTo>
                <a:lnTo>
                  <a:pt x="16154" y="761"/>
                </a:lnTo>
                <a:lnTo>
                  <a:pt x="20167" y="253"/>
                </a:lnTo>
                <a:lnTo>
                  <a:pt x="25158" y="0"/>
                </a:lnTo>
                <a:lnTo>
                  <a:pt x="31140" y="0"/>
                </a:lnTo>
                <a:close/>
              </a:path>
            </a:pathLst>
          </a:custGeom>
          <a:ln w="3175">
            <a:solidFill>
              <a:srgbClr val="446A1C"/>
            </a:solidFill>
          </a:ln>
        </p:spPr>
        <p:txBody>
          <a:bodyPr wrap="square" lIns="0" tIns="0" rIns="0" bIns="0" rtlCol="0"/>
          <a:lstStyle/>
          <a:p>
            <a:endParaRPr sz="3800"/>
          </a:p>
        </p:txBody>
      </p:sp>
      <p:sp>
        <p:nvSpPr>
          <p:cNvPr id="19" name="object 19"/>
          <p:cNvSpPr/>
          <p:nvPr/>
        </p:nvSpPr>
        <p:spPr>
          <a:xfrm>
            <a:off x="2037143" y="1028319"/>
            <a:ext cx="417195" cy="308610"/>
          </a:xfrm>
          <a:custGeom>
            <a:avLst/>
            <a:gdLst/>
            <a:ahLst/>
            <a:cxnLst/>
            <a:rect l="l" t="t" r="r" b="b"/>
            <a:pathLst>
              <a:path w="417194" h="308609">
                <a:moveTo>
                  <a:pt x="31292" y="0"/>
                </a:moveTo>
                <a:lnTo>
                  <a:pt x="38684" y="0"/>
                </a:lnTo>
                <a:lnTo>
                  <a:pt x="44538" y="126"/>
                </a:lnTo>
                <a:lnTo>
                  <a:pt x="65023" y="12826"/>
                </a:lnTo>
                <a:lnTo>
                  <a:pt x="118579" y="246506"/>
                </a:lnTo>
                <a:lnTo>
                  <a:pt x="118808" y="246506"/>
                </a:lnTo>
                <a:lnTo>
                  <a:pt x="174485" y="14477"/>
                </a:lnTo>
                <a:lnTo>
                  <a:pt x="175107" y="11429"/>
                </a:lnTo>
                <a:lnTo>
                  <a:pt x="175933" y="9016"/>
                </a:lnTo>
                <a:lnTo>
                  <a:pt x="176961" y="7111"/>
                </a:lnTo>
                <a:lnTo>
                  <a:pt x="177977" y="5206"/>
                </a:lnTo>
                <a:lnTo>
                  <a:pt x="179704" y="3809"/>
                </a:lnTo>
                <a:lnTo>
                  <a:pt x="182143" y="2793"/>
                </a:lnTo>
                <a:lnTo>
                  <a:pt x="184581" y="1777"/>
                </a:lnTo>
                <a:lnTo>
                  <a:pt x="187921" y="1015"/>
                </a:lnTo>
                <a:lnTo>
                  <a:pt x="192176" y="634"/>
                </a:lnTo>
                <a:lnTo>
                  <a:pt x="196418" y="253"/>
                </a:lnTo>
                <a:lnTo>
                  <a:pt x="202082" y="0"/>
                </a:lnTo>
                <a:lnTo>
                  <a:pt x="209156" y="0"/>
                </a:lnTo>
                <a:lnTo>
                  <a:pt x="216700" y="0"/>
                </a:lnTo>
                <a:lnTo>
                  <a:pt x="222719" y="253"/>
                </a:lnTo>
                <a:lnTo>
                  <a:pt x="227203" y="507"/>
                </a:lnTo>
                <a:lnTo>
                  <a:pt x="231686" y="888"/>
                </a:lnTo>
                <a:lnTo>
                  <a:pt x="235140" y="1523"/>
                </a:lnTo>
                <a:lnTo>
                  <a:pt x="237578" y="2539"/>
                </a:lnTo>
                <a:lnTo>
                  <a:pt x="240017" y="3555"/>
                </a:lnTo>
                <a:lnTo>
                  <a:pt x="245478" y="14477"/>
                </a:lnTo>
                <a:lnTo>
                  <a:pt x="303047" y="246506"/>
                </a:lnTo>
                <a:lnTo>
                  <a:pt x="303517" y="246506"/>
                </a:lnTo>
                <a:lnTo>
                  <a:pt x="357060" y="13461"/>
                </a:lnTo>
                <a:lnTo>
                  <a:pt x="357530" y="10921"/>
                </a:lnTo>
                <a:lnTo>
                  <a:pt x="358165" y="8762"/>
                </a:lnTo>
                <a:lnTo>
                  <a:pt x="358952" y="6984"/>
                </a:lnTo>
                <a:lnTo>
                  <a:pt x="359740" y="5206"/>
                </a:lnTo>
                <a:lnTo>
                  <a:pt x="361226" y="3809"/>
                </a:lnTo>
                <a:lnTo>
                  <a:pt x="363435" y="2793"/>
                </a:lnTo>
                <a:lnTo>
                  <a:pt x="365632" y="1777"/>
                </a:lnTo>
                <a:lnTo>
                  <a:pt x="368782" y="1015"/>
                </a:lnTo>
                <a:lnTo>
                  <a:pt x="372872" y="634"/>
                </a:lnTo>
                <a:lnTo>
                  <a:pt x="376948" y="253"/>
                </a:lnTo>
                <a:lnTo>
                  <a:pt x="382689" y="0"/>
                </a:lnTo>
                <a:lnTo>
                  <a:pt x="390080" y="0"/>
                </a:lnTo>
                <a:lnTo>
                  <a:pt x="397002" y="0"/>
                </a:lnTo>
                <a:lnTo>
                  <a:pt x="417093" y="8127"/>
                </a:lnTo>
                <a:lnTo>
                  <a:pt x="416864" y="11429"/>
                </a:lnTo>
                <a:lnTo>
                  <a:pt x="416623" y="14858"/>
                </a:lnTo>
                <a:lnTo>
                  <a:pt x="415797" y="19430"/>
                </a:lnTo>
                <a:lnTo>
                  <a:pt x="414388" y="25272"/>
                </a:lnTo>
                <a:lnTo>
                  <a:pt x="344322" y="290956"/>
                </a:lnTo>
                <a:lnTo>
                  <a:pt x="343382" y="294639"/>
                </a:lnTo>
                <a:lnTo>
                  <a:pt x="342087" y="297688"/>
                </a:lnTo>
                <a:lnTo>
                  <a:pt x="340436" y="299973"/>
                </a:lnTo>
                <a:lnTo>
                  <a:pt x="338785" y="302259"/>
                </a:lnTo>
                <a:lnTo>
                  <a:pt x="336308" y="304038"/>
                </a:lnTo>
                <a:lnTo>
                  <a:pt x="332994" y="305180"/>
                </a:lnTo>
                <a:lnTo>
                  <a:pt x="329691" y="306323"/>
                </a:lnTo>
                <a:lnTo>
                  <a:pt x="325450" y="307085"/>
                </a:lnTo>
                <a:lnTo>
                  <a:pt x="320255" y="307466"/>
                </a:lnTo>
                <a:lnTo>
                  <a:pt x="315074" y="307975"/>
                </a:lnTo>
                <a:lnTo>
                  <a:pt x="308470" y="308101"/>
                </a:lnTo>
                <a:lnTo>
                  <a:pt x="300443" y="308101"/>
                </a:lnTo>
                <a:lnTo>
                  <a:pt x="291477" y="308101"/>
                </a:lnTo>
                <a:lnTo>
                  <a:pt x="284289" y="307975"/>
                </a:lnTo>
                <a:lnTo>
                  <a:pt x="278866" y="307466"/>
                </a:lnTo>
                <a:lnTo>
                  <a:pt x="273443" y="307085"/>
                </a:lnTo>
                <a:lnTo>
                  <a:pt x="259168" y="299973"/>
                </a:lnTo>
                <a:lnTo>
                  <a:pt x="257746" y="297688"/>
                </a:lnTo>
                <a:lnTo>
                  <a:pt x="256654" y="294639"/>
                </a:lnTo>
                <a:lnTo>
                  <a:pt x="255866" y="290956"/>
                </a:lnTo>
                <a:lnTo>
                  <a:pt x="207035" y="97408"/>
                </a:lnTo>
                <a:lnTo>
                  <a:pt x="206565" y="97408"/>
                </a:lnTo>
                <a:lnTo>
                  <a:pt x="160324" y="290956"/>
                </a:lnTo>
                <a:lnTo>
                  <a:pt x="159537" y="294513"/>
                </a:lnTo>
                <a:lnTo>
                  <a:pt x="158445" y="297433"/>
                </a:lnTo>
                <a:lnTo>
                  <a:pt x="157022" y="299719"/>
                </a:lnTo>
                <a:lnTo>
                  <a:pt x="155613" y="302005"/>
                </a:lnTo>
                <a:lnTo>
                  <a:pt x="153365" y="303783"/>
                </a:lnTo>
                <a:lnTo>
                  <a:pt x="150304" y="305053"/>
                </a:lnTo>
                <a:lnTo>
                  <a:pt x="147231" y="306323"/>
                </a:lnTo>
                <a:lnTo>
                  <a:pt x="143065" y="307085"/>
                </a:lnTo>
                <a:lnTo>
                  <a:pt x="137795" y="307466"/>
                </a:lnTo>
                <a:lnTo>
                  <a:pt x="132524" y="307975"/>
                </a:lnTo>
                <a:lnTo>
                  <a:pt x="125577" y="308101"/>
                </a:lnTo>
                <a:lnTo>
                  <a:pt x="116928" y="308101"/>
                </a:lnTo>
                <a:lnTo>
                  <a:pt x="107797" y="308101"/>
                </a:lnTo>
                <a:lnTo>
                  <a:pt x="100533" y="307975"/>
                </a:lnTo>
                <a:lnTo>
                  <a:pt x="95097" y="307466"/>
                </a:lnTo>
                <a:lnTo>
                  <a:pt x="89674" y="307085"/>
                </a:lnTo>
                <a:lnTo>
                  <a:pt x="85394" y="306323"/>
                </a:lnTo>
                <a:lnTo>
                  <a:pt x="82245" y="305180"/>
                </a:lnTo>
                <a:lnTo>
                  <a:pt x="79095" y="304038"/>
                </a:lnTo>
                <a:lnTo>
                  <a:pt x="71869" y="290956"/>
                </a:lnTo>
                <a:lnTo>
                  <a:pt x="2514" y="24637"/>
                </a:lnTo>
                <a:lnTo>
                  <a:pt x="1104" y="18922"/>
                </a:lnTo>
                <a:lnTo>
                  <a:pt x="317" y="14477"/>
                </a:lnTo>
                <a:lnTo>
                  <a:pt x="152" y="11302"/>
                </a:lnTo>
                <a:lnTo>
                  <a:pt x="0" y="8000"/>
                </a:lnTo>
                <a:lnTo>
                  <a:pt x="901" y="5587"/>
                </a:lnTo>
                <a:lnTo>
                  <a:pt x="23279" y="0"/>
                </a:lnTo>
                <a:lnTo>
                  <a:pt x="31292" y="0"/>
                </a:lnTo>
                <a:close/>
              </a:path>
            </a:pathLst>
          </a:custGeom>
          <a:ln w="3175">
            <a:solidFill>
              <a:srgbClr val="446A1C"/>
            </a:solidFill>
          </a:ln>
        </p:spPr>
        <p:txBody>
          <a:bodyPr wrap="square" lIns="0" tIns="0" rIns="0" bIns="0" rtlCol="0"/>
          <a:lstStyle/>
          <a:p>
            <a:endParaRPr sz="3800"/>
          </a:p>
        </p:txBody>
      </p:sp>
      <p:sp>
        <p:nvSpPr>
          <p:cNvPr id="20" name="object 20"/>
          <p:cNvSpPr/>
          <p:nvPr/>
        </p:nvSpPr>
        <p:spPr>
          <a:xfrm>
            <a:off x="4400423" y="1024382"/>
            <a:ext cx="288925" cy="316230"/>
          </a:xfrm>
          <a:custGeom>
            <a:avLst/>
            <a:gdLst/>
            <a:ahLst/>
            <a:cxnLst/>
            <a:rect l="l" t="t" r="r" b="b"/>
            <a:pathLst>
              <a:path w="288925" h="316230">
                <a:moveTo>
                  <a:pt x="147319" y="0"/>
                </a:moveTo>
                <a:lnTo>
                  <a:pt x="194790" y="5143"/>
                </a:lnTo>
                <a:lnTo>
                  <a:pt x="232949" y="20875"/>
                </a:lnTo>
                <a:lnTo>
                  <a:pt x="261314" y="47630"/>
                </a:lnTo>
                <a:lnTo>
                  <a:pt x="279781" y="85725"/>
                </a:lnTo>
                <a:lnTo>
                  <a:pt x="288353" y="135284"/>
                </a:lnTo>
                <a:lnTo>
                  <a:pt x="288925" y="154431"/>
                </a:lnTo>
                <a:lnTo>
                  <a:pt x="288331" y="172960"/>
                </a:lnTo>
                <a:lnTo>
                  <a:pt x="279526" y="222376"/>
                </a:lnTo>
                <a:lnTo>
                  <a:pt x="260149" y="262274"/>
                </a:lnTo>
                <a:lnTo>
                  <a:pt x="230584" y="291655"/>
                </a:lnTo>
                <a:lnTo>
                  <a:pt x="190970" y="309887"/>
                </a:lnTo>
                <a:lnTo>
                  <a:pt x="141731" y="316102"/>
                </a:lnTo>
                <a:lnTo>
                  <a:pt x="124489" y="315509"/>
                </a:lnTo>
                <a:lnTo>
                  <a:pt x="79501" y="306704"/>
                </a:lnTo>
                <a:lnTo>
                  <a:pt x="44711" y="287291"/>
                </a:lnTo>
                <a:lnTo>
                  <a:pt x="19843" y="256635"/>
                </a:lnTo>
                <a:lnTo>
                  <a:pt x="4929" y="214310"/>
                </a:lnTo>
                <a:lnTo>
                  <a:pt x="0" y="159892"/>
                </a:lnTo>
                <a:lnTo>
                  <a:pt x="575" y="141866"/>
                </a:lnTo>
                <a:lnTo>
                  <a:pt x="9397" y="93217"/>
                </a:lnTo>
                <a:lnTo>
                  <a:pt x="28703" y="53855"/>
                </a:lnTo>
                <a:lnTo>
                  <a:pt x="58324" y="24558"/>
                </a:lnTo>
                <a:lnTo>
                  <a:pt x="97849" y="6215"/>
                </a:lnTo>
                <a:lnTo>
                  <a:pt x="147319" y="0"/>
                </a:lnTo>
                <a:close/>
              </a:path>
            </a:pathLst>
          </a:custGeom>
          <a:ln w="3175">
            <a:solidFill>
              <a:srgbClr val="446A1C"/>
            </a:solidFill>
          </a:ln>
        </p:spPr>
        <p:txBody>
          <a:bodyPr wrap="square" lIns="0" tIns="0" rIns="0" bIns="0" rtlCol="0"/>
          <a:lstStyle/>
          <a:p>
            <a:endParaRPr sz="3800"/>
          </a:p>
        </p:txBody>
      </p:sp>
      <p:sp>
        <p:nvSpPr>
          <p:cNvPr id="21" name="object 21"/>
          <p:cNvSpPr/>
          <p:nvPr/>
        </p:nvSpPr>
        <p:spPr>
          <a:xfrm>
            <a:off x="3518535" y="1024382"/>
            <a:ext cx="199390" cy="316230"/>
          </a:xfrm>
          <a:custGeom>
            <a:avLst/>
            <a:gdLst/>
            <a:ahLst/>
            <a:cxnLst/>
            <a:rect l="l" t="t" r="r" b="b"/>
            <a:pathLst>
              <a:path w="199389" h="316230">
                <a:moveTo>
                  <a:pt x="107568" y="0"/>
                </a:moveTo>
                <a:lnTo>
                  <a:pt x="114807" y="0"/>
                </a:lnTo>
                <a:lnTo>
                  <a:pt x="122046" y="507"/>
                </a:lnTo>
                <a:lnTo>
                  <a:pt x="129285" y="1650"/>
                </a:lnTo>
                <a:lnTo>
                  <a:pt x="136525" y="2666"/>
                </a:lnTo>
                <a:lnTo>
                  <a:pt x="174370" y="16763"/>
                </a:lnTo>
                <a:lnTo>
                  <a:pt x="176021" y="18414"/>
                </a:lnTo>
                <a:lnTo>
                  <a:pt x="177545" y="19938"/>
                </a:lnTo>
                <a:lnTo>
                  <a:pt x="180594" y="26796"/>
                </a:lnTo>
                <a:lnTo>
                  <a:pt x="180975" y="28575"/>
                </a:lnTo>
                <a:lnTo>
                  <a:pt x="181228" y="30860"/>
                </a:lnTo>
                <a:lnTo>
                  <a:pt x="181356" y="33527"/>
                </a:lnTo>
                <a:lnTo>
                  <a:pt x="181609" y="36321"/>
                </a:lnTo>
                <a:lnTo>
                  <a:pt x="181609" y="39750"/>
                </a:lnTo>
                <a:lnTo>
                  <a:pt x="181609" y="43814"/>
                </a:lnTo>
                <a:lnTo>
                  <a:pt x="181609" y="48387"/>
                </a:lnTo>
                <a:lnTo>
                  <a:pt x="181482" y="52323"/>
                </a:lnTo>
                <a:lnTo>
                  <a:pt x="181228" y="55371"/>
                </a:lnTo>
                <a:lnTo>
                  <a:pt x="181101" y="58546"/>
                </a:lnTo>
                <a:lnTo>
                  <a:pt x="180594" y="61087"/>
                </a:lnTo>
                <a:lnTo>
                  <a:pt x="175387" y="69087"/>
                </a:lnTo>
                <a:lnTo>
                  <a:pt x="173608" y="69087"/>
                </a:lnTo>
                <a:lnTo>
                  <a:pt x="171831" y="69087"/>
                </a:lnTo>
                <a:lnTo>
                  <a:pt x="169163" y="67944"/>
                </a:lnTo>
                <a:lnTo>
                  <a:pt x="165353" y="65785"/>
                </a:lnTo>
                <a:lnTo>
                  <a:pt x="161544" y="63626"/>
                </a:lnTo>
                <a:lnTo>
                  <a:pt x="132333" y="51562"/>
                </a:lnTo>
                <a:lnTo>
                  <a:pt x="125094" y="49402"/>
                </a:lnTo>
                <a:lnTo>
                  <a:pt x="117220" y="48387"/>
                </a:lnTo>
                <a:lnTo>
                  <a:pt x="108457" y="48387"/>
                </a:lnTo>
                <a:lnTo>
                  <a:pt x="101726" y="48387"/>
                </a:lnTo>
                <a:lnTo>
                  <a:pt x="78231" y="57657"/>
                </a:lnTo>
                <a:lnTo>
                  <a:pt x="74802" y="60578"/>
                </a:lnTo>
                <a:lnTo>
                  <a:pt x="72262" y="64007"/>
                </a:lnTo>
                <a:lnTo>
                  <a:pt x="70612" y="68198"/>
                </a:lnTo>
                <a:lnTo>
                  <a:pt x="68960" y="72262"/>
                </a:lnTo>
                <a:lnTo>
                  <a:pt x="68198" y="76580"/>
                </a:lnTo>
                <a:lnTo>
                  <a:pt x="68198" y="81152"/>
                </a:lnTo>
                <a:lnTo>
                  <a:pt x="68198" y="87883"/>
                </a:lnTo>
                <a:lnTo>
                  <a:pt x="94741" y="115696"/>
                </a:lnTo>
                <a:lnTo>
                  <a:pt x="115657" y="125333"/>
                </a:lnTo>
                <a:lnTo>
                  <a:pt x="121634" y="127952"/>
                </a:lnTo>
                <a:lnTo>
                  <a:pt x="157860" y="146303"/>
                </a:lnTo>
                <a:lnTo>
                  <a:pt x="187102" y="174482"/>
                </a:lnTo>
                <a:lnTo>
                  <a:pt x="199389" y="219075"/>
                </a:lnTo>
                <a:lnTo>
                  <a:pt x="198820" y="230772"/>
                </a:lnTo>
                <a:lnTo>
                  <a:pt x="185493" y="270053"/>
                </a:lnTo>
                <a:lnTo>
                  <a:pt x="158089" y="297306"/>
                </a:lnTo>
                <a:lnTo>
                  <a:pt x="119774" y="312620"/>
                </a:lnTo>
                <a:lnTo>
                  <a:pt x="86359" y="316102"/>
                </a:lnTo>
                <a:lnTo>
                  <a:pt x="78597" y="315936"/>
                </a:lnTo>
                <a:lnTo>
                  <a:pt x="40004" y="309625"/>
                </a:lnTo>
                <a:lnTo>
                  <a:pt x="15747" y="299592"/>
                </a:lnTo>
                <a:lnTo>
                  <a:pt x="11048" y="296925"/>
                </a:lnTo>
                <a:lnTo>
                  <a:pt x="7746" y="294513"/>
                </a:lnTo>
                <a:lnTo>
                  <a:pt x="5714" y="292480"/>
                </a:lnTo>
                <a:lnTo>
                  <a:pt x="3556" y="290448"/>
                </a:lnTo>
                <a:lnTo>
                  <a:pt x="2158" y="287527"/>
                </a:lnTo>
                <a:lnTo>
                  <a:pt x="1269" y="283590"/>
                </a:lnTo>
                <a:lnTo>
                  <a:pt x="381" y="279780"/>
                </a:lnTo>
                <a:lnTo>
                  <a:pt x="0" y="274192"/>
                </a:lnTo>
                <a:lnTo>
                  <a:pt x="0" y="266953"/>
                </a:lnTo>
                <a:lnTo>
                  <a:pt x="0" y="262127"/>
                </a:lnTo>
                <a:lnTo>
                  <a:pt x="126" y="258063"/>
                </a:lnTo>
                <a:lnTo>
                  <a:pt x="507" y="254762"/>
                </a:lnTo>
                <a:lnTo>
                  <a:pt x="762" y="251459"/>
                </a:lnTo>
                <a:lnTo>
                  <a:pt x="1269" y="248792"/>
                </a:lnTo>
                <a:lnTo>
                  <a:pt x="2031" y="246760"/>
                </a:lnTo>
                <a:lnTo>
                  <a:pt x="2666" y="244728"/>
                </a:lnTo>
                <a:lnTo>
                  <a:pt x="3682" y="243204"/>
                </a:lnTo>
                <a:lnTo>
                  <a:pt x="4825" y="242315"/>
                </a:lnTo>
                <a:lnTo>
                  <a:pt x="5968" y="241426"/>
                </a:lnTo>
                <a:lnTo>
                  <a:pt x="7365" y="241045"/>
                </a:lnTo>
                <a:lnTo>
                  <a:pt x="9016" y="241045"/>
                </a:lnTo>
                <a:lnTo>
                  <a:pt x="11175" y="241045"/>
                </a:lnTo>
                <a:lnTo>
                  <a:pt x="14223" y="242315"/>
                </a:lnTo>
                <a:lnTo>
                  <a:pt x="18287" y="244982"/>
                </a:lnTo>
                <a:lnTo>
                  <a:pt x="22351" y="247522"/>
                </a:lnTo>
                <a:lnTo>
                  <a:pt x="63075" y="263868"/>
                </a:lnTo>
                <a:lnTo>
                  <a:pt x="86613" y="266064"/>
                </a:lnTo>
                <a:lnTo>
                  <a:pt x="94106" y="266064"/>
                </a:lnTo>
                <a:lnTo>
                  <a:pt x="129412" y="248284"/>
                </a:lnTo>
                <a:lnTo>
                  <a:pt x="131571" y="243458"/>
                </a:lnTo>
                <a:lnTo>
                  <a:pt x="133857" y="238505"/>
                </a:lnTo>
                <a:lnTo>
                  <a:pt x="134873" y="233171"/>
                </a:lnTo>
                <a:lnTo>
                  <a:pt x="134873" y="227075"/>
                </a:lnTo>
                <a:lnTo>
                  <a:pt x="134873" y="220217"/>
                </a:lnTo>
                <a:lnTo>
                  <a:pt x="133095" y="214248"/>
                </a:lnTo>
                <a:lnTo>
                  <a:pt x="129285" y="209295"/>
                </a:lnTo>
                <a:lnTo>
                  <a:pt x="125475" y="204342"/>
                </a:lnTo>
                <a:lnTo>
                  <a:pt x="93852" y="185292"/>
                </a:lnTo>
                <a:lnTo>
                  <a:pt x="88070" y="182695"/>
                </a:lnTo>
                <a:lnTo>
                  <a:pt x="52066" y="165193"/>
                </a:lnTo>
                <a:lnTo>
                  <a:pt x="21296" y="139207"/>
                </a:lnTo>
                <a:lnTo>
                  <a:pt x="5562" y="97202"/>
                </a:lnTo>
                <a:lnTo>
                  <a:pt x="5206" y="88010"/>
                </a:lnTo>
                <a:lnTo>
                  <a:pt x="5709" y="77317"/>
                </a:lnTo>
                <a:lnTo>
                  <a:pt x="22891" y="34194"/>
                </a:lnTo>
                <a:lnTo>
                  <a:pt x="58773" y="8431"/>
                </a:lnTo>
                <a:lnTo>
                  <a:pt x="97214" y="333"/>
                </a:lnTo>
                <a:lnTo>
                  <a:pt x="107568" y="0"/>
                </a:lnTo>
                <a:close/>
              </a:path>
            </a:pathLst>
          </a:custGeom>
          <a:ln w="3175">
            <a:solidFill>
              <a:srgbClr val="446A1C"/>
            </a:solidFill>
          </a:ln>
        </p:spPr>
        <p:txBody>
          <a:bodyPr wrap="square" lIns="0" tIns="0" rIns="0" bIns="0" rtlCol="0"/>
          <a:lstStyle/>
          <a:p>
            <a:endParaRPr sz="3800"/>
          </a:p>
        </p:txBody>
      </p:sp>
      <p:sp>
        <p:nvSpPr>
          <p:cNvPr id="22" name="object 22"/>
          <p:cNvSpPr txBox="1">
            <a:spLocks noGrp="1"/>
          </p:cNvSpPr>
          <p:nvPr>
            <p:ph idx="1"/>
          </p:nvPr>
        </p:nvSpPr>
        <p:spPr>
          <a:xfrm>
            <a:off x="2174240" y="2275842"/>
            <a:ext cx="7886541" cy="1336904"/>
          </a:xfrm>
          <a:prstGeom prst="rect">
            <a:avLst/>
          </a:prstGeom>
        </p:spPr>
        <p:txBody>
          <a:bodyPr vert="horz" wrap="square" lIns="0" tIns="13335" rIns="0" bIns="0" rtlCol="0">
            <a:spAutoFit/>
          </a:bodyPr>
          <a:lstStyle/>
          <a:p>
            <a:pPr marL="287005" marR="296530" indent="-274306">
              <a:spcBef>
                <a:spcPts val="105"/>
              </a:spcBef>
              <a:buClr>
                <a:srgbClr val="92D050"/>
              </a:buClr>
              <a:buSzPct val="73076"/>
              <a:buChar char=""/>
              <a:tabLst>
                <a:tab pos="287640" algn="l"/>
              </a:tabLst>
            </a:pPr>
            <a:r>
              <a:rPr sz="2250" spc="-135" dirty="0"/>
              <a:t>Wordpress is </a:t>
            </a:r>
            <a:r>
              <a:rPr sz="2250" spc="-40" dirty="0"/>
              <a:t>powerful </a:t>
            </a:r>
            <a:r>
              <a:rPr sz="2250" spc="-325" dirty="0"/>
              <a:t>CMS </a:t>
            </a:r>
            <a:r>
              <a:rPr sz="2250" spc="-15" dirty="0"/>
              <a:t>for </a:t>
            </a:r>
            <a:r>
              <a:rPr sz="2250" spc="-114" dirty="0"/>
              <a:t>making </a:t>
            </a:r>
            <a:r>
              <a:rPr sz="2250" spc="-605" dirty="0"/>
              <a:t>dynamic  </a:t>
            </a:r>
            <a:r>
              <a:rPr sz="2250" spc="-120" dirty="0"/>
              <a:t>and </a:t>
            </a:r>
            <a:r>
              <a:rPr sz="2250" spc="-60" dirty="0"/>
              <a:t>interactive </a:t>
            </a:r>
            <a:r>
              <a:rPr sz="2250" spc="-135" dirty="0"/>
              <a:t>Websites</a:t>
            </a:r>
            <a:r>
              <a:rPr sz="2250" spc="-320" dirty="0"/>
              <a:t> </a:t>
            </a:r>
            <a:r>
              <a:rPr sz="2250" spc="-105" dirty="0"/>
              <a:t>quickly.</a:t>
            </a:r>
          </a:p>
          <a:p>
            <a:pPr marL="287005" marR="5080" indent="-274306">
              <a:spcBef>
                <a:spcPts val="595"/>
              </a:spcBef>
              <a:buClr>
                <a:srgbClr val="92D050"/>
              </a:buClr>
              <a:buSzPct val="73076"/>
              <a:buChar char=""/>
              <a:tabLst>
                <a:tab pos="287640" algn="l"/>
              </a:tabLst>
            </a:pPr>
            <a:r>
              <a:rPr sz="2250" spc="-135" dirty="0"/>
              <a:t>Wordpress </a:t>
            </a:r>
            <a:r>
              <a:rPr sz="2250" spc="-100" dirty="0"/>
              <a:t>allows </a:t>
            </a:r>
            <a:r>
              <a:rPr sz="2250" spc="-165" dirty="0"/>
              <a:t>users </a:t>
            </a:r>
            <a:r>
              <a:rPr sz="2250" spc="25" dirty="0"/>
              <a:t>to </a:t>
            </a:r>
            <a:r>
              <a:rPr sz="2250" spc="-45" dirty="0"/>
              <a:t>build </a:t>
            </a:r>
            <a:r>
              <a:rPr sz="2250" spc="-110" dirty="0"/>
              <a:t>dynamic </a:t>
            </a:r>
            <a:r>
              <a:rPr sz="2250" spc="-165" dirty="0"/>
              <a:t>websites  </a:t>
            </a:r>
            <a:r>
              <a:rPr sz="2250" spc="-120" dirty="0"/>
              <a:t>and </a:t>
            </a:r>
            <a:r>
              <a:rPr sz="2250" spc="-135" dirty="0"/>
              <a:t>blogs </a:t>
            </a:r>
            <a:r>
              <a:rPr sz="2250" dirty="0"/>
              <a:t>that </a:t>
            </a:r>
            <a:r>
              <a:rPr sz="2250" spc="-155" dirty="0"/>
              <a:t>may </a:t>
            </a:r>
            <a:r>
              <a:rPr sz="2250" spc="-120" dirty="0"/>
              <a:t>be </a:t>
            </a:r>
            <a:r>
              <a:rPr sz="2250" spc="-85" dirty="0"/>
              <a:t>updated </a:t>
            </a:r>
            <a:r>
              <a:rPr sz="2250" spc="-120" dirty="0"/>
              <a:t>customized and  </a:t>
            </a:r>
            <a:r>
              <a:rPr sz="2250" spc="-150" dirty="0"/>
              <a:t>managed </a:t>
            </a:r>
            <a:r>
              <a:rPr sz="2250" spc="-25" dirty="0"/>
              <a:t>from </a:t>
            </a:r>
            <a:r>
              <a:rPr sz="2250" spc="-40" dirty="0"/>
              <a:t>its</a:t>
            </a:r>
            <a:r>
              <a:rPr sz="2250" spc="-254" dirty="0"/>
              <a:t> </a:t>
            </a:r>
            <a:r>
              <a:rPr sz="2250" spc="-120" dirty="0"/>
              <a:t>back-end.</a:t>
            </a:r>
          </a:p>
        </p:txBody>
      </p:sp>
      <p:sp>
        <p:nvSpPr>
          <p:cNvPr id="23" name="object 23"/>
          <p:cNvSpPr/>
          <p:nvPr/>
        </p:nvSpPr>
        <p:spPr>
          <a:xfrm>
            <a:off x="2374734" y="4251685"/>
            <a:ext cx="3979710" cy="283972"/>
          </a:xfrm>
          <a:prstGeom prst="rect">
            <a:avLst/>
          </a:prstGeom>
          <a:blipFill>
            <a:blip r:embed="rId8" cstate="print"/>
            <a:stretch>
              <a:fillRect/>
            </a:stretch>
          </a:blipFill>
        </p:spPr>
        <p:txBody>
          <a:bodyPr wrap="square" lIns="0" tIns="0" rIns="0" bIns="0" rtlCol="0"/>
          <a:lstStyle/>
          <a:p>
            <a:endParaRPr sz="3800"/>
          </a:p>
        </p:txBody>
      </p:sp>
      <p:sp>
        <p:nvSpPr>
          <p:cNvPr id="24" name="object 24"/>
          <p:cNvSpPr/>
          <p:nvPr/>
        </p:nvSpPr>
        <p:spPr>
          <a:xfrm>
            <a:off x="6446011" y="4251685"/>
            <a:ext cx="1541779" cy="271780"/>
          </a:xfrm>
          <a:prstGeom prst="rect">
            <a:avLst/>
          </a:prstGeom>
          <a:blipFill>
            <a:blip r:embed="rId9" cstate="print"/>
            <a:stretch>
              <a:fillRect/>
            </a:stretch>
          </a:blipFill>
        </p:spPr>
        <p:txBody>
          <a:bodyPr wrap="square" lIns="0" tIns="0" rIns="0" bIns="0" rtlCol="0"/>
          <a:lstStyle/>
          <a:p>
            <a:endParaRPr sz="3800"/>
          </a:p>
        </p:txBody>
      </p:sp>
      <p:sp>
        <p:nvSpPr>
          <p:cNvPr id="25" name="object 25"/>
          <p:cNvSpPr/>
          <p:nvPr/>
        </p:nvSpPr>
        <p:spPr>
          <a:xfrm>
            <a:off x="8096823" y="4283435"/>
            <a:ext cx="537779" cy="196342"/>
          </a:xfrm>
          <a:prstGeom prst="rect">
            <a:avLst/>
          </a:prstGeom>
          <a:blipFill>
            <a:blip r:embed="rId10" cstate="print"/>
            <a:stretch>
              <a:fillRect/>
            </a:stretch>
          </a:blipFill>
        </p:spPr>
        <p:txBody>
          <a:bodyPr wrap="square" lIns="0" tIns="0" rIns="0" bIns="0" rtlCol="0"/>
          <a:lstStyle/>
          <a:p>
            <a:endParaRPr sz="3800"/>
          </a:p>
        </p:txBody>
      </p:sp>
      <p:sp>
        <p:nvSpPr>
          <p:cNvPr id="26" name="object 26"/>
          <p:cNvSpPr/>
          <p:nvPr/>
        </p:nvSpPr>
        <p:spPr>
          <a:xfrm>
            <a:off x="2362950" y="4684500"/>
            <a:ext cx="3426853" cy="271780"/>
          </a:xfrm>
          <a:prstGeom prst="rect">
            <a:avLst/>
          </a:prstGeom>
          <a:blipFill>
            <a:blip r:embed="rId11" cstate="print"/>
            <a:stretch>
              <a:fillRect/>
            </a:stretch>
          </a:blipFill>
        </p:spPr>
        <p:txBody>
          <a:bodyPr wrap="square" lIns="0" tIns="0" rIns="0" bIns="0" rtlCol="0"/>
          <a:lstStyle/>
          <a:p>
            <a:endParaRPr sz="3800"/>
          </a:p>
        </p:txBody>
      </p:sp>
      <p:sp>
        <p:nvSpPr>
          <p:cNvPr id="27" name="object 27"/>
          <p:cNvSpPr/>
          <p:nvPr/>
        </p:nvSpPr>
        <p:spPr>
          <a:xfrm>
            <a:off x="2362950" y="5117317"/>
            <a:ext cx="2260739" cy="283972"/>
          </a:xfrm>
          <a:prstGeom prst="rect">
            <a:avLst/>
          </a:prstGeom>
          <a:blipFill>
            <a:blip r:embed="rId12" cstate="print"/>
            <a:stretch>
              <a:fillRect/>
            </a:stretch>
          </a:blipFill>
        </p:spPr>
        <p:txBody>
          <a:bodyPr wrap="square" lIns="0" tIns="0" rIns="0" bIns="0" rtlCol="0"/>
          <a:lstStyle/>
          <a:p>
            <a:endParaRPr sz="3800"/>
          </a:p>
        </p:txBody>
      </p:sp>
      <p:sp>
        <p:nvSpPr>
          <p:cNvPr id="28" name="object 28"/>
          <p:cNvSpPr/>
          <p:nvPr/>
        </p:nvSpPr>
        <p:spPr>
          <a:xfrm>
            <a:off x="4644135" y="5249778"/>
            <a:ext cx="78866" cy="22098"/>
          </a:xfrm>
          <a:prstGeom prst="rect">
            <a:avLst/>
          </a:prstGeom>
          <a:blipFill>
            <a:blip r:embed="rId13" cstate="print"/>
            <a:stretch>
              <a:fillRect/>
            </a:stretch>
          </a:blipFill>
        </p:spPr>
        <p:txBody>
          <a:bodyPr wrap="square" lIns="0" tIns="0" rIns="0" bIns="0" rtlCol="0"/>
          <a:lstStyle/>
          <a:p>
            <a:endParaRPr sz="3800"/>
          </a:p>
        </p:txBody>
      </p:sp>
      <p:sp>
        <p:nvSpPr>
          <p:cNvPr id="29" name="object 29"/>
          <p:cNvSpPr/>
          <p:nvPr/>
        </p:nvSpPr>
        <p:spPr>
          <a:xfrm>
            <a:off x="4755007" y="5127986"/>
            <a:ext cx="204596" cy="215265"/>
          </a:xfrm>
          <a:prstGeom prst="rect">
            <a:avLst/>
          </a:prstGeom>
          <a:blipFill>
            <a:blip r:embed="rId14" cstate="print"/>
            <a:stretch>
              <a:fillRect/>
            </a:stretch>
          </a:blipFill>
        </p:spPr>
        <p:txBody>
          <a:bodyPr wrap="square" lIns="0" tIns="0" rIns="0" bIns="0" rtlCol="0"/>
          <a:lstStyle/>
          <a:p>
            <a:endParaRPr sz="3800"/>
          </a:p>
        </p:txBody>
      </p:sp>
      <p:sp>
        <p:nvSpPr>
          <p:cNvPr id="30" name="object 30"/>
          <p:cNvSpPr txBox="1"/>
          <p:nvPr/>
        </p:nvSpPr>
        <p:spPr>
          <a:xfrm>
            <a:off x="2059940" y="4080620"/>
            <a:ext cx="265430" cy="1749838"/>
          </a:xfrm>
          <a:prstGeom prst="rect">
            <a:avLst/>
          </a:prstGeom>
        </p:spPr>
        <p:txBody>
          <a:bodyPr vert="horz" wrap="square" lIns="0" tIns="155575" rIns="0" bIns="0" rtlCol="0">
            <a:spAutoFit/>
          </a:bodyPr>
          <a:lstStyle/>
          <a:p>
            <a:pPr marL="12699">
              <a:spcBef>
                <a:spcPts val="1225"/>
              </a:spcBef>
            </a:pPr>
            <a:r>
              <a:rPr sz="1900" spc="-15" dirty="0">
                <a:solidFill>
                  <a:srgbClr val="92D050"/>
                </a:solidFill>
                <a:latin typeface="Noto Sans CJK JP Regular"/>
                <a:cs typeface="Noto Sans CJK JP Regular"/>
              </a:rPr>
              <a:t>⦿</a:t>
            </a:r>
            <a:endParaRPr sz="1900">
              <a:latin typeface="Noto Sans CJK JP Regular"/>
              <a:cs typeface="Noto Sans CJK JP Regular"/>
            </a:endParaRPr>
          </a:p>
          <a:p>
            <a:pPr marL="12699">
              <a:spcBef>
                <a:spcPts val="1125"/>
              </a:spcBef>
            </a:pPr>
            <a:r>
              <a:rPr sz="1900" spc="-15" dirty="0">
                <a:solidFill>
                  <a:srgbClr val="92D050"/>
                </a:solidFill>
                <a:latin typeface="Noto Sans CJK JP Regular"/>
                <a:cs typeface="Noto Sans CJK JP Regular"/>
              </a:rPr>
              <a:t>⦿</a:t>
            </a:r>
            <a:endParaRPr sz="1900">
              <a:latin typeface="Noto Sans CJK JP Regular"/>
              <a:cs typeface="Noto Sans CJK JP Regular"/>
            </a:endParaRPr>
          </a:p>
          <a:p>
            <a:pPr marL="12699">
              <a:spcBef>
                <a:spcPts val="1130"/>
              </a:spcBef>
            </a:pPr>
            <a:r>
              <a:rPr sz="1900" spc="-15" dirty="0">
                <a:solidFill>
                  <a:srgbClr val="92D050"/>
                </a:solidFill>
                <a:latin typeface="Noto Sans CJK JP Regular"/>
                <a:cs typeface="Noto Sans CJK JP Regular"/>
              </a:rPr>
              <a:t>⦿</a:t>
            </a:r>
            <a:endParaRPr sz="1900">
              <a:latin typeface="Noto Sans CJK JP Regular"/>
              <a:cs typeface="Noto Sans CJK JP Regular"/>
            </a:endParaRPr>
          </a:p>
          <a:p>
            <a:pPr marL="12699">
              <a:spcBef>
                <a:spcPts val="1130"/>
              </a:spcBef>
            </a:pPr>
            <a:r>
              <a:rPr sz="1900" spc="-15" dirty="0">
                <a:solidFill>
                  <a:srgbClr val="92D050"/>
                </a:solidFill>
                <a:latin typeface="Noto Sans CJK JP Regular"/>
                <a:cs typeface="Noto Sans CJK JP Regular"/>
              </a:rPr>
              <a:t>⦿</a:t>
            </a:r>
            <a:endParaRPr sz="1900">
              <a:latin typeface="Noto Sans CJK JP Regular"/>
              <a:cs typeface="Noto Sans CJK JP Regular"/>
            </a:endParaRPr>
          </a:p>
        </p:txBody>
      </p:sp>
      <p:sp>
        <p:nvSpPr>
          <p:cNvPr id="31" name="object 31"/>
          <p:cNvSpPr/>
          <p:nvPr/>
        </p:nvSpPr>
        <p:spPr>
          <a:xfrm>
            <a:off x="2362950" y="5550133"/>
            <a:ext cx="2413393" cy="228091"/>
          </a:xfrm>
          <a:prstGeom prst="rect">
            <a:avLst/>
          </a:prstGeom>
          <a:blipFill>
            <a:blip r:embed="rId15" cstate="print"/>
            <a:stretch>
              <a:fillRect/>
            </a:stretch>
          </a:blipFill>
        </p:spPr>
        <p:txBody>
          <a:bodyPr wrap="square" lIns="0" tIns="0" rIns="0" bIns="0" rtlCol="0"/>
          <a:lstStyle/>
          <a:p>
            <a:endParaRPr sz="3800"/>
          </a:p>
        </p:txBody>
      </p:sp>
    </p:spTree>
    <p:extLst>
      <p:ext uri="{BB962C8B-B14F-4D97-AF65-F5344CB8AC3E}">
        <p14:creationId xmlns:p14="http://schemas.microsoft.com/office/powerpoint/2010/main" val="289754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p:cNvSpPr>
          <p:nvPr/>
        </p:nvSpPr>
        <p:spPr bwMode="auto">
          <a:xfrm>
            <a:off x="2472780" y="3966073"/>
            <a:ext cx="294953"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4</a:t>
            </a:r>
          </a:p>
        </p:txBody>
      </p:sp>
      <p:sp>
        <p:nvSpPr>
          <p:cNvPr id="20485" name="Rectangle 5"/>
          <p:cNvSpPr>
            <a:spLocks/>
          </p:cNvSpPr>
          <p:nvPr/>
        </p:nvSpPr>
        <p:spPr bwMode="auto">
          <a:xfrm>
            <a:off x="2416969" y="4455914"/>
            <a:ext cx="7358063" cy="1437680"/>
          </a:xfrm>
          <a:prstGeom prst="rect">
            <a:avLst/>
          </a:prstGeom>
          <a:noFill/>
          <a:ln>
            <a:noFill/>
          </a:ln>
          <a:effectLst>
            <a:outerShdw dist="253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tabLst>
                <a:tab pos="6399213" algn="l"/>
              </a:tabLst>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tabLst>
                <a:tab pos="6399213" algn="l"/>
              </a:tabLst>
              <a:defRPr sz="3800">
                <a:solidFill>
                  <a:srgbClr val="44422C"/>
                </a:solidFill>
                <a:latin typeface="Hoefler Text" pitchFamily="18" charset="0"/>
                <a:ea typeface="ヒラギノ明朝 ProN W3" pitchFamily="18" charset="-128"/>
                <a:sym typeface="Hoefler Text" pitchFamily="18" charset="0"/>
              </a:defRPr>
            </a:lvl2pPr>
            <a:lvl3pPr eaLnBrk="0" hangingPunct="0">
              <a:tabLst>
                <a:tab pos="6399213" algn="l"/>
              </a:tabLst>
              <a:defRPr sz="3800">
                <a:solidFill>
                  <a:srgbClr val="44422C"/>
                </a:solidFill>
                <a:latin typeface="Hoefler Text" pitchFamily="18" charset="0"/>
                <a:ea typeface="ヒラギノ明朝 ProN W3" pitchFamily="18" charset="-128"/>
                <a:sym typeface="Hoefler Text" pitchFamily="18" charset="0"/>
              </a:defRPr>
            </a:lvl3pPr>
            <a:lvl4pPr eaLnBrk="0" hangingPunct="0">
              <a:tabLst>
                <a:tab pos="6399213" algn="l"/>
              </a:tabLst>
              <a:defRPr sz="3800">
                <a:solidFill>
                  <a:srgbClr val="44422C"/>
                </a:solidFill>
                <a:latin typeface="Hoefler Text" pitchFamily="18" charset="0"/>
                <a:ea typeface="ヒラギノ明朝 ProN W3" pitchFamily="18" charset="-128"/>
                <a:sym typeface="Hoefler Text" pitchFamily="18" charset="0"/>
              </a:defRPr>
            </a:lvl4pPr>
            <a:lvl5pPr eaLnBrk="0" hangingPunct="0">
              <a:tabLst>
                <a:tab pos="6399213" algn="l"/>
              </a:tabLst>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tabLst>
                <a:tab pos="6399213" algn="l"/>
              </a:tabLs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tabLst>
                <a:tab pos="6399213" algn="l"/>
              </a:tabLs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tabLst>
                <a:tab pos="6399213" algn="l"/>
              </a:tabLs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tabLst>
                <a:tab pos="6399213" algn="l"/>
              </a:tabLs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spcBef>
                <a:spcPts val="492"/>
              </a:spcBef>
            </a:pPr>
            <a:r>
              <a:rPr lang="en-US" altLang="en-US" sz="1687">
                <a:solidFill>
                  <a:srgbClr val="4F81BD"/>
                </a:solidFill>
                <a:latin typeface="Futura" pitchFamily="18" charset="0"/>
                <a:cs typeface="Helvetica" panose="020B0604020202020204" pitchFamily="34" charset="0"/>
                <a:sym typeface="Helvetica" panose="020B0604020202020204" pitchFamily="34" charset="0"/>
              </a:rPr>
              <a:t>The Dashboard</a:t>
            </a:r>
          </a:p>
          <a:p>
            <a:pPr eaLnBrk="1" hangingPunct="1">
              <a:spcBef>
                <a:spcPts val="492"/>
              </a:spcBef>
            </a:pPr>
            <a:r>
              <a:rPr lang="en-US" altLang="en-US" sz="1406">
                <a:solidFill>
                  <a:schemeClr val="tx1"/>
                </a:solidFill>
                <a:latin typeface="Century Gothic" panose="020B0502020202020204" pitchFamily="34" charset="0"/>
                <a:sym typeface="Georgia" panose="02040502050405020303" pitchFamily="18" charset="0"/>
              </a:rPr>
              <a:t>Let’s clarify the terms “Posts” </a:t>
            </a:r>
            <a:r>
              <a:rPr lang="en-US" altLang="en-US" sz="1406">
                <a:solidFill>
                  <a:srgbClr val="3A9A13"/>
                </a:solidFill>
                <a:latin typeface="Century Gothic" panose="020B0502020202020204" pitchFamily="34" charset="0"/>
                <a:sym typeface="Georgia" panose="02040502050405020303" pitchFamily="18" charset="0"/>
              </a:rPr>
              <a:t>(A)</a:t>
            </a:r>
            <a:r>
              <a:rPr lang="en-US" altLang="en-US" sz="1406">
                <a:solidFill>
                  <a:schemeClr val="tx1"/>
                </a:solidFill>
                <a:latin typeface="Century Gothic" panose="020B0502020202020204" pitchFamily="34" charset="0"/>
                <a:sym typeface="Georgia" panose="02040502050405020303" pitchFamily="18" charset="0"/>
              </a:rPr>
              <a:t> and “Pages” </a:t>
            </a:r>
            <a:r>
              <a:rPr lang="en-US" altLang="en-US" sz="1406">
                <a:solidFill>
                  <a:srgbClr val="C52A28"/>
                </a:solidFill>
                <a:latin typeface="Century Gothic" panose="020B0502020202020204" pitchFamily="34" charset="0"/>
                <a:sym typeface="Georgia" panose="02040502050405020303" pitchFamily="18" charset="0"/>
              </a:rPr>
              <a:t>(B)</a:t>
            </a:r>
            <a:r>
              <a:rPr lang="en-US" altLang="en-US" sz="1406">
                <a:solidFill>
                  <a:schemeClr val="tx1"/>
                </a:solidFill>
                <a:latin typeface="Century Gothic" panose="020B0502020202020204" pitchFamily="34" charset="0"/>
                <a:sym typeface="Georgia" panose="02040502050405020303" pitchFamily="18" charset="0"/>
              </a:rPr>
              <a:t> in Wordpress. </a:t>
            </a:r>
            <a:r>
              <a:rPr lang="en-US" altLang="en-US" sz="1406" i="1">
                <a:solidFill>
                  <a:schemeClr val="tx1"/>
                </a:solidFill>
                <a:latin typeface="Century Gothic" panose="020B0502020202020204" pitchFamily="34" charset="0"/>
                <a:sym typeface="Georgia" panose="02040502050405020303" pitchFamily="18" charset="0"/>
              </a:rPr>
              <a:t>Normally,</a:t>
            </a:r>
            <a:r>
              <a:rPr lang="en-US" altLang="en-US" sz="1406">
                <a:solidFill>
                  <a:schemeClr val="tx1"/>
                </a:solidFill>
                <a:latin typeface="Century Gothic" panose="020B0502020202020204" pitchFamily="34" charset="0"/>
                <a:sym typeface="Georgia" panose="02040502050405020303" pitchFamily="18" charset="0"/>
              </a:rPr>
              <a:t> </a:t>
            </a:r>
            <a:r>
              <a:rPr lang="en-US" altLang="en-US" sz="1406" i="1">
                <a:solidFill>
                  <a:schemeClr val="tx1"/>
                </a:solidFill>
                <a:latin typeface="Century Gothic" panose="020B0502020202020204" pitchFamily="34" charset="0"/>
                <a:sym typeface="Georgia" panose="02040502050405020303" pitchFamily="18" charset="0"/>
              </a:rPr>
              <a:t>you will want to write a new Post.</a:t>
            </a:r>
            <a:r>
              <a:rPr lang="en-US" altLang="en-US" sz="1406">
                <a:solidFill>
                  <a:schemeClr val="tx1"/>
                </a:solidFill>
                <a:latin typeface="Century Gothic" panose="020B0502020202020204" pitchFamily="34" charset="0"/>
                <a:sym typeface="Georgia" panose="02040502050405020303" pitchFamily="18" charset="0"/>
              </a:rPr>
              <a:t> “Posts” are organized around categories (e.g., Blog, News, Products, Articles, Services, Resources, Healthy Snacks) while “Pages” have no category and stand alone (e.g., Contact Us, Legal Disclaimer, Terms of Service, Thank You for Shopping With Us).</a:t>
            </a:r>
          </a:p>
        </p:txBody>
      </p:sp>
      <p:grpSp>
        <p:nvGrpSpPr>
          <p:cNvPr id="154629" name="Group 6"/>
          <p:cNvGrpSpPr>
            <a:grpSpLocks/>
          </p:cNvGrpSpPr>
          <p:nvPr/>
        </p:nvGrpSpPr>
        <p:grpSpPr bwMode="auto">
          <a:xfrm>
            <a:off x="2229445" y="1567160"/>
            <a:ext cx="848320" cy="410766"/>
            <a:chOff x="0" y="0"/>
            <a:chExt cx="760" cy="368"/>
          </a:xfrm>
        </p:grpSpPr>
        <p:sp>
          <p:nvSpPr>
            <p:cNvPr id="20487" name="Line 7"/>
            <p:cNvSpPr>
              <a:spLocks noChangeShapeType="1"/>
            </p:cNvSpPr>
            <p:nvPr/>
          </p:nvSpPr>
          <p:spPr bwMode="auto">
            <a:xfrm flipH="1">
              <a:off x="391"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20488" name="Rectangle 8"/>
            <p:cNvSpPr>
              <a:spLocks/>
            </p:cNvSpPr>
            <p:nvPr/>
          </p:nvSpPr>
          <p:spPr bwMode="auto">
            <a:xfrm>
              <a:off x="82"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sp>
          <p:nvSpPr>
            <p:cNvPr id="20489" name="Oval 9"/>
            <p:cNvSpPr>
              <a:spLocks/>
            </p:cNvSpPr>
            <p:nvPr/>
          </p:nvSpPr>
          <p:spPr bwMode="auto">
            <a:xfrm>
              <a:off x="0" y="0"/>
              <a:ext cx="368" cy="368"/>
            </a:xfrm>
            <a:prstGeom prst="ellipse">
              <a:avLst/>
            </a:prstGeom>
            <a:no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grpSp>
        <p:nvGrpSpPr>
          <p:cNvPr id="154630" name="Group 10"/>
          <p:cNvGrpSpPr>
            <a:grpSpLocks/>
          </p:cNvGrpSpPr>
          <p:nvPr/>
        </p:nvGrpSpPr>
        <p:grpSpPr bwMode="auto">
          <a:xfrm>
            <a:off x="2238375" y="2464594"/>
            <a:ext cx="848320" cy="410766"/>
            <a:chOff x="0" y="0"/>
            <a:chExt cx="760" cy="368"/>
          </a:xfrm>
        </p:grpSpPr>
        <p:sp>
          <p:nvSpPr>
            <p:cNvPr id="20491" name="Line 11"/>
            <p:cNvSpPr>
              <a:spLocks noChangeShapeType="1"/>
            </p:cNvSpPr>
            <p:nvPr/>
          </p:nvSpPr>
          <p:spPr bwMode="auto">
            <a:xfrm flipH="1">
              <a:off x="391" y="184"/>
              <a:ext cx="369" cy="0"/>
            </a:xfrm>
            <a:prstGeom prst="line">
              <a:avLst/>
            </a:prstGeom>
            <a:noFill/>
            <a:ln w="76200">
              <a:solidFill>
                <a:srgbClr val="C52A28"/>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20492" name="Rectangle 12"/>
            <p:cNvSpPr>
              <a:spLocks/>
            </p:cNvSpPr>
            <p:nvPr/>
          </p:nvSpPr>
          <p:spPr bwMode="auto">
            <a:xfrm>
              <a:off x="80" y="40"/>
              <a:ext cx="12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dirty="0">
                  <a:solidFill>
                    <a:srgbClr val="C52A28"/>
                  </a:solidFill>
                  <a:effectLst>
                    <a:outerShdw blurRad="38100" dist="38100" dir="2700000" algn="tl">
                      <a:srgbClr val="C0C0C0"/>
                    </a:outerShdw>
                  </a:effectLst>
                  <a:latin typeface="Helvetica Neue" pitchFamily="18" charset="0"/>
                  <a:sym typeface="Helvetica Neue" pitchFamily="18" charset="0"/>
                </a:rPr>
                <a:t>B</a:t>
              </a:r>
            </a:p>
          </p:txBody>
        </p:sp>
        <p:sp>
          <p:nvSpPr>
            <p:cNvPr id="20493" name="Oval 13"/>
            <p:cNvSpPr>
              <a:spLocks/>
            </p:cNvSpPr>
            <p:nvPr/>
          </p:nvSpPr>
          <p:spPr bwMode="auto">
            <a:xfrm>
              <a:off x="0" y="0"/>
              <a:ext cx="368" cy="368"/>
            </a:xfrm>
            <a:prstGeom prst="ellipse">
              <a:avLst/>
            </a:prstGeom>
            <a:noFill/>
            <a:ln w="50800">
              <a:solidFill>
                <a:srgbClr val="C52A28"/>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graphicFrame>
        <p:nvGraphicFramePr>
          <p:cNvPr id="154637" name="Object 13"/>
          <p:cNvGraphicFramePr>
            <a:graphicFrameLocks noChangeAspect="1"/>
          </p:cNvGraphicFramePr>
          <p:nvPr/>
        </p:nvGraphicFramePr>
        <p:xfrm>
          <a:off x="3095625" y="482204"/>
          <a:ext cx="6375797" cy="3743771"/>
        </p:xfrm>
        <a:graphic>
          <a:graphicData uri="http://schemas.openxmlformats.org/presentationml/2006/ole">
            <mc:AlternateContent xmlns:mc="http://schemas.openxmlformats.org/markup-compatibility/2006">
              <mc:Choice xmlns:v="urn:schemas-microsoft-com:vml" Requires="v">
                <p:oleObj spid="_x0000_s2070" name="Image" r:id="rId3" imgW="15517460" imgH="8076190" progId="Photoshop.Image.11">
                  <p:embed/>
                </p:oleObj>
              </mc:Choice>
              <mc:Fallback>
                <p:oleObj name="Image" r:id="rId3" imgW="15517460" imgH="8076190" progId="Photoshop.Image.11">
                  <p:embed/>
                  <p:pic>
                    <p:nvPicPr>
                      <p:cNvPr id="154637" name="Object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5625" y="482204"/>
                        <a:ext cx="6375797" cy="3743771"/>
                      </a:xfrm>
                      <a:prstGeom prst="rect">
                        <a:avLst/>
                      </a:prstGeom>
                      <a:blipFill dpi="0" rotWithShape="0">
                        <a:blip/>
                        <a:srcRect/>
                        <a:tile tx="0" ty="0" sx="100000" sy="100000" flip="none" algn="tl"/>
                      </a:blip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9459606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idx="1"/>
          </p:nvPr>
        </p:nvSpPr>
        <p:spPr bwMode="auto">
          <a:xfrm>
            <a:off x="2452687" y="857250"/>
            <a:ext cx="7358063" cy="4929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Why Write Posts instead of Pages?</a:t>
            </a:r>
            <a:endParaRPr lang="en-US" altLang="en-US" sz="1687">
              <a:solidFill>
                <a:srgbClr val="4F81BD"/>
              </a:solidFill>
              <a:latin typeface="Futura" pitchFamily="18" charset="0"/>
              <a:ea typeface="ＭＳ Ｐゴシック" panose="020B0600070205080204" pitchFamily="34" charset="-128"/>
            </a:endParaRPr>
          </a:p>
          <a:p>
            <a:pPr>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If you use “posts” and “categories”, Wordpress can organize your site navigation and information architecture for you. This is one of the biggest advantages to using a Content Management System (CMS) program instead of coding individual web pages by hand. </a:t>
            </a: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Organizing around posts can also improve your SEO rankings, especially if you create categories based on your keyword phrases. </a:t>
            </a: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Don’t be surprised if you never write a “page” after your site is set up.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So plan on writing a new post. </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Let’s write one now!</a:t>
            </a:r>
            <a:r>
              <a:rPr lang="en-US" altLang="en-US" sz="1406" b="1">
                <a:solidFill>
                  <a:srgbClr val="000000"/>
                </a:solidFill>
                <a:latin typeface="Century Gothic" panose="020B0502020202020204" pitchFamily="34" charset="0"/>
                <a:ea typeface="ＭＳ Ｐゴシック" panose="020B0600070205080204" pitchFamily="34" charset="-128"/>
                <a:sym typeface="Didot" pitchFamily="18" charset="0"/>
              </a:rPr>
              <a:t> </a:t>
            </a:r>
            <a:endParaRPr lang="en-US" altLang="en-US" sz="1406" b="1">
              <a:solidFill>
                <a:srgbClr val="000000"/>
              </a:solidFill>
              <a:latin typeface="Century Gothic" panose="020B0502020202020204" pitchFamily="34" charset="0"/>
              <a:ea typeface="ヒラギノ明朝 ProN W6" pitchFamily="18" charset="-128"/>
              <a:sym typeface="Didot" pitchFamily="18" charset="0"/>
            </a:endParaRPr>
          </a:p>
        </p:txBody>
      </p:sp>
      <p:sp>
        <p:nvSpPr>
          <p:cNvPr id="21508" name="Rectangle 4"/>
          <p:cNvSpPr>
            <a:spLocks/>
          </p:cNvSpPr>
          <p:nvPr/>
        </p:nvSpPr>
        <p:spPr bwMode="auto">
          <a:xfrm>
            <a:off x="6256734" y="3429000"/>
            <a:ext cx="3214688" cy="2035969"/>
          </a:xfrm>
          <a:prstGeom prst="rect">
            <a:avLst/>
          </a:prstGeom>
          <a:noFill/>
          <a:ln w="12700">
            <a:noFill/>
            <a:miter lim="800000"/>
            <a:headEnd type="none" w="med" len="med"/>
            <a:tailEnd type="none" w="med" len="med"/>
          </a:ln>
        </p:spPr>
        <p:txBody>
          <a:bodyPr lIns="0" tIns="0" rIns="0" bIns="0" anchor="ct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algn="l" eaLnBrk="1" hangingPunct="1">
              <a:lnSpc>
                <a:spcPct val="120000"/>
              </a:lnSpc>
            </a:pPr>
            <a:r>
              <a:rPr lang="en-US" altLang="en-US" sz="1406">
                <a:solidFill>
                  <a:schemeClr val="accent1"/>
                </a:solidFill>
                <a:effectLst>
                  <a:outerShdw blurRad="38100" dist="38100" dir="2700000" algn="tl">
                    <a:srgbClr val="C0C0C0"/>
                  </a:outerShdw>
                </a:effectLst>
                <a:latin typeface="Futura Condensed" pitchFamily="18" charset="0"/>
              </a:rPr>
              <a:t>*Note: Posts are entries organized by categories automatically making the site more user-friendly for you, your visitors and search engines.</a:t>
            </a:r>
            <a:endParaRPr lang="en-US" altLang="en-US" sz="2250" baseline="-25000">
              <a:solidFill>
                <a:schemeClr val="accent1"/>
              </a:solidFill>
              <a:effectLst>
                <a:outerShdw blurRad="38100" dist="38100" dir="2700000" algn="tl">
                  <a:srgbClr val="C0C0C0"/>
                </a:outerShdw>
              </a:effectLst>
              <a:latin typeface="Futura Condensed" pitchFamily="18" charset="0"/>
            </a:endParaRPr>
          </a:p>
        </p:txBody>
      </p:sp>
    </p:spTree>
    <p:extLst>
      <p:ext uri="{BB962C8B-B14F-4D97-AF65-F5344CB8AC3E}">
        <p14:creationId xmlns:p14="http://schemas.microsoft.com/office/powerpoint/2010/main" val="135058031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p:cNvSpPr>
          <p:nvPr/>
        </p:nvSpPr>
        <p:spPr bwMode="auto">
          <a:xfrm>
            <a:off x="2291953" y="4563070"/>
            <a:ext cx="7358063" cy="1223367"/>
          </a:xfrm>
          <a:prstGeom prst="rect">
            <a:avLst/>
          </a:prstGeom>
          <a:noFill/>
          <a:ln>
            <a:noFill/>
          </a:ln>
          <a:effectLst>
            <a:outerShdw dist="253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tabLst>
                <a:tab pos="6399213" algn="l"/>
              </a:tabLst>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tabLst>
                <a:tab pos="6399213" algn="l"/>
              </a:tabLst>
              <a:defRPr sz="3800">
                <a:solidFill>
                  <a:srgbClr val="44422C"/>
                </a:solidFill>
                <a:latin typeface="Hoefler Text" pitchFamily="18" charset="0"/>
                <a:ea typeface="ヒラギノ明朝 ProN W3" pitchFamily="18" charset="-128"/>
                <a:sym typeface="Hoefler Text" pitchFamily="18" charset="0"/>
              </a:defRPr>
            </a:lvl2pPr>
            <a:lvl3pPr eaLnBrk="0" hangingPunct="0">
              <a:tabLst>
                <a:tab pos="6399213" algn="l"/>
              </a:tabLst>
              <a:defRPr sz="3800">
                <a:solidFill>
                  <a:srgbClr val="44422C"/>
                </a:solidFill>
                <a:latin typeface="Hoefler Text" pitchFamily="18" charset="0"/>
                <a:ea typeface="ヒラギノ明朝 ProN W3" pitchFamily="18" charset="-128"/>
                <a:sym typeface="Hoefler Text" pitchFamily="18" charset="0"/>
              </a:defRPr>
            </a:lvl3pPr>
            <a:lvl4pPr eaLnBrk="0" hangingPunct="0">
              <a:tabLst>
                <a:tab pos="6399213" algn="l"/>
              </a:tabLst>
              <a:defRPr sz="3800">
                <a:solidFill>
                  <a:srgbClr val="44422C"/>
                </a:solidFill>
                <a:latin typeface="Hoefler Text" pitchFamily="18" charset="0"/>
                <a:ea typeface="ヒラギノ明朝 ProN W3" pitchFamily="18" charset="-128"/>
                <a:sym typeface="Hoefler Text" pitchFamily="18" charset="0"/>
              </a:defRPr>
            </a:lvl4pPr>
            <a:lvl5pPr eaLnBrk="0" hangingPunct="0">
              <a:tabLst>
                <a:tab pos="6399213" algn="l"/>
              </a:tabLst>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tabLst>
                <a:tab pos="6399213" algn="l"/>
              </a:tabLs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tabLst>
                <a:tab pos="6399213" algn="l"/>
              </a:tabLs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tabLst>
                <a:tab pos="6399213" algn="l"/>
              </a:tabLs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tabLst>
                <a:tab pos="6399213" algn="l"/>
              </a:tabLs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spcBef>
                <a:spcPts val="492"/>
              </a:spcBef>
            </a:pPr>
            <a:r>
              <a:rPr lang="en-US" altLang="en-US" sz="1687">
                <a:solidFill>
                  <a:srgbClr val="4F81BD"/>
                </a:solidFill>
                <a:latin typeface="Futura" pitchFamily="18" charset="0"/>
                <a:cs typeface="Helvetica" panose="020B0604020202020204" pitchFamily="34" charset="0"/>
                <a:sym typeface="Helvetica" panose="020B0604020202020204" pitchFamily="34" charset="0"/>
              </a:rPr>
              <a:t>Writing a New Post</a:t>
            </a:r>
          </a:p>
          <a:p>
            <a:pPr eaLnBrk="1" hangingPunct="1">
              <a:spcBef>
                <a:spcPts val="492"/>
              </a:spcBef>
            </a:pPr>
            <a:r>
              <a:rPr lang="en-US" altLang="en-US" sz="1406">
                <a:solidFill>
                  <a:schemeClr val="tx1"/>
                </a:solidFill>
                <a:latin typeface="Century Gothic" panose="020B0502020202020204" pitchFamily="34" charset="0"/>
                <a:sym typeface="Georgia" panose="02040502050405020303" pitchFamily="18" charset="0"/>
              </a:rPr>
              <a:t>To start writing a new post for your web site, click the Add New link in the Posts menu (Fig. 5 </a:t>
            </a:r>
            <a:r>
              <a:rPr lang="en-US" altLang="en-US" sz="1406">
                <a:solidFill>
                  <a:srgbClr val="3A9A13"/>
                </a:solidFill>
                <a:latin typeface="Century Gothic" panose="020B0502020202020204" pitchFamily="34" charset="0"/>
                <a:sym typeface="Georgia" panose="02040502050405020303" pitchFamily="18" charset="0"/>
              </a:rPr>
              <a:t>(</a:t>
            </a:r>
            <a:r>
              <a:rPr lang="en-US" altLang="en-US" sz="1406">
                <a:solidFill>
                  <a:srgbClr val="3A9A13"/>
                </a:solidFill>
                <a:latin typeface="Century Gothic" panose="020B0502020202020204" pitchFamily="34" charset="0"/>
                <a:cs typeface="Helvetica" panose="020B0604020202020204" pitchFamily="34" charset="0"/>
                <a:sym typeface="Helvetica" panose="020B0604020202020204" pitchFamily="34" charset="0"/>
              </a:rPr>
              <a:t>A</a:t>
            </a:r>
            <a:r>
              <a:rPr lang="en-US" altLang="en-US" sz="1406">
                <a:solidFill>
                  <a:srgbClr val="3A9A13"/>
                </a:solidFill>
                <a:latin typeface="Century Gothic" panose="020B0502020202020204" pitchFamily="34" charset="0"/>
                <a:sym typeface="Georgia" panose="02040502050405020303" pitchFamily="18" charset="0"/>
              </a:rPr>
              <a:t>)</a:t>
            </a:r>
            <a:r>
              <a:rPr lang="en-US" altLang="en-US" sz="1406">
                <a:solidFill>
                  <a:srgbClr val="000000"/>
                </a:solidFill>
                <a:latin typeface="Century Gothic" panose="020B0502020202020204" pitchFamily="34" charset="0"/>
                <a:sym typeface="Georgia" panose="02040502050405020303" pitchFamily="18" charset="0"/>
              </a:rPr>
              <a:t>).</a:t>
            </a:r>
          </a:p>
          <a:p>
            <a:pPr eaLnBrk="1" hangingPunct="1">
              <a:spcBef>
                <a:spcPts val="492"/>
              </a:spcBef>
            </a:pPr>
            <a:r>
              <a:rPr lang="en-US" altLang="en-US" sz="1406" i="1">
                <a:solidFill>
                  <a:schemeClr val="tx1"/>
                </a:solidFill>
                <a:latin typeface="Century Gothic" panose="020B0502020202020204" pitchFamily="34" charset="0"/>
                <a:sym typeface="Georgia" panose="02040502050405020303" pitchFamily="18" charset="0"/>
              </a:rPr>
              <a:t>If you don’t see, the Posts menu</a:t>
            </a:r>
            <a:r>
              <a:rPr lang="en-US" altLang="en-US" sz="1406">
                <a:solidFill>
                  <a:schemeClr val="tx1"/>
                </a:solidFill>
                <a:latin typeface="Century Gothic" panose="020B0502020202020204" pitchFamily="34" charset="0"/>
                <a:sym typeface="Georgia" panose="02040502050405020303" pitchFamily="18" charset="0"/>
              </a:rPr>
              <a:t>, click on the Expand/Contract triangle which is located where the </a:t>
            </a:r>
            <a:r>
              <a:rPr lang="en-US" altLang="en-US" sz="1406">
                <a:solidFill>
                  <a:srgbClr val="E62524"/>
                </a:solidFill>
                <a:latin typeface="Century Gothic" panose="020B0502020202020204" pitchFamily="34" charset="0"/>
                <a:sym typeface="Georgia" panose="02040502050405020303" pitchFamily="18" charset="0"/>
              </a:rPr>
              <a:t>red arrow</a:t>
            </a:r>
            <a:r>
              <a:rPr lang="en-US" altLang="en-US" sz="1406">
                <a:solidFill>
                  <a:schemeClr val="tx1"/>
                </a:solidFill>
                <a:latin typeface="Century Gothic" panose="020B0502020202020204" pitchFamily="34" charset="0"/>
                <a:sym typeface="Georgia" panose="02040502050405020303" pitchFamily="18" charset="0"/>
              </a:rPr>
              <a:t> is pointing. </a:t>
            </a:r>
          </a:p>
        </p:txBody>
      </p:sp>
      <p:sp>
        <p:nvSpPr>
          <p:cNvPr id="22532" name="Rectangle 4"/>
          <p:cNvSpPr>
            <a:spLocks/>
          </p:cNvSpPr>
          <p:nvPr/>
        </p:nvSpPr>
        <p:spPr bwMode="auto">
          <a:xfrm>
            <a:off x="2070944" y="4162527"/>
            <a:ext cx="294953"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5</a:t>
            </a:r>
          </a:p>
        </p:txBody>
      </p:sp>
      <p:grpSp>
        <p:nvGrpSpPr>
          <p:cNvPr id="156677" name="Group 5"/>
          <p:cNvGrpSpPr>
            <a:grpSpLocks/>
          </p:cNvGrpSpPr>
          <p:nvPr/>
        </p:nvGrpSpPr>
        <p:grpSpPr bwMode="auto">
          <a:xfrm>
            <a:off x="1827610" y="2089547"/>
            <a:ext cx="848320" cy="410766"/>
            <a:chOff x="0" y="0"/>
            <a:chExt cx="760" cy="368"/>
          </a:xfrm>
        </p:grpSpPr>
        <p:sp>
          <p:nvSpPr>
            <p:cNvPr id="22534" name="Line 6"/>
            <p:cNvSpPr>
              <a:spLocks noChangeShapeType="1"/>
            </p:cNvSpPr>
            <p:nvPr/>
          </p:nvSpPr>
          <p:spPr bwMode="auto">
            <a:xfrm flipH="1">
              <a:off x="391"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22535" name="Rectangle 7"/>
            <p:cNvSpPr>
              <a:spLocks/>
            </p:cNvSpPr>
            <p:nvPr/>
          </p:nvSpPr>
          <p:spPr bwMode="auto">
            <a:xfrm>
              <a:off x="82"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sp>
          <p:nvSpPr>
            <p:cNvPr id="22536" name="Oval 8"/>
            <p:cNvSpPr>
              <a:spLocks/>
            </p:cNvSpPr>
            <p:nvPr/>
          </p:nvSpPr>
          <p:spPr bwMode="auto">
            <a:xfrm>
              <a:off x="0" y="0"/>
              <a:ext cx="368" cy="368"/>
            </a:xfrm>
            <a:prstGeom prst="ellipse">
              <a:avLst/>
            </a:prstGeom>
            <a:no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graphicFrame>
        <p:nvGraphicFramePr>
          <p:cNvPr id="156683" name="Object 11"/>
          <p:cNvGraphicFramePr>
            <a:graphicFrameLocks noChangeAspect="1"/>
          </p:cNvGraphicFramePr>
          <p:nvPr/>
        </p:nvGraphicFramePr>
        <p:xfrm>
          <a:off x="2720578" y="750094"/>
          <a:ext cx="6901533" cy="3696891"/>
        </p:xfrm>
        <a:graphic>
          <a:graphicData uri="http://schemas.openxmlformats.org/presentationml/2006/ole">
            <mc:AlternateContent xmlns:mc="http://schemas.openxmlformats.org/markup-compatibility/2006">
              <mc:Choice xmlns:v="urn:schemas-microsoft-com:vml" Requires="v">
                <p:oleObj spid="_x0000_s3094" name="Image" r:id="rId3" imgW="9815873" imgH="5257143" progId="Photoshop.Image.11">
                  <p:embed/>
                </p:oleObj>
              </mc:Choice>
              <mc:Fallback>
                <p:oleObj name="Image" r:id="rId3" imgW="9815873" imgH="5257143" progId="Photoshop.Image.11">
                  <p:embed/>
                  <p:pic>
                    <p:nvPicPr>
                      <p:cNvPr id="156683" name="Object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0578" y="750094"/>
                        <a:ext cx="6901533" cy="3696891"/>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9458965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7705" name="Object 9"/>
          <p:cNvGraphicFramePr>
            <a:graphicFrameLocks noChangeAspect="1"/>
          </p:cNvGraphicFramePr>
          <p:nvPr/>
        </p:nvGraphicFramePr>
        <p:xfrm>
          <a:off x="3043163" y="482203"/>
          <a:ext cx="6696149" cy="3598664"/>
        </p:xfrm>
        <a:graphic>
          <a:graphicData uri="http://schemas.openxmlformats.org/presentationml/2006/ole">
            <mc:AlternateContent xmlns:mc="http://schemas.openxmlformats.org/markup-compatibility/2006">
              <mc:Choice xmlns:v="urn:schemas-microsoft-com:vml" Requires="v">
                <p:oleObj spid="_x0000_s4118" name="Image" r:id="rId3" imgW="11326984" imgH="5117460" progId="Photoshop.Image.11">
                  <p:embed/>
                </p:oleObj>
              </mc:Choice>
              <mc:Fallback>
                <p:oleObj name="Image" r:id="rId3" imgW="11326984" imgH="5117460" progId="Photoshop.Image.11">
                  <p:embed/>
                  <p:pic>
                    <p:nvPicPr>
                      <p:cNvPr id="157705" name="Object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3163" y="482203"/>
                        <a:ext cx="6696149" cy="3598664"/>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7698" name="Rectangle 2"/>
          <p:cNvSpPr>
            <a:spLocks noGrp="1" noChangeArrowheads="1"/>
          </p:cNvSpPr>
          <p:nvPr>
            <p:ph idx="1"/>
          </p:nvPr>
        </p:nvSpPr>
        <p:spPr bwMode="auto">
          <a:xfrm>
            <a:off x="2238375" y="4071937"/>
            <a:ext cx="7358063" cy="16609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Writing a New Post</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are now at the “Add New Post” screen. Before you start typing, notice that the left-hand navigation menus remain the same. Also, notice the names of your input boxes: Title and Entry. The Title will be the title of your posts while the Entry will be the content or body of your post.</a:t>
            </a: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Before you type your entry, let’s talk about the importance of Titles.</a:t>
            </a:r>
          </a:p>
        </p:txBody>
      </p:sp>
      <p:sp>
        <p:nvSpPr>
          <p:cNvPr id="23556" name="Rectangle 4"/>
          <p:cNvSpPr>
            <a:spLocks/>
          </p:cNvSpPr>
          <p:nvPr/>
        </p:nvSpPr>
        <p:spPr bwMode="auto">
          <a:xfrm>
            <a:off x="2131219" y="3751761"/>
            <a:ext cx="294953"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6</a:t>
            </a:r>
          </a:p>
        </p:txBody>
      </p:sp>
      <p:sp>
        <p:nvSpPr>
          <p:cNvPr id="23557" name="Rectangle 5"/>
          <p:cNvSpPr>
            <a:spLocks/>
          </p:cNvSpPr>
          <p:nvPr/>
        </p:nvSpPr>
        <p:spPr bwMode="auto">
          <a:xfrm>
            <a:off x="1900163" y="912484"/>
            <a:ext cx="1242328" cy="3105337"/>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20179">
                <a:solidFill>
                  <a:srgbClr val="7173FF"/>
                </a:solidFill>
                <a:effectLst>
                  <a:outerShdw blurRad="38100" dist="38100" dir="2700000" algn="tl">
                    <a:srgbClr val="C0C0C0"/>
                  </a:outerShdw>
                </a:effectLst>
              </a:rPr>
              <a:t>{</a:t>
            </a:r>
          </a:p>
        </p:txBody>
      </p:sp>
      <p:sp>
        <p:nvSpPr>
          <p:cNvPr id="23558" name="Rectangle 6"/>
          <p:cNvSpPr>
            <a:spLocks/>
          </p:cNvSpPr>
          <p:nvPr/>
        </p:nvSpPr>
        <p:spPr bwMode="auto">
          <a:xfrm rot="5354843">
            <a:off x="1199741" y="2330091"/>
            <a:ext cx="1918767" cy="339328"/>
          </a:xfrm>
          <a:prstGeom prst="rect">
            <a:avLst/>
          </a:prstGeom>
          <a:noFill/>
          <a:ln w="12700">
            <a:noFill/>
            <a:miter lim="800000"/>
            <a:headEnd type="none" w="med" len="med"/>
            <a:tailEnd type="none" w="med" len="med"/>
          </a:ln>
        </p:spPr>
        <p:txBody>
          <a:bodyPr lIns="0" tIns="0" rIns="0" bIns="0" anchor="ct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828">
                <a:solidFill>
                  <a:schemeClr val="tx1"/>
                </a:solidFill>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Navigation Menus</a:t>
            </a:r>
          </a:p>
        </p:txBody>
      </p:sp>
      <p:sp>
        <p:nvSpPr>
          <p:cNvPr id="23559" name="Rectangle 7"/>
          <p:cNvSpPr>
            <a:spLocks/>
          </p:cNvSpPr>
          <p:nvPr/>
        </p:nvSpPr>
        <p:spPr bwMode="auto">
          <a:xfrm>
            <a:off x="4052218" y="1261589"/>
            <a:ext cx="1982209" cy="194797"/>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E3070C"/>
                </a:solidFill>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A. This is the Title input box</a:t>
            </a:r>
          </a:p>
        </p:txBody>
      </p:sp>
      <p:sp>
        <p:nvSpPr>
          <p:cNvPr id="23560" name="Rectangle 8"/>
          <p:cNvSpPr>
            <a:spLocks/>
          </p:cNvSpPr>
          <p:nvPr/>
        </p:nvSpPr>
        <p:spPr bwMode="auto">
          <a:xfrm>
            <a:off x="4073426" y="2321740"/>
            <a:ext cx="3372975" cy="60606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969">
                <a:solidFill>
                  <a:srgbClr val="E42524"/>
                </a:solidFill>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B. This is the Entry or Content</a:t>
            </a:r>
          </a:p>
          <a:p>
            <a:pPr eaLnBrk="1" hangingPunct="1"/>
            <a:r>
              <a:rPr lang="en-US" altLang="en-US" sz="1969">
                <a:solidFill>
                  <a:srgbClr val="E42524"/>
                </a:solidFill>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input box.</a:t>
            </a:r>
          </a:p>
        </p:txBody>
      </p:sp>
    </p:spTree>
    <p:extLst>
      <p:ext uri="{BB962C8B-B14F-4D97-AF65-F5344CB8AC3E}">
        <p14:creationId xmlns:p14="http://schemas.microsoft.com/office/powerpoint/2010/main" val="52875773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idx="1"/>
          </p:nvPr>
        </p:nvSpPr>
        <p:spPr bwMode="auto">
          <a:xfrm>
            <a:off x="2559844" y="1071563"/>
            <a:ext cx="7358063" cy="51970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602">
              <a:buNone/>
              <a:tabLst>
                <a:tab pos="4499287" algn="l"/>
              </a:tabLst>
            </a:pPr>
            <a:r>
              <a:rPr lang="en-US" altLang="en-US" sz="2250"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Tips On Titles</a:t>
            </a:r>
            <a:endParaRPr lang="en-US" altLang="en-US" sz="2250" b="1">
              <a:solidFill>
                <a:srgbClr val="4F81BD"/>
              </a:solidFill>
              <a:latin typeface="Futura" pitchFamily="18" charset="0"/>
              <a:ea typeface="ヒラギノ角ゴ ProN W6" pitchFamily="18" charset="-128"/>
              <a:sym typeface="Helvetica" panose="020B0604020202020204" pitchFamily="34" charset="0"/>
            </a:endParaRPr>
          </a:p>
          <a:p>
            <a:pPr marL="34602">
              <a:spcBef>
                <a:spcPts val="1125"/>
              </a:spcBef>
              <a:buSzPct val="110000"/>
              <a:buFont typeface="Zapf Dingbats" pitchFamily="18" charset="2"/>
              <a:buChar char="❖"/>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Ideally,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your post title should contain at least one of your keywords or phrases.</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This improves your SEO (search engine optimization).</a:t>
            </a:r>
          </a:p>
          <a:p>
            <a:pPr marL="34602">
              <a:lnSpc>
                <a:spcPct val="150000"/>
              </a:lnSpc>
              <a:spcBef>
                <a:spcPts val="492"/>
              </a:spcBef>
              <a:buSzPct val="110000"/>
              <a:buFont typeface="Zapf Dingbats" pitchFamily="18" charset="2"/>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Don’t make the title too long or keyword stuffed</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Assuming “aging” is one of your keywords, “Top 10 Tips for Healthy Aging” is better than “Top 10 Aging Tips for Optimal Aging No Matter What Your Age”.</a:t>
            </a:r>
          </a:p>
          <a:p>
            <a:pPr marL="34602">
              <a:lnSpc>
                <a:spcPct val="150000"/>
              </a:lnSpc>
              <a:spcBef>
                <a:spcPts val="492"/>
              </a:spcBef>
              <a:buSzPct val="110000"/>
              <a:buFont typeface="Zapf Dingbats" pitchFamily="18" charset="2"/>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Choose your title before you start to write.</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Otherwise, Wordpress’s auto-save feature may assign the title before you’ve perfected it.</a:t>
            </a:r>
          </a:p>
          <a:p>
            <a:pPr marL="34602">
              <a:lnSpc>
                <a:spcPct val="150000"/>
              </a:lnSpc>
              <a:spcBef>
                <a:spcPts val="492"/>
              </a:spcBef>
              <a:buSzPct val="110000"/>
              <a:buFont typeface="Zapf Dingbats" pitchFamily="18" charset="2"/>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Always spell-check your title before saving.</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Why? Because you should...</a:t>
            </a:r>
          </a:p>
          <a:p>
            <a:pPr marL="34602">
              <a:lnSpc>
                <a:spcPct val="150000"/>
              </a:lnSpc>
              <a:spcBef>
                <a:spcPts val="492"/>
              </a:spcBef>
              <a:buSzPct val="110000"/>
              <a:buFont typeface="Zapf Dingbats" pitchFamily="18" charset="2"/>
              <a:buChar char="❖"/>
              <a:tabLst>
                <a:tab pos="4499287" algn="l"/>
              </a:tabLst>
            </a:pPr>
            <a:r>
              <a:rPr lang="en-US" altLang="en-US" sz="1406" b="1" i="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NEVER change the title of a post</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once </a:t>
            </a:r>
            <a:r>
              <a:rPr lang="en-US" altLang="en-US" sz="1406" b="1" i="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have saved</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and published it (i.e., made it public). Changing a post title can cause all kinds of problems both for your site navigation, and for your SEO. Get your title right before you write.</a:t>
            </a:r>
          </a:p>
        </p:txBody>
      </p:sp>
    </p:spTree>
    <p:extLst>
      <p:ext uri="{BB962C8B-B14F-4D97-AF65-F5344CB8AC3E}">
        <p14:creationId xmlns:p14="http://schemas.microsoft.com/office/powerpoint/2010/main" val="157444560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9759" name="Object 15"/>
          <p:cNvGraphicFramePr>
            <a:graphicFrameLocks noChangeAspect="1"/>
          </p:cNvGraphicFramePr>
          <p:nvPr/>
        </p:nvGraphicFramePr>
        <p:xfrm>
          <a:off x="2506266" y="375047"/>
          <a:ext cx="7340203" cy="3598664"/>
        </p:xfrm>
        <a:graphic>
          <a:graphicData uri="http://schemas.openxmlformats.org/presentationml/2006/ole">
            <mc:AlternateContent xmlns:mc="http://schemas.openxmlformats.org/markup-compatibility/2006">
              <mc:Choice xmlns:v="urn:schemas-microsoft-com:vml" Requires="v">
                <p:oleObj spid="_x0000_s5142" name="Image" r:id="rId3" imgW="11326984" imgH="5117460" progId="Photoshop.Image.11">
                  <p:embed/>
                </p:oleObj>
              </mc:Choice>
              <mc:Fallback>
                <p:oleObj name="Image" r:id="rId3" imgW="11326984" imgH="5117460" progId="Photoshop.Image.11">
                  <p:embed/>
                  <p:pic>
                    <p:nvPicPr>
                      <p:cNvPr id="159759" name="Object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6266" y="375047"/>
                        <a:ext cx="7340203" cy="3598664"/>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9746" name="Rectangle 2"/>
          <p:cNvSpPr>
            <a:spLocks noGrp="1" noChangeArrowheads="1"/>
          </p:cNvSpPr>
          <p:nvPr>
            <p:ph idx="1"/>
          </p:nvPr>
        </p:nvSpPr>
        <p:spPr bwMode="auto">
          <a:xfrm>
            <a:off x="2452687" y="4071937"/>
            <a:ext cx="7358063" cy="16609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Writing a New Post</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Type your post’s title in the Title Input Box </a:t>
            </a:r>
            <a:r>
              <a:rPr lang="en-US" altLang="en-US" sz="1406" b="1">
                <a:solidFill>
                  <a:srgbClr val="33CC33"/>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solidFill>
                  <a:srgbClr val="33CC3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33CC33"/>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33CC33"/>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Next, put your text into the Entry/Content input box </a:t>
            </a:r>
            <a:r>
              <a:rPr lang="en-US" altLang="en-US" sz="1406" b="1">
                <a:solidFill>
                  <a:srgbClr val="CC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solidFill>
                  <a:srgbClr val="CC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B</a:t>
            </a:r>
            <a:r>
              <a:rPr lang="en-US" altLang="en-US" sz="1406" b="1">
                <a:solidFill>
                  <a:srgbClr val="CC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can type the text or copy-and-paste it into the box.</a:t>
            </a: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Next, you’ll add some tags.</a:t>
            </a:r>
          </a:p>
        </p:txBody>
      </p:sp>
      <p:sp>
        <p:nvSpPr>
          <p:cNvPr id="25604" name="Rectangle 4"/>
          <p:cNvSpPr>
            <a:spLocks/>
          </p:cNvSpPr>
          <p:nvPr/>
        </p:nvSpPr>
        <p:spPr bwMode="auto">
          <a:xfrm>
            <a:off x="2115592" y="3868963"/>
            <a:ext cx="294953"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7</a:t>
            </a:r>
          </a:p>
        </p:txBody>
      </p:sp>
      <p:grpSp>
        <p:nvGrpSpPr>
          <p:cNvPr id="159749" name="Group 5"/>
          <p:cNvGrpSpPr>
            <a:grpSpLocks/>
          </p:cNvGrpSpPr>
          <p:nvPr/>
        </p:nvGrpSpPr>
        <p:grpSpPr bwMode="auto">
          <a:xfrm>
            <a:off x="4479727" y="508992"/>
            <a:ext cx="276820" cy="455414"/>
            <a:chOff x="0" y="0"/>
            <a:chExt cx="248" cy="408"/>
          </a:xfrm>
        </p:grpSpPr>
        <p:sp>
          <p:nvSpPr>
            <p:cNvPr id="25606" name="Line 6"/>
            <p:cNvSpPr>
              <a:spLocks noChangeShapeType="1"/>
            </p:cNvSpPr>
            <p:nvPr/>
          </p:nvSpPr>
          <p:spPr bwMode="auto">
            <a:xfrm rot="10800000">
              <a:off x="127" y="264"/>
              <a:ext cx="0" cy="144"/>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grpSp>
          <p:nvGrpSpPr>
            <p:cNvPr id="159756" name="Group 7"/>
            <p:cNvGrpSpPr>
              <a:grpSpLocks/>
            </p:cNvGrpSpPr>
            <p:nvPr/>
          </p:nvGrpSpPr>
          <p:grpSpPr bwMode="auto">
            <a:xfrm>
              <a:off x="0" y="0"/>
              <a:ext cx="248" cy="248"/>
              <a:chOff x="0" y="0"/>
              <a:chExt cx="248" cy="248"/>
            </a:xfrm>
          </p:grpSpPr>
          <p:sp>
            <p:nvSpPr>
              <p:cNvPr id="25608" name="Rectangle 8"/>
              <p:cNvSpPr>
                <a:spLocks/>
              </p:cNvSpPr>
              <p:nvPr/>
            </p:nvSpPr>
            <p:spPr bwMode="auto">
              <a:xfrm>
                <a:off x="38" y="3"/>
                <a:ext cx="105"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sp>
            <p:nvSpPr>
              <p:cNvPr id="25609" name="Oval 9"/>
              <p:cNvSpPr>
                <a:spLocks/>
              </p:cNvSpPr>
              <p:nvPr/>
            </p:nvSpPr>
            <p:spPr bwMode="auto">
              <a:xfrm>
                <a:off x="0" y="0"/>
                <a:ext cx="248" cy="248"/>
              </a:xfrm>
              <a:prstGeom prst="ellipse">
                <a:avLst/>
              </a:prstGeom>
              <a:no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grpSp>
      <p:sp>
        <p:nvSpPr>
          <p:cNvPr id="25610" name="Rectangle 10"/>
          <p:cNvSpPr>
            <a:spLocks/>
          </p:cNvSpPr>
          <p:nvPr/>
        </p:nvSpPr>
        <p:spPr bwMode="auto">
          <a:xfrm>
            <a:off x="3562202" y="1017370"/>
            <a:ext cx="1925207" cy="173124"/>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125">
                <a:solidFill>
                  <a:schemeClr val="tx1"/>
                </a:solidFill>
                <a:effectLst>
                  <a:outerShdw blurRad="38100" dist="38100" dir="2700000" algn="tl">
                    <a:srgbClr val="C0C0C0"/>
                  </a:outerShdw>
                </a:effectLst>
              </a:rPr>
              <a:t>This is the Title of your new post</a:t>
            </a:r>
          </a:p>
        </p:txBody>
      </p:sp>
      <p:sp>
        <p:nvSpPr>
          <p:cNvPr id="25611" name="Rectangle 11"/>
          <p:cNvSpPr>
            <a:spLocks/>
          </p:cNvSpPr>
          <p:nvPr/>
        </p:nvSpPr>
        <p:spPr bwMode="auto">
          <a:xfrm>
            <a:off x="3470672" y="1981777"/>
            <a:ext cx="3026470" cy="173124"/>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125">
                <a:solidFill>
                  <a:schemeClr val="tx1"/>
                </a:solidFill>
                <a:effectLst>
                  <a:outerShdw blurRad="38100" dist="38100" dir="2700000" algn="tl">
                    <a:srgbClr val="C0C0C0"/>
                  </a:outerShdw>
                </a:effectLst>
              </a:rPr>
              <a:t>And here is the content (or body) of your post entry.</a:t>
            </a:r>
          </a:p>
        </p:txBody>
      </p:sp>
      <p:grpSp>
        <p:nvGrpSpPr>
          <p:cNvPr id="159752" name="Group 12"/>
          <p:cNvGrpSpPr>
            <a:grpSpLocks/>
          </p:cNvGrpSpPr>
          <p:nvPr/>
        </p:nvGrpSpPr>
        <p:grpSpPr bwMode="auto">
          <a:xfrm>
            <a:off x="3631406" y="2357438"/>
            <a:ext cx="276820" cy="276820"/>
            <a:chOff x="0" y="0"/>
            <a:chExt cx="248" cy="248"/>
          </a:xfrm>
        </p:grpSpPr>
        <p:sp>
          <p:nvSpPr>
            <p:cNvPr id="25613" name="Rectangle 13"/>
            <p:cNvSpPr>
              <a:spLocks/>
            </p:cNvSpPr>
            <p:nvPr/>
          </p:nvSpPr>
          <p:spPr bwMode="auto">
            <a:xfrm>
              <a:off x="43" y="3"/>
              <a:ext cx="98"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C3150F"/>
                  </a:solidFill>
                  <a:effectLst>
                    <a:outerShdw blurRad="38100" dist="38100" dir="2700000" algn="tl">
                      <a:srgbClr val="C0C0C0"/>
                    </a:outerShdw>
                  </a:effectLst>
                  <a:latin typeface="Helvetica Neue" pitchFamily="18" charset="0"/>
                  <a:sym typeface="Helvetica Neue" pitchFamily="18" charset="0"/>
                </a:rPr>
                <a:t>B</a:t>
              </a:r>
            </a:p>
          </p:txBody>
        </p:sp>
        <p:sp>
          <p:nvSpPr>
            <p:cNvPr id="25614" name="Oval 14"/>
            <p:cNvSpPr>
              <a:spLocks/>
            </p:cNvSpPr>
            <p:nvPr/>
          </p:nvSpPr>
          <p:spPr bwMode="auto">
            <a:xfrm>
              <a:off x="0" y="0"/>
              <a:ext cx="248" cy="248"/>
            </a:xfrm>
            <a:prstGeom prst="ellipse">
              <a:avLst/>
            </a:prstGeom>
            <a:noFill/>
            <a:ln w="50800">
              <a:solidFill>
                <a:srgbClr val="C02E10"/>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Tree>
    <p:extLst>
      <p:ext uri="{BB962C8B-B14F-4D97-AF65-F5344CB8AC3E}">
        <p14:creationId xmlns:p14="http://schemas.microsoft.com/office/powerpoint/2010/main" val="163227760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idx="1"/>
          </p:nvPr>
        </p:nvSpPr>
        <p:spPr bwMode="auto">
          <a:xfrm>
            <a:off x="2452687" y="321469"/>
            <a:ext cx="7358063" cy="56257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marL="34602">
              <a:buNone/>
              <a:tabLst>
                <a:tab pos="4499287" algn="l"/>
              </a:tabLst>
            </a:pPr>
            <a:r>
              <a:rPr lang="en-US" altLang="en-US" sz="2250"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Tips On Tags</a:t>
            </a:r>
            <a:endParaRPr lang="en-US" altLang="en-US" sz="2250" b="1">
              <a:solidFill>
                <a:srgbClr val="4F81BD"/>
              </a:solidFill>
              <a:latin typeface="Futura" pitchFamily="18" charset="0"/>
              <a:ea typeface="ヒラギノ角ゴ ProN W6" pitchFamily="18" charset="-128"/>
              <a:sym typeface="Helvetica" panose="020B0604020202020204" pitchFamily="34" charset="0"/>
            </a:endParaRPr>
          </a:p>
          <a:p>
            <a:pPr marL="34602">
              <a:spcBef>
                <a:spcPts val="1125"/>
              </a:spcBef>
              <a:buSzPct val="110000"/>
              <a:buFont typeface="Zapf Dingbats" pitchFamily="18" charset="2"/>
              <a:buChar char="❖"/>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Tags are key words or phrases that help your target audience find the right content. They are used extensively by various search engines.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should have no more than 2-5 tags per entry.</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p>
          <a:p>
            <a:pPr marL="34602">
              <a:lnSpc>
                <a:spcPct val="150000"/>
              </a:lnSpc>
              <a:spcBef>
                <a:spcPts val="492"/>
              </a:spcBef>
              <a:buSzPct val="110000"/>
              <a:buFont typeface="Zapf Dingbats" pitchFamily="18" charset="2"/>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Your tags must be relevant to your content </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or you will be penalized by the search engines. Your tags should appear in the body of your entry in exactly the same way. For example, the tag “energy therapy” is not the same as “energy therapies” or “energy techniques”.</a:t>
            </a:r>
          </a:p>
          <a:p>
            <a:pPr marL="34602">
              <a:lnSpc>
                <a:spcPct val="150000"/>
              </a:lnSpc>
              <a:spcBef>
                <a:spcPts val="492"/>
              </a:spcBef>
              <a:buSzPct val="110000"/>
              <a:buFont typeface="Zapf Dingbats" pitchFamily="18" charset="2"/>
              <a:buChar char="❖"/>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should be using the tags/keyword phrases that are the most relevant to your target audience and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your content should be built around your tags/keyword phrases.</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p>
          <a:p>
            <a:pPr marL="34602">
              <a:lnSpc>
                <a:spcPct val="150000"/>
              </a:lnSpc>
              <a:spcBef>
                <a:spcPts val="492"/>
              </a:spcBef>
              <a:buSzPct val="110000"/>
              <a:buFont typeface="Zapf Dingbats" pitchFamily="18" charset="2"/>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should use a few tags often. </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don’t want a bunch of tags that are used only once or twice on your site. The more often you use a tag, the more significant it becomes to the search engines. </a:t>
            </a:r>
          </a:p>
          <a:p>
            <a:pPr marL="34602">
              <a:lnSpc>
                <a:spcPct val="150000"/>
              </a:lnSpc>
              <a:spcBef>
                <a:spcPts val="492"/>
              </a:spcBef>
              <a:buSzPct val="110000"/>
              <a:buFont typeface="Zapf Dingbats" pitchFamily="18" charset="2"/>
              <a:buChar char="❖"/>
              <a:tabLst>
                <a:tab pos="4499287" algn="l"/>
              </a:tabLst>
            </a:pPr>
            <a:r>
              <a:rPr lang="en-US" altLang="en-US" sz="1406" b="1" i="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should use tags/keyword phrases that people actually search for.</a:t>
            </a:r>
            <a:r>
              <a:rPr lang="en-US" altLang="en-US" sz="1406" i="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It doesn’t do any good to use the tag “cooking porcupine” if no one is searching on that phrase.</a:t>
            </a:r>
          </a:p>
        </p:txBody>
      </p:sp>
    </p:spTree>
    <p:extLst>
      <p:ext uri="{BB962C8B-B14F-4D97-AF65-F5344CB8AC3E}">
        <p14:creationId xmlns:p14="http://schemas.microsoft.com/office/powerpoint/2010/main" val="28781120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808" name="Object 16"/>
          <p:cNvGraphicFramePr>
            <a:graphicFrameLocks noChangeAspect="1"/>
          </p:cNvGraphicFramePr>
          <p:nvPr/>
        </p:nvGraphicFramePr>
        <p:xfrm>
          <a:off x="2506266" y="375047"/>
          <a:ext cx="7365876" cy="3589734"/>
        </p:xfrm>
        <a:graphic>
          <a:graphicData uri="http://schemas.openxmlformats.org/presentationml/2006/ole">
            <mc:AlternateContent xmlns:mc="http://schemas.openxmlformats.org/markup-compatibility/2006">
              <mc:Choice xmlns:v="urn:schemas-microsoft-com:vml" Requires="v">
                <p:oleObj spid="_x0000_s6166" name="Image" r:id="rId3" imgW="18044444" imgH="7212698" progId="Photoshop.Image.11">
                  <p:embed/>
                </p:oleObj>
              </mc:Choice>
              <mc:Fallback>
                <p:oleObj name="Image" r:id="rId3" imgW="18044444" imgH="7212698" progId="Photoshop.Image.11">
                  <p:embed/>
                  <p:pic>
                    <p:nvPicPr>
                      <p:cNvPr id="161808" name="Object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6266" y="375047"/>
                        <a:ext cx="7365876" cy="3589734"/>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1794" name="Rectangle 2"/>
          <p:cNvSpPr>
            <a:spLocks noGrp="1" noChangeArrowheads="1"/>
          </p:cNvSpPr>
          <p:nvPr>
            <p:ph idx="1"/>
          </p:nvPr>
        </p:nvSpPr>
        <p:spPr bwMode="auto">
          <a:xfrm>
            <a:off x="2399109" y="4125516"/>
            <a:ext cx="7358063" cy="16609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Writing a New Post — Adding Tags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 tag entry box is on the right-hand side of the screen. </a:t>
            </a:r>
          </a:p>
          <a:p>
            <a:pPr>
              <a:lnSpc>
                <a:spcPct val="150000"/>
              </a:lnSpc>
              <a:spcBef>
                <a:spcPts val="492"/>
              </a:spcBef>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Type your tags/keyword phrases separated by comas in the Tags input box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Then click on the Add button (</a:t>
            </a:r>
            <a:r>
              <a:rPr lang="en-US" altLang="en-US" sz="1406" b="1">
                <a:solidFill>
                  <a:srgbClr val="C02E1F"/>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B</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a:p>
            <a:pPr>
              <a:lnSpc>
                <a:spcPct val="150000"/>
              </a:lnSpc>
              <a:spcBef>
                <a:spcPts val="492"/>
              </a:spcBef>
              <a:tabLst>
                <a:tab pos="4499287" algn="l"/>
              </a:tabLst>
            </a:pPr>
            <a:endPar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p:txBody>
      </p:sp>
      <p:sp>
        <p:nvSpPr>
          <p:cNvPr id="27652" name="Rectangle 4"/>
          <p:cNvSpPr>
            <a:spLocks/>
          </p:cNvSpPr>
          <p:nvPr/>
        </p:nvSpPr>
        <p:spPr bwMode="auto">
          <a:xfrm>
            <a:off x="2169170" y="3812036"/>
            <a:ext cx="294953"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8</a:t>
            </a:r>
          </a:p>
        </p:txBody>
      </p:sp>
      <p:sp>
        <p:nvSpPr>
          <p:cNvPr id="27653" name="Oval 5"/>
          <p:cNvSpPr>
            <a:spLocks/>
          </p:cNvSpPr>
          <p:nvPr/>
        </p:nvSpPr>
        <p:spPr bwMode="auto">
          <a:xfrm>
            <a:off x="7971235" y="2357438"/>
            <a:ext cx="2187773" cy="1330523"/>
          </a:xfrm>
          <a:prstGeom prst="ellipse">
            <a:avLst/>
          </a:prstGeom>
          <a:noFill/>
          <a:ln w="50800">
            <a:solidFill>
              <a:srgbClr val="C82D15"/>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nvGrpSpPr>
          <p:cNvPr id="161798" name="Group 6"/>
          <p:cNvGrpSpPr>
            <a:grpSpLocks/>
          </p:cNvGrpSpPr>
          <p:nvPr/>
        </p:nvGrpSpPr>
        <p:grpSpPr bwMode="auto">
          <a:xfrm>
            <a:off x="8614172" y="2571750"/>
            <a:ext cx="276820" cy="455414"/>
            <a:chOff x="0" y="0"/>
            <a:chExt cx="248" cy="408"/>
          </a:xfrm>
        </p:grpSpPr>
        <p:sp>
          <p:nvSpPr>
            <p:cNvPr id="27655" name="Line 7"/>
            <p:cNvSpPr>
              <a:spLocks noChangeShapeType="1"/>
            </p:cNvSpPr>
            <p:nvPr/>
          </p:nvSpPr>
          <p:spPr bwMode="auto">
            <a:xfrm rot="10800000">
              <a:off x="127" y="264"/>
              <a:ext cx="0" cy="144"/>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grpSp>
          <p:nvGrpSpPr>
            <p:cNvPr id="161805" name="Group 8"/>
            <p:cNvGrpSpPr>
              <a:grpSpLocks/>
            </p:cNvGrpSpPr>
            <p:nvPr/>
          </p:nvGrpSpPr>
          <p:grpSpPr bwMode="auto">
            <a:xfrm>
              <a:off x="0" y="0"/>
              <a:ext cx="248" cy="248"/>
              <a:chOff x="0" y="0"/>
              <a:chExt cx="248" cy="248"/>
            </a:xfrm>
          </p:grpSpPr>
          <p:sp>
            <p:nvSpPr>
              <p:cNvPr id="27657" name="Rectangle 9"/>
              <p:cNvSpPr>
                <a:spLocks/>
              </p:cNvSpPr>
              <p:nvPr/>
            </p:nvSpPr>
            <p:spPr bwMode="auto">
              <a:xfrm>
                <a:off x="38" y="3"/>
                <a:ext cx="105"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sp>
            <p:nvSpPr>
              <p:cNvPr id="27658" name="Oval 10"/>
              <p:cNvSpPr>
                <a:spLocks/>
              </p:cNvSpPr>
              <p:nvPr/>
            </p:nvSpPr>
            <p:spPr bwMode="auto">
              <a:xfrm>
                <a:off x="0" y="0"/>
                <a:ext cx="248" cy="248"/>
              </a:xfrm>
              <a:prstGeom prst="ellipse">
                <a:avLst/>
              </a:prstGeom>
              <a:no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grpSp>
      <p:grpSp>
        <p:nvGrpSpPr>
          <p:cNvPr id="161799" name="Group 11"/>
          <p:cNvGrpSpPr>
            <a:grpSpLocks/>
          </p:cNvGrpSpPr>
          <p:nvPr/>
        </p:nvGrpSpPr>
        <p:grpSpPr bwMode="auto">
          <a:xfrm>
            <a:off x="9364266" y="3161109"/>
            <a:ext cx="276820" cy="455414"/>
            <a:chOff x="0" y="0"/>
            <a:chExt cx="248" cy="408"/>
          </a:xfrm>
        </p:grpSpPr>
        <p:grpSp>
          <p:nvGrpSpPr>
            <p:cNvPr id="161800" name="Group 12"/>
            <p:cNvGrpSpPr>
              <a:grpSpLocks/>
            </p:cNvGrpSpPr>
            <p:nvPr/>
          </p:nvGrpSpPr>
          <p:grpSpPr bwMode="auto">
            <a:xfrm>
              <a:off x="0" y="160"/>
              <a:ext cx="248" cy="248"/>
              <a:chOff x="0" y="0"/>
              <a:chExt cx="248" cy="248"/>
            </a:xfrm>
          </p:grpSpPr>
          <p:sp>
            <p:nvSpPr>
              <p:cNvPr id="27661" name="Rectangle 13"/>
              <p:cNvSpPr>
                <a:spLocks/>
              </p:cNvSpPr>
              <p:nvPr/>
            </p:nvSpPr>
            <p:spPr bwMode="auto">
              <a:xfrm>
                <a:off x="43" y="3"/>
                <a:ext cx="98"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C3150F"/>
                    </a:solidFill>
                    <a:effectLst>
                      <a:outerShdw blurRad="38100" dist="38100" dir="2700000" algn="tl">
                        <a:srgbClr val="C0C0C0"/>
                      </a:outerShdw>
                    </a:effectLst>
                    <a:latin typeface="Helvetica Neue" pitchFamily="18" charset="0"/>
                    <a:sym typeface="Helvetica Neue" pitchFamily="18" charset="0"/>
                  </a:rPr>
                  <a:t>B</a:t>
                </a:r>
              </a:p>
            </p:txBody>
          </p:sp>
          <p:sp>
            <p:nvSpPr>
              <p:cNvPr id="27662" name="Oval 14"/>
              <p:cNvSpPr>
                <a:spLocks/>
              </p:cNvSpPr>
              <p:nvPr/>
            </p:nvSpPr>
            <p:spPr bwMode="auto">
              <a:xfrm>
                <a:off x="0" y="0"/>
                <a:ext cx="248" cy="248"/>
              </a:xfrm>
              <a:prstGeom prst="ellipse">
                <a:avLst/>
              </a:prstGeom>
              <a:noFill/>
              <a:ln w="50800">
                <a:solidFill>
                  <a:srgbClr val="C02E10"/>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
          <p:nvSpPr>
            <p:cNvPr id="27663" name="Line 15"/>
            <p:cNvSpPr>
              <a:spLocks noChangeShapeType="1"/>
            </p:cNvSpPr>
            <p:nvPr/>
          </p:nvSpPr>
          <p:spPr bwMode="auto">
            <a:xfrm>
              <a:off x="112" y="0"/>
              <a:ext cx="0" cy="145"/>
            </a:xfrm>
            <a:prstGeom prst="line">
              <a:avLst/>
            </a:prstGeom>
            <a:noFill/>
            <a:ln w="50800">
              <a:solidFill>
                <a:srgbClr val="C02E1F"/>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grpSp>
    </p:spTree>
    <p:extLst>
      <p:ext uri="{BB962C8B-B14F-4D97-AF65-F5344CB8AC3E}">
        <p14:creationId xmlns:p14="http://schemas.microsoft.com/office/powerpoint/2010/main" val="411777635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825" name="Object 9"/>
          <p:cNvGraphicFramePr>
            <a:graphicFrameLocks noChangeAspect="1"/>
          </p:cNvGraphicFramePr>
          <p:nvPr/>
        </p:nvGraphicFramePr>
        <p:xfrm>
          <a:off x="2452687" y="267891"/>
          <a:ext cx="7554516" cy="3598664"/>
        </p:xfrm>
        <a:graphic>
          <a:graphicData uri="http://schemas.openxmlformats.org/presentationml/2006/ole">
            <mc:AlternateContent xmlns:mc="http://schemas.openxmlformats.org/markup-compatibility/2006">
              <mc:Choice xmlns:v="urn:schemas-microsoft-com:vml" Requires="v">
                <p:oleObj spid="_x0000_s7190" name="Image" r:id="rId3" imgW="18044444" imgH="7212698" progId="Photoshop.Image.11">
                  <p:embed/>
                </p:oleObj>
              </mc:Choice>
              <mc:Fallback>
                <p:oleObj name="Image" r:id="rId3" imgW="18044444" imgH="7212698" progId="Photoshop.Image.11">
                  <p:embed/>
                  <p:pic>
                    <p:nvPicPr>
                      <p:cNvPr id="162825" name="Object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2687" y="267891"/>
                        <a:ext cx="7554516" cy="3598664"/>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2818" name="Rectangle 2"/>
          <p:cNvSpPr>
            <a:spLocks noGrp="1" noChangeArrowheads="1"/>
          </p:cNvSpPr>
          <p:nvPr>
            <p:ph idx="1"/>
          </p:nvPr>
        </p:nvSpPr>
        <p:spPr bwMode="auto">
          <a:xfrm>
            <a:off x="2559844" y="4071937"/>
            <a:ext cx="7358063" cy="16073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Writing a New Post — Adding Tags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After clicking on the Add button, you should see a list of your tags below “Tags used on this post”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You’re almost done, but before you publish, let’s choose a category and decide whether to allow comments or not.</a:t>
            </a:r>
          </a:p>
        </p:txBody>
      </p:sp>
      <p:sp>
        <p:nvSpPr>
          <p:cNvPr id="28676" name="Rectangle 4"/>
          <p:cNvSpPr>
            <a:spLocks/>
          </p:cNvSpPr>
          <p:nvPr/>
        </p:nvSpPr>
        <p:spPr bwMode="auto">
          <a:xfrm>
            <a:off x="2115592" y="3702648"/>
            <a:ext cx="294953"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9</a:t>
            </a:r>
          </a:p>
        </p:txBody>
      </p:sp>
      <p:grpSp>
        <p:nvGrpSpPr>
          <p:cNvPr id="162821" name="Group 5"/>
          <p:cNvGrpSpPr>
            <a:grpSpLocks/>
          </p:cNvGrpSpPr>
          <p:nvPr/>
        </p:nvGrpSpPr>
        <p:grpSpPr bwMode="auto">
          <a:xfrm>
            <a:off x="7649766" y="3053953"/>
            <a:ext cx="848320" cy="410766"/>
            <a:chOff x="0" y="0"/>
            <a:chExt cx="760" cy="368"/>
          </a:xfrm>
        </p:grpSpPr>
        <p:sp>
          <p:nvSpPr>
            <p:cNvPr id="28678" name="Line 6"/>
            <p:cNvSpPr>
              <a:spLocks noChangeShapeType="1"/>
            </p:cNvSpPr>
            <p:nvPr/>
          </p:nvSpPr>
          <p:spPr bwMode="auto">
            <a:xfrm flipH="1">
              <a:off x="391"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28679" name="Rectangle 7"/>
            <p:cNvSpPr>
              <a:spLocks/>
            </p:cNvSpPr>
            <p:nvPr/>
          </p:nvSpPr>
          <p:spPr bwMode="auto">
            <a:xfrm>
              <a:off x="82"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sp>
          <p:nvSpPr>
            <p:cNvPr id="28680" name="Oval 8"/>
            <p:cNvSpPr>
              <a:spLocks/>
            </p:cNvSpPr>
            <p:nvPr/>
          </p:nvSpPr>
          <p:spPr bwMode="auto">
            <a:xfrm>
              <a:off x="0" y="0"/>
              <a:ext cx="368" cy="368"/>
            </a:xfrm>
            <a:prstGeom prst="ellipse">
              <a:avLst/>
            </a:prstGeom>
            <a:no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Tree>
    <p:extLst>
      <p:ext uri="{BB962C8B-B14F-4D97-AF65-F5344CB8AC3E}">
        <p14:creationId xmlns:p14="http://schemas.microsoft.com/office/powerpoint/2010/main" val="113368429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52" name="Object 12"/>
          <p:cNvGraphicFramePr>
            <a:graphicFrameLocks noChangeAspect="1"/>
          </p:cNvGraphicFramePr>
          <p:nvPr/>
        </p:nvGraphicFramePr>
        <p:xfrm>
          <a:off x="2559844" y="321469"/>
          <a:ext cx="7661672" cy="3214688"/>
        </p:xfrm>
        <a:graphic>
          <a:graphicData uri="http://schemas.openxmlformats.org/presentationml/2006/ole">
            <mc:AlternateContent xmlns:mc="http://schemas.openxmlformats.org/markup-compatibility/2006">
              <mc:Choice xmlns:v="urn:schemas-microsoft-com:vml" Requires="v">
                <p:oleObj spid="_x0000_s8214" name="Image" r:id="rId3" imgW="12431746" imgH="4139683" progId="Photoshop.Image.11">
                  <p:embed/>
                </p:oleObj>
              </mc:Choice>
              <mc:Fallback>
                <p:oleObj name="Image" r:id="rId3" imgW="12431746" imgH="4139683" progId="Photoshop.Image.11">
                  <p:embed/>
                  <p:pic>
                    <p:nvPicPr>
                      <p:cNvPr id="163852" name="Object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9844" y="321469"/>
                        <a:ext cx="7661672" cy="321468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42" name="Rectangle 2"/>
          <p:cNvSpPr>
            <a:spLocks noGrp="1" noChangeArrowheads="1"/>
          </p:cNvSpPr>
          <p:nvPr>
            <p:ph idx="1"/>
          </p:nvPr>
        </p:nvSpPr>
        <p:spPr bwMode="auto">
          <a:xfrm>
            <a:off x="1970485" y="3804047"/>
            <a:ext cx="7733109" cy="20895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Writing a New Post — Selecting a Category</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Scroll down until you see </a:t>
            </a:r>
            <a:r>
              <a:rPr lang="en-US" altLang="en-US" sz="140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Categories</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box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To select a category for your post, click the check box beside the category name. </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Your list of categories will be different than the one in Fig. 10. If you have not created any categories, the default category “</a:t>
            </a:r>
            <a:r>
              <a:rPr lang="en-US" altLang="en-US" sz="140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Uncategorized</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will be listed. You’ll learn about adding categories later.</a:t>
            </a:r>
          </a:p>
        </p:txBody>
      </p:sp>
      <p:sp>
        <p:nvSpPr>
          <p:cNvPr id="29700" name="Rectangle 4"/>
          <p:cNvSpPr>
            <a:spLocks/>
          </p:cNvSpPr>
          <p:nvPr/>
        </p:nvSpPr>
        <p:spPr bwMode="auto">
          <a:xfrm>
            <a:off x="2174751" y="3430292"/>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10</a:t>
            </a:r>
          </a:p>
        </p:txBody>
      </p:sp>
      <p:grpSp>
        <p:nvGrpSpPr>
          <p:cNvPr id="163845" name="Group 5"/>
          <p:cNvGrpSpPr>
            <a:grpSpLocks/>
          </p:cNvGrpSpPr>
          <p:nvPr/>
        </p:nvGrpSpPr>
        <p:grpSpPr bwMode="auto">
          <a:xfrm>
            <a:off x="7113984" y="428625"/>
            <a:ext cx="830461" cy="410766"/>
            <a:chOff x="0" y="0"/>
            <a:chExt cx="744" cy="368"/>
          </a:xfrm>
        </p:grpSpPr>
        <p:sp>
          <p:nvSpPr>
            <p:cNvPr id="29702" name="Line 6"/>
            <p:cNvSpPr>
              <a:spLocks noChangeShapeType="1"/>
            </p:cNvSpPr>
            <p:nvPr/>
          </p:nvSpPr>
          <p:spPr bwMode="auto">
            <a:xfrm flipH="1">
              <a:off x="375"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29703" name="Rectangle 7"/>
            <p:cNvSpPr>
              <a:spLocks/>
            </p:cNvSpPr>
            <p:nvPr/>
          </p:nvSpPr>
          <p:spPr bwMode="auto">
            <a:xfrm>
              <a:off x="82"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sp>
          <p:nvSpPr>
            <p:cNvPr id="29704" name="Oval 8"/>
            <p:cNvSpPr>
              <a:spLocks/>
            </p:cNvSpPr>
            <p:nvPr/>
          </p:nvSpPr>
          <p:spPr bwMode="auto">
            <a:xfrm>
              <a:off x="0" y="0"/>
              <a:ext cx="368" cy="368"/>
            </a:xfrm>
            <a:prstGeom prst="ellipse">
              <a:avLst/>
            </a:prstGeom>
            <a:no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
        <p:nvSpPr>
          <p:cNvPr id="163846" name="AutoShape 9"/>
          <p:cNvSpPr>
            <a:spLocks/>
          </p:cNvSpPr>
          <p:nvPr/>
        </p:nvSpPr>
        <p:spPr bwMode="auto">
          <a:xfrm>
            <a:off x="5720953" y="1714500"/>
            <a:ext cx="1991320" cy="526852"/>
          </a:xfrm>
          <a:prstGeom prst="roundRect">
            <a:avLst>
              <a:gd name="adj" fmla="val 25421"/>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algn="l" eaLnBrk="1" hangingPunct="1"/>
            <a:r>
              <a:rPr lang="en-US" altLang="en-US" sz="1266" i="1">
                <a:solidFill>
                  <a:srgbClr val="FFFFFF"/>
                </a:solidFill>
                <a:latin typeface="Helvetica" panose="020B0604020202020204" pitchFamily="34" charset="0"/>
                <a:cs typeface="Helvetica" panose="020B0604020202020204" pitchFamily="34" charset="0"/>
                <a:sym typeface="Helvetica" panose="020B0604020202020204" pitchFamily="34" charset="0"/>
              </a:rPr>
              <a:t>Current Categories</a:t>
            </a:r>
            <a:br>
              <a:rPr lang="en-US" altLang="en-US" sz="1266" i="1">
                <a:solidFill>
                  <a:srgbClr val="FFFFFF"/>
                </a:solidFill>
                <a:latin typeface="Helvetica" panose="020B0604020202020204" pitchFamily="34" charset="0"/>
                <a:cs typeface="Helvetica" panose="020B0604020202020204" pitchFamily="34" charset="0"/>
                <a:sym typeface="Helvetica" panose="020B0604020202020204" pitchFamily="34" charset="0"/>
              </a:rPr>
            </a:br>
            <a:r>
              <a:rPr lang="en-US" altLang="en-US" sz="1266" i="1">
                <a:solidFill>
                  <a:srgbClr val="FFFFFF"/>
                </a:solidFill>
                <a:latin typeface="Helvetica" panose="020B0604020202020204" pitchFamily="34" charset="0"/>
                <a:cs typeface="Helvetica" panose="020B0604020202020204" pitchFamily="34" charset="0"/>
                <a:sym typeface="Helvetica" panose="020B0604020202020204" pitchFamily="34" charset="0"/>
              </a:rPr>
              <a:t>with check boxes to select</a:t>
            </a:r>
          </a:p>
        </p:txBody>
      </p:sp>
      <p:sp>
        <p:nvSpPr>
          <p:cNvPr id="29706" name="Rectangle 10"/>
          <p:cNvSpPr>
            <a:spLocks/>
          </p:cNvSpPr>
          <p:nvPr/>
        </p:nvSpPr>
        <p:spPr bwMode="auto">
          <a:xfrm>
            <a:off x="7663160" y="1394799"/>
            <a:ext cx="410369" cy="102784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6679">
                <a:solidFill>
                  <a:srgbClr val="E62524"/>
                </a:solidFill>
                <a:effectLst>
                  <a:outerShdw blurRad="38100" dist="38100" dir="2700000" algn="tl">
                    <a:srgbClr val="C0C0C0"/>
                  </a:outerShdw>
                </a:effectLst>
              </a:rPr>
              <a:t>{</a:t>
            </a:r>
          </a:p>
        </p:txBody>
      </p:sp>
    </p:spTree>
    <p:extLst>
      <p:ext uri="{BB962C8B-B14F-4D97-AF65-F5344CB8AC3E}">
        <p14:creationId xmlns:p14="http://schemas.microsoft.com/office/powerpoint/2010/main" val="330726801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60181" y="1024382"/>
            <a:ext cx="4996827" cy="316102"/>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5643117" y="1077467"/>
            <a:ext cx="129285" cy="209422"/>
          </a:xfrm>
          <a:prstGeom prst="rect">
            <a:avLst/>
          </a:prstGeom>
          <a:blipFill>
            <a:blip r:embed="rId3" cstate="print"/>
            <a:stretch>
              <a:fillRect/>
            </a:stretch>
          </a:blipFill>
        </p:spPr>
        <p:txBody>
          <a:bodyPr wrap="square" lIns="0" tIns="0" rIns="0" bIns="0" rtlCol="0"/>
          <a:lstStyle/>
          <a:p>
            <a:endParaRPr sz="3800"/>
          </a:p>
        </p:txBody>
      </p:sp>
      <p:sp>
        <p:nvSpPr>
          <p:cNvPr id="4" name="object 4"/>
          <p:cNvSpPr/>
          <p:nvPr/>
        </p:nvSpPr>
        <p:spPr>
          <a:xfrm>
            <a:off x="5948045" y="1076833"/>
            <a:ext cx="83946" cy="105282"/>
          </a:xfrm>
          <a:prstGeom prst="rect">
            <a:avLst/>
          </a:prstGeom>
          <a:blipFill>
            <a:blip r:embed="rId4" cstate="print"/>
            <a:stretch>
              <a:fillRect/>
            </a:stretch>
          </a:blipFill>
        </p:spPr>
        <p:txBody>
          <a:bodyPr wrap="square" lIns="0" tIns="0" rIns="0" bIns="0" rtlCol="0"/>
          <a:lstStyle/>
          <a:p>
            <a:endParaRPr sz="3800"/>
          </a:p>
        </p:txBody>
      </p:sp>
      <p:sp>
        <p:nvSpPr>
          <p:cNvPr id="5" name="object 5"/>
          <p:cNvSpPr/>
          <p:nvPr/>
        </p:nvSpPr>
        <p:spPr>
          <a:xfrm>
            <a:off x="6205602" y="1076326"/>
            <a:ext cx="86233" cy="88391"/>
          </a:xfrm>
          <a:prstGeom prst="rect">
            <a:avLst/>
          </a:prstGeom>
          <a:blipFill>
            <a:blip r:embed="rId5" cstate="print"/>
            <a:stretch>
              <a:fillRect/>
            </a:stretch>
          </a:blipFill>
        </p:spPr>
        <p:txBody>
          <a:bodyPr wrap="square" lIns="0" tIns="0" rIns="0" bIns="0" rtlCol="0"/>
          <a:lstStyle/>
          <a:p>
            <a:endParaRPr sz="3800"/>
          </a:p>
        </p:txBody>
      </p:sp>
      <p:sp>
        <p:nvSpPr>
          <p:cNvPr id="6" name="object 6"/>
          <p:cNvSpPr/>
          <p:nvPr/>
        </p:nvSpPr>
        <p:spPr>
          <a:xfrm>
            <a:off x="5371972" y="1076326"/>
            <a:ext cx="86232" cy="88391"/>
          </a:xfrm>
          <a:prstGeom prst="rect">
            <a:avLst/>
          </a:prstGeom>
          <a:blipFill>
            <a:blip r:embed="rId5" cstate="print"/>
            <a:stretch>
              <a:fillRect/>
            </a:stretch>
          </a:blipFill>
        </p:spPr>
        <p:txBody>
          <a:bodyPr wrap="square" lIns="0" tIns="0" rIns="0" bIns="0" rtlCol="0"/>
          <a:lstStyle/>
          <a:p>
            <a:endParaRPr sz="3800"/>
          </a:p>
        </p:txBody>
      </p:sp>
      <p:sp>
        <p:nvSpPr>
          <p:cNvPr id="7" name="object 7"/>
          <p:cNvSpPr/>
          <p:nvPr/>
        </p:nvSpPr>
        <p:spPr>
          <a:xfrm>
            <a:off x="3332860" y="1076326"/>
            <a:ext cx="86232" cy="88391"/>
          </a:xfrm>
          <a:prstGeom prst="rect">
            <a:avLst/>
          </a:prstGeom>
          <a:blipFill>
            <a:blip r:embed="rId5" cstate="print"/>
            <a:stretch>
              <a:fillRect/>
            </a:stretch>
          </a:blipFill>
        </p:spPr>
        <p:txBody>
          <a:bodyPr wrap="square" lIns="0" tIns="0" rIns="0" bIns="0" rtlCol="0"/>
          <a:lstStyle/>
          <a:p>
            <a:endParaRPr sz="3800"/>
          </a:p>
        </p:txBody>
      </p:sp>
      <p:sp>
        <p:nvSpPr>
          <p:cNvPr id="8" name="object 8"/>
          <p:cNvSpPr/>
          <p:nvPr/>
        </p:nvSpPr>
        <p:spPr>
          <a:xfrm>
            <a:off x="5034535" y="1074419"/>
            <a:ext cx="160527" cy="215772"/>
          </a:xfrm>
          <a:prstGeom prst="rect">
            <a:avLst/>
          </a:prstGeom>
          <a:blipFill>
            <a:blip r:embed="rId6" cstate="print"/>
            <a:stretch>
              <a:fillRect/>
            </a:stretch>
          </a:blipFill>
        </p:spPr>
        <p:txBody>
          <a:bodyPr wrap="square" lIns="0" tIns="0" rIns="0" bIns="0" rtlCol="0"/>
          <a:lstStyle/>
          <a:p>
            <a:endParaRPr sz="3800"/>
          </a:p>
        </p:txBody>
      </p:sp>
      <p:sp>
        <p:nvSpPr>
          <p:cNvPr id="9" name="object 9"/>
          <p:cNvSpPr/>
          <p:nvPr/>
        </p:nvSpPr>
        <p:spPr>
          <a:xfrm>
            <a:off x="3943351" y="1074419"/>
            <a:ext cx="160527" cy="215772"/>
          </a:xfrm>
          <a:prstGeom prst="rect">
            <a:avLst/>
          </a:prstGeom>
          <a:blipFill>
            <a:blip r:embed="rId6" cstate="print"/>
            <a:stretch>
              <a:fillRect/>
            </a:stretch>
          </a:blipFill>
        </p:spPr>
        <p:txBody>
          <a:bodyPr wrap="square" lIns="0" tIns="0" rIns="0" bIns="0" rtlCol="0"/>
          <a:lstStyle/>
          <a:p>
            <a:endParaRPr sz="3800"/>
          </a:p>
        </p:txBody>
      </p:sp>
      <p:sp>
        <p:nvSpPr>
          <p:cNvPr id="10" name="object 10"/>
          <p:cNvSpPr/>
          <p:nvPr/>
        </p:nvSpPr>
        <p:spPr>
          <a:xfrm>
            <a:off x="2995423" y="1074419"/>
            <a:ext cx="160527" cy="215772"/>
          </a:xfrm>
          <a:prstGeom prst="rect">
            <a:avLst/>
          </a:prstGeom>
          <a:blipFill>
            <a:blip r:embed="rId6" cstate="print"/>
            <a:stretch>
              <a:fillRect/>
            </a:stretch>
          </a:blipFill>
        </p:spPr>
        <p:txBody>
          <a:bodyPr wrap="square" lIns="0" tIns="0" rIns="0" bIns="0" rtlCol="0"/>
          <a:lstStyle/>
          <a:p>
            <a:endParaRPr sz="3800"/>
          </a:p>
        </p:txBody>
      </p:sp>
      <p:sp>
        <p:nvSpPr>
          <p:cNvPr id="11" name="object 11"/>
          <p:cNvSpPr/>
          <p:nvPr/>
        </p:nvSpPr>
        <p:spPr>
          <a:xfrm>
            <a:off x="6414897" y="1023492"/>
            <a:ext cx="643001" cy="317880"/>
          </a:xfrm>
          <a:prstGeom prst="rect">
            <a:avLst/>
          </a:prstGeom>
          <a:blipFill>
            <a:blip r:embed="rId7" cstate="print"/>
            <a:stretch>
              <a:fillRect/>
            </a:stretch>
          </a:blipFill>
        </p:spPr>
        <p:txBody>
          <a:bodyPr wrap="square" lIns="0" tIns="0" rIns="0" bIns="0" rtlCol="0"/>
          <a:lstStyle/>
          <a:p>
            <a:endParaRPr sz="3800"/>
          </a:p>
        </p:txBody>
      </p:sp>
      <p:sp>
        <p:nvSpPr>
          <p:cNvPr id="12" name="object 12"/>
          <p:cNvSpPr/>
          <p:nvPr/>
        </p:nvSpPr>
        <p:spPr>
          <a:xfrm>
            <a:off x="6144515" y="1029717"/>
            <a:ext cx="226695" cy="306705"/>
          </a:xfrm>
          <a:custGeom>
            <a:avLst/>
            <a:gdLst/>
            <a:ahLst/>
            <a:cxnLst/>
            <a:rect l="l" t="t" r="r" b="b"/>
            <a:pathLst>
              <a:path w="226695" h="306705">
                <a:moveTo>
                  <a:pt x="18414" y="0"/>
                </a:moveTo>
                <a:lnTo>
                  <a:pt x="97409" y="0"/>
                </a:lnTo>
                <a:lnTo>
                  <a:pt x="105410" y="0"/>
                </a:lnTo>
                <a:lnTo>
                  <a:pt x="112013" y="254"/>
                </a:lnTo>
                <a:lnTo>
                  <a:pt x="156892" y="7741"/>
                </a:lnTo>
                <a:lnTo>
                  <a:pt x="194319" y="32684"/>
                </a:lnTo>
                <a:lnTo>
                  <a:pt x="210339" y="75011"/>
                </a:lnTo>
                <a:lnTo>
                  <a:pt x="210693" y="83820"/>
                </a:lnTo>
                <a:lnTo>
                  <a:pt x="210435" y="91293"/>
                </a:lnTo>
                <a:lnTo>
                  <a:pt x="195325" y="134238"/>
                </a:lnTo>
                <a:lnTo>
                  <a:pt x="164830" y="158083"/>
                </a:lnTo>
                <a:lnTo>
                  <a:pt x="151384" y="163322"/>
                </a:lnTo>
                <a:lnTo>
                  <a:pt x="155956" y="165481"/>
                </a:lnTo>
                <a:lnTo>
                  <a:pt x="175640" y="182753"/>
                </a:lnTo>
                <a:lnTo>
                  <a:pt x="179197" y="187198"/>
                </a:lnTo>
                <a:lnTo>
                  <a:pt x="194818" y="217550"/>
                </a:lnTo>
                <a:lnTo>
                  <a:pt x="220599" y="277749"/>
                </a:lnTo>
                <a:lnTo>
                  <a:pt x="222885" y="283718"/>
                </a:lnTo>
                <a:lnTo>
                  <a:pt x="224536" y="288036"/>
                </a:lnTo>
                <a:lnTo>
                  <a:pt x="225298" y="290830"/>
                </a:lnTo>
                <a:lnTo>
                  <a:pt x="226060" y="293497"/>
                </a:lnTo>
                <a:lnTo>
                  <a:pt x="226440" y="295656"/>
                </a:lnTo>
                <a:lnTo>
                  <a:pt x="226440" y="297307"/>
                </a:lnTo>
                <a:lnTo>
                  <a:pt x="226440" y="298958"/>
                </a:lnTo>
                <a:lnTo>
                  <a:pt x="226187" y="300482"/>
                </a:lnTo>
                <a:lnTo>
                  <a:pt x="225551" y="301625"/>
                </a:lnTo>
                <a:lnTo>
                  <a:pt x="224916" y="302768"/>
                </a:lnTo>
                <a:lnTo>
                  <a:pt x="223393" y="303784"/>
                </a:lnTo>
                <a:lnTo>
                  <a:pt x="220980" y="304546"/>
                </a:lnTo>
                <a:lnTo>
                  <a:pt x="218694" y="305435"/>
                </a:lnTo>
                <a:lnTo>
                  <a:pt x="215137" y="305943"/>
                </a:lnTo>
                <a:lnTo>
                  <a:pt x="210693" y="306197"/>
                </a:lnTo>
                <a:lnTo>
                  <a:pt x="206121" y="306578"/>
                </a:lnTo>
                <a:lnTo>
                  <a:pt x="199898" y="306705"/>
                </a:lnTo>
                <a:lnTo>
                  <a:pt x="192024" y="306705"/>
                </a:lnTo>
                <a:lnTo>
                  <a:pt x="185420" y="306705"/>
                </a:lnTo>
                <a:lnTo>
                  <a:pt x="180086" y="306578"/>
                </a:lnTo>
                <a:lnTo>
                  <a:pt x="176149" y="306197"/>
                </a:lnTo>
                <a:lnTo>
                  <a:pt x="172212" y="305943"/>
                </a:lnTo>
                <a:lnTo>
                  <a:pt x="169163" y="305308"/>
                </a:lnTo>
                <a:lnTo>
                  <a:pt x="166877" y="304419"/>
                </a:lnTo>
                <a:lnTo>
                  <a:pt x="164591" y="303657"/>
                </a:lnTo>
                <a:lnTo>
                  <a:pt x="162940" y="302513"/>
                </a:lnTo>
                <a:lnTo>
                  <a:pt x="162051" y="301117"/>
                </a:lnTo>
                <a:lnTo>
                  <a:pt x="161162" y="299847"/>
                </a:lnTo>
                <a:lnTo>
                  <a:pt x="160274" y="298196"/>
                </a:lnTo>
                <a:lnTo>
                  <a:pt x="159638" y="296291"/>
                </a:lnTo>
                <a:lnTo>
                  <a:pt x="132334" y="228219"/>
                </a:lnTo>
                <a:lnTo>
                  <a:pt x="129032" y="220472"/>
                </a:lnTo>
                <a:lnTo>
                  <a:pt x="125857" y="213613"/>
                </a:lnTo>
                <a:lnTo>
                  <a:pt x="122682" y="207645"/>
                </a:lnTo>
                <a:lnTo>
                  <a:pt x="119507" y="201675"/>
                </a:lnTo>
                <a:lnTo>
                  <a:pt x="98806" y="183642"/>
                </a:lnTo>
                <a:lnTo>
                  <a:pt x="93852" y="181483"/>
                </a:lnTo>
                <a:lnTo>
                  <a:pt x="88011" y="180467"/>
                </a:lnTo>
                <a:lnTo>
                  <a:pt x="81407" y="180467"/>
                </a:lnTo>
                <a:lnTo>
                  <a:pt x="61975" y="180467"/>
                </a:lnTo>
                <a:lnTo>
                  <a:pt x="61975" y="296799"/>
                </a:lnTo>
                <a:lnTo>
                  <a:pt x="61975" y="298450"/>
                </a:lnTo>
                <a:lnTo>
                  <a:pt x="61468" y="299847"/>
                </a:lnTo>
                <a:lnTo>
                  <a:pt x="60451" y="301117"/>
                </a:lnTo>
                <a:lnTo>
                  <a:pt x="59436" y="302260"/>
                </a:lnTo>
                <a:lnTo>
                  <a:pt x="57785" y="303403"/>
                </a:lnTo>
                <a:lnTo>
                  <a:pt x="55372" y="304164"/>
                </a:lnTo>
                <a:lnTo>
                  <a:pt x="53086" y="304926"/>
                </a:lnTo>
                <a:lnTo>
                  <a:pt x="49911" y="305562"/>
                </a:lnTo>
                <a:lnTo>
                  <a:pt x="45974" y="306070"/>
                </a:lnTo>
                <a:lnTo>
                  <a:pt x="42037" y="306450"/>
                </a:lnTo>
                <a:lnTo>
                  <a:pt x="37084" y="306705"/>
                </a:lnTo>
                <a:lnTo>
                  <a:pt x="30861" y="306705"/>
                </a:lnTo>
                <a:lnTo>
                  <a:pt x="24891" y="306705"/>
                </a:lnTo>
                <a:lnTo>
                  <a:pt x="6350" y="304164"/>
                </a:lnTo>
                <a:lnTo>
                  <a:pt x="3937" y="303403"/>
                </a:lnTo>
                <a:lnTo>
                  <a:pt x="2286" y="302260"/>
                </a:lnTo>
                <a:lnTo>
                  <a:pt x="1397" y="301117"/>
                </a:lnTo>
                <a:lnTo>
                  <a:pt x="508" y="299847"/>
                </a:lnTo>
                <a:lnTo>
                  <a:pt x="0" y="298450"/>
                </a:lnTo>
                <a:lnTo>
                  <a:pt x="0" y="296799"/>
                </a:lnTo>
                <a:lnTo>
                  <a:pt x="0" y="19685"/>
                </a:lnTo>
                <a:lnTo>
                  <a:pt x="0" y="12700"/>
                </a:lnTo>
                <a:lnTo>
                  <a:pt x="1777" y="7747"/>
                </a:lnTo>
                <a:lnTo>
                  <a:pt x="5334" y="4699"/>
                </a:lnTo>
                <a:lnTo>
                  <a:pt x="8889" y="1650"/>
                </a:lnTo>
                <a:lnTo>
                  <a:pt x="13208" y="0"/>
                </a:lnTo>
                <a:lnTo>
                  <a:pt x="18414" y="0"/>
                </a:lnTo>
                <a:close/>
              </a:path>
            </a:pathLst>
          </a:custGeom>
          <a:ln w="3175">
            <a:solidFill>
              <a:srgbClr val="446A1C"/>
            </a:solidFill>
          </a:ln>
        </p:spPr>
        <p:txBody>
          <a:bodyPr wrap="square" lIns="0" tIns="0" rIns="0" bIns="0" rtlCol="0"/>
          <a:lstStyle/>
          <a:p>
            <a:endParaRPr sz="3800"/>
          </a:p>
        </p:txBody>
      </p:sp>
      <p:sp>
        <p:nvSpPr>
          <p:cNvPr id="13" name="object 13"/>
          <p:cNvSpPr/>
          <p:nvPr/>
        </p:nvSpPr>
        <p:spPr>
          <a:xfrm>
            <a:off x="5886959" y="1029717"/>
            <a:ext cx="209550" cy="306705"/>
          </a:xfrm>
          <a:custGeom>
            <a:avLst/>
            <a:gdLst/>
            <a:ahLst/>
            <a:cxnLst/>
            <a:rect l="l" t="t" r="r" b="b"/>
            <a:pathLst>
              <a:path w="209550" h="306705">
                <a:moveTo>
                  <a:pt x="20954" y="0"/>
                </a:moveTo>
                <a:lnTo>
                  <a:pt x="92963" y="0"/>
                </a:lnTo>
                <a:lnTo>
                  <a:pt x="100202" y="0"/>
                </a:lnTo>
                <a:lnTo>
                  <a:pt x="107061" y="381"/>
                </a:lnTo>
                <a:lnTo>
                  <a:pt x="113537" y="888"/>
                </a:lnTo>
                <a:lnTo>
                  <a:pt x="120141" y="1397"/>
                </a:lnTo>
                <a:lnTo>
                  <a:pt x="127888" y="2667"/>
                </a:lnTo>
                <a:lnTo>
                  <a:pt x="164718" y="14478"/>
                </a:lnTo>
                <a:lnTo>
                  <a:pt x="197421" y="45100"/>
                </a:lnTo>
                <a:lnTo>
                  <a:pt x="208710" y="83667"/>
                </a:lnTo>
                <a:lnTo>
                  <a:pt x="209041" y="92710"/>
                </a:lnTo>
                <a:lnTo>
                  <a:pt x="208539" y="105209"/>
                </a:lnTo>
                <a:lnTo>
                  <a:pt x="196461" y="147826"/>
                </a:lnTo>
                <a:lnTo>
                  <a:pt x="169529" y="178061"/>
                </a:lnTo>
                <a:lnTo>
                  <a:pt x="128311" y="195371"/>
                </a:lnTo>
                <a:lnTo>
                  <a:pt x="87502" y="199389"/>
                </a:lnTo>
                <a:lnTo>
                  <a:pt x="61975" y="199389"/>
                </a:lnTo>
                <a:lnTo>
                  <a:pt x="61975" y="296799"/>
                </a:lnTo>
                <a:lnTo>
                  <a:pt x="61975" y="298450"/>
                </a:lnTo>
                <a:lnTo>
                  <a:pt x="61467" y="299847"/>
                </a:lnTo>
                <a:lnTo>
                  <a:pt x="60451" y="301117"/>
                </a:lnTo>
                <a:lnTo>
                  <a:pt x="59436" y="302260"/>
                </a:lnTo>
                <a:lnTo>
                  <a:pt x="57784" y="303403"/>
                </a:lnTo>
                <a:lnTo>
                  <a:pt x="55371" y="304164"/>
                </a:lnTo>
                <a:lnTo>
                  <a:pt x="53086" y="304926"/>
                </a:lnTo>
                <a:lnTo>
                  <a:pt x="49911" y="305562"/>
                </a:lnTo>
                <a:lnTo>
                  <a:pt x="45974" y="306070"/>
                </a:lnTo>
                <a:lnTo>
                  <a:pt x="42037" y="306450"/>
                </a:lnTo>
                <a:lnTo>
                  <a:pt x="37083" y="306705"/>
                </a:lnTo>
                <a:lnTo>
                  <a:pt x="30861" y="306705"/>
                </a:lnTo>
                <a:lnTo>
                  <a:pt x="24891" y="306705"/>
                </a:lnTo>
                <a:lnTo>
                  <a:pt x="6350" y="304164"/>
                </a:lnTo>
                <a:lnTo>
                  <a:pt x="3937" y="303403"/>
                </a:lnTo>
                <a:lnTo>
                  <a:pt x="2286" y="302260"/>
                </a:lnTo>
                <a:lnTo>
                  <a:pt x="1396" y="301117"/>
                </a:lnTo>
                <a:lnTo>
                  <a:pt x="507" y="299847"/>
                </a:lnTo>
                <a:lnTo>
                  <a:pt x="0" y="298450"/>
                </a:lnTo>
                <a:lnTo>
                  <a:pt x="0" y="296799"/>
                </a:lnTo>
                <a:lnTo>
                  <a:pt x="0" y="22225"/>
                </a:lnTo>
                <a:lnTo>
                  <a:pt x="0" y="14859"/>
                </a:lnTo>
                <a:lnTo>
                  <a:pt x="1904" y="9271"/>
                </a:lnTo>
                <a:lnTo>
                  <a:pt x="5714" y="5587"/>
                </a:lnTo>
                <a:lnTo>
                  <a:pt x="9651" y="1905"/>
                </a:lnTo>
                <a:lnTo>
                  <a:pt x="14731" y="0"/>
                </a:lnTo>
                <a:lnTo>
                  <a:pt x="20954" y="0"/>
                </a:lnTo>
                <a:close/>
              </a:path>
            </a:pathLst>
          </a:custGeom>
          <a:ln w="3175">
            <a:solidFill>
              <a:srgbClr val="446A1C"/>
            </a:solidFill>
          </a:ln>
        </p:spPr>
        <p:txBody>
          <a:bodyPr wrap="square" lIns="0" tIns="0" rIns="0" bIns="0" rtlCol="0"/>
          <a:lstStyle/>
          <a:p>
            <a:endParaRPr sz="3800"/>
          </a:p>
        </p:txBody>
      </p:sp>
      <p:sp>
        <p:nvSpPr>
          <p:cNvPr id="14" name="object 14"/>
          <p:cNvSpPr/>
          <p:nvPr/>
        </p:nvSpPr>
        <p:spPr>
          <a:xfrm>
            <a:off x="5582158" y="1029717"/>
            <a:ext cx="254000" cy="305435"/>
          </a:xfrm>
          <a:custGeom>
            <a:avLst/>
            <a:gdLst/>
            <a:ahLst/>
            <a:cxnLst/>
            <a:rect l="l" t="t" r="r" b="b"/>
            <a:pathLst>
              <a:path w="254000" h="305434">
                <a:moveTo>
                  <a:pt x="18414" y="0"/>
                </a:moveTo>
                <a:lnTo>
                  <a:pt x="96646" y="0"/>
                </a:lnTo>
                <a:lnTo>
                  <a:pt x="116322" y="615"/>
                </a:lnTo>
                <a:lnTo>
                  <a:pt x="165988" y="9651"/>
                </a:lnTo>
                <a:lnTo>
                  <a:pt x="203529" y="29136"/>
                </a:lnTo>
                <a:lnTo>
                  <a:pt x="230997" y="58912"/>
                </a:lnTo>
                <a:lnTo>
                  <a:pt x="247886" y="98613"/>
                </a:lnTo>
                <a:lnTo>
                  <a:pt x="253618" y="148209"/>
                </a:lnTo>
                <a:lnTo>
                  <a:pt x="252928" y="168423"/>
                </a:lnTo>
                <a:lnTo>
                  <a:pt x="242569" y="220091"/>
                </a:lnTo>
                <a:lnTo>
                  <a:pt x="220763" y="258613"/>
                </a:lnTo>
                <a:lnTo>
                  <a:pt x="188404" y="285099"/>
                </a:lnTo>
                <a:lnTo>
                  <a:pt x="145801" y="300325"/>
                </a:lnTo>
                <a:lnTo>
                  <a:pt x="91312" y="305308"/>
                </a:lnTo>
                <a:lnTo>
                  <a:pt x="18414" y="305308"/>
                </a:lnTo>
                <a:lnTo>
                  <a:pt x="13207" y="305308"/>
                </a:lnTo>
                <a:lnTo>
                  <a:pt x="8889" y="303784"/>
                </a:lnTo>
                <a:lnTo>
                  <a:pt x="5333" y="300736"/>
                </a:lnTo>
                <a:lnTo>
                  <a:pt x="1777" y="297688"/>
                </a:lnTo>
                <a:lnTo>
                  <a:pt x="0" y="292608"/>
                </a:lnTo>
                <a:lnTo>
                  <a:pt x="0" y="285750"/>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15" name="object 15"/>
          <p:cNvSpPr/>
          <p:nvPr/>
        </p:nvSpPr>
        <p:spPr>
          <a:xfrm>
            <a:off x="5310886" y="1029717"/>
            <a:ext cx="226695" cy="306705"/>
          </a:xfrm>
          <a:custGeom>
            <a:avLst/>
            <a:gdLst/>
            <a:ahLst/>
            <a:cxnLst/>
            <a:rect l="l" t="t" r="r" b="b"/>
            <a:pathLst>
              <a:path w="226695" h="306705">
                <a:moveTo>
                  <a:pt x="18414" y="0"/>
                </a:moveTo>
                <a:lnTo>
                  <a:pt x="97409" y="0"/>
                </a:lnTo>
                <a:lnTo>
                  <a:pt x="105410" y="0"/>
                </a:lnTo>
                <a:lnTo>
                  <a:pt x="112013" y="254"/>
                </a:lnTo>
                <a:lnTo>
                  <a:pt x="156892" y="7741"/>
                </a:lnTo>
                <a:lnTo>
                  <a:pt x="194319" y="32684"/>
                </a:lnTo>
                <a:lnTo>
                  <a:pt x="210339" y="75011"/>
                </a:lnTo>
                <a:lnTo>
                  <a:pt x="210692" y="83820"/>
                </a:lnTo>
                <a:lnTo>
                  <a:pt x="210435" y="91293"/>
                </a:lnTo>
                <a:lnTo>
                  <a:pt x="195325" y="134238"/>
                </a:lnTo>
                <a:lnTo>
                  <a:pt x="164830" y="158083"/>
                </a:lnTo>
                <a:lnTo>
                  <a:pt x="151384" y="163322"/>
                </a:lnTo>
                <a:lnTo>
                  <a:pt x="155955" y="165481"/>
                </a:lnTo>
                <a:lnTo>
                  <a:pt x="175640" y="182753"/>
                </a:lnTo>
                <a:lnTo>
                  <a:pt x="179197" y="187198"/>
                </a:lnTo>
                <a:lnTo>
                  <a:pt x="194817" y="217550"/>
                </a:lnTo>
                <a:lnTo>
                  <a:pt x="220599" y="277749"/>
                </a:lnTo>
                <a:lnTo>
                  <a:pt x="222885" y="283718"/>
                </a:lnTo>
                <a:lnTo>
                  <a:pt x="224536" y="288036"/>
                </a:lnTo>
                <a:lnTo>
                  <a:pt x="225298" y="290830"/>
                </a:lnTo>
                <a:lnTo>
                  <a:pt x="226060" y="293497"/>
                </a:lnTo>
                <a:lnTo>
                  <a:pt x="226440" y="295656"/>
                </a:lnTo>
                <a:lnTo>
                  <a:pt x="226440" y="297307"/>
                </a:lnTo>
                <a:lnTo>
                  <a:pt x="226440" y="298958"/>
                </a:lnTo>
                <a:lnTo>
                  <a:pt x="226187" y="300482"/>
                </a:lnTo>
                <a:lnTo>
                  <a:pt x="225551" y="301625"/>
                </a:lnTo>
                <a:lnTo>
                  <a:pt x="224916" y="302768"/>
                </a:lnTo>
                <a:lnTo>
                  <a:pt x="223392" y="303784"/>
                </a:lnTo>
                <a:lnTo>
                  <a:pt x="220979" y="304546"/>
                </a:lnTo>
                <a:lnTo>
                  <a:pt x="218693" y="305435"/>
                </a:lnTo>
                <a:lnTo>
                  <a:pt x="215137" y="305943"/>
                </a:lnTo>
                <a:lnTo>
                  <a:pt x="210692" y="306197"/>
                </a:lnTo>
                <a:lnTo>
                  <a:pt x="206121" y="306578"/>
                </a:lnTo>
                <a:lnTo>
                  <a:pt x="199898" y="306705"/>
                </a:lnTo>
                <a:lnTo>
                  <a:pt x="192024" y="306705"/>
                </a:lnTo>
                <a:lnTo>
                  <a:pt x="185419" y="306705"/>
                </a:lnTo>
                <a:lnTo>
                  <a:pt x="180086" y="306578"/>
                </a:lnTo>
                <a:lnTo>
                  <a:pt x="176149" y="306197"/>
                </a:lnTo>
                <a:lnTo>
                  <a:pt x="172212" y="305943"/>
                </a:lnTo>
                <a:lnTo>
                  <a:pt x="169163" y="305308"/>
                </a:lnTo>
                <a:lnTo>
                  <a:pt x="166877" y="304419"/>
                </a:lnTo>
                <a:lnTo>
                  <a:pt x="164591" y="303657"/>
                </a:lnTo>
                <a:lnTo>
                  <a:pt x="162940" y="302513"/>
                </a:lnTo>
                <a:lnTo>
                  <a:pt x="162051" y="301117"/>
                </a:lnTo>
                <a:lnTo>
                  <a:pt x="161162" y="299847"/>
                </a:lnTo>
                <a:lnTo>
                  <a:pt x="160274" y="298196"/>
                </a:lnTo>
                <a:lnTo>
                  <a:pt x="159638" y="296291"/>
                </a:lnTo>
                <a:lnTo>
                  <a:pt x="132334" y="228219"/>
                </a:lnTo>
                <a:lnTo>
                  <a:pt x="129031" y="220472"/>
                </a:lnTo>
                <a:lnTo>
                  <a:pt x="125856" y="213613"/>
                </a:lnTo>
                <a:lnTo>
                  <a:pt x="122681" y="207645"/>
                </a:lnTo>
                <a:lnTo>
                  <a:pt x="119506" y="201675"/>
                </a:lnTo>
                <a:lnTo>
                  <a:pt x="98805" y="183642"/>
                </a:lnTo>
                <a:lnTo>
                  <a:pt x="93852" y="181483"/>
                </a:lnTo>
                <a:lnTo>
                  <a:pt x="88011" y="180467"/>
                </a:lnTo>
                <a:lnTo>
                  <a:pt x="81406" y="180467"/>
                </a:lnTo>
                <a:lnTo>
                  <a:pt x="61975" y="180467"/>
                </a:lnTo>
                <a:lnTo>
                  <a:pt x="61975" y="296799"/>
                </a:lnTo>
                <a:lnTo>
                  <a:pt x="61975" y="298450"/>
                </a:lnTo>
                <a:lnTo>
                  <a:pt x="61467" y="299847"/>
                </a:lnTo>
                <a:lnTo>
                  <a:pt x="60451" y="301117"/>
                </a:lnTo>
                <a:lnTo>
                  <a:pt x="59436" y="302260"/>
                </a:lnTo>
                <a:lnTo>
                  <a:pt x="57785" y="303403"/>
                </a:lnTo>
                <a:lnTo>
                  <a:pt x="55372" y="304164"/>
                </a:lnTo>
                <a:lnTo>
                  <a:pt x="53086" y="304926"/>
                </a:lnTo>
                <a:lnTo>
                  <a:pt x="49911" y="305562"/>
                </a:lnTo>
                <a:lnTo>
                  <a:pt x="45974" y="306070"/>
                </a:lnTo>
                <a:lnTo>
                  <a:pt x="42037" y="306450"/>
                </a:lnTo>
                <a:lnTo>
                  <a:pt x="37084" y="306705"/>
                </a:lnTo>
                <a:lnTo>
                  <a:pt x="30861" y="306705"/>
                </a:lnTo>
                <a:lnTo>
                  <a:pt x="24891" y="306705"/>
                </a:lnTo>
                <a:lnTo>
                  <a:pt x="6350" y="304164"/>
                </a:lnTo>
                <a:lnTo>
                  <a:pt x="3937" y="303403"/>
                </a:lnTo>
                <a:lnTo>
                  <a:pt x="2286" y="302260"/>
                </a:lnTo>
                <a:lnTo>
                  <a:pt x="1397" y="301117"/>
                </a:lnTo>
                <a:lnTo>
                  <a:pt x="508" y="299847"/>
                </a:lnTo>
                <a:lnTo>
                  <a:pt x="0" y="298450"/>
                </a:lnTo>
                <a:lnTo>
                  <a:pt x="0" y="296799"/>
                </a:lnTo>
                <a:lnTo>
                  <a:pt x="0" y="19685"/>
                </a:lnTo>
                <a:lnTo>
                  <a:pt x="0" y="12700"/>
                </a:lnTo>
                <a:lnTo>
                  <a:pt x="1777" y="7747"/>
                </a:lnTo>
                <a:lnTo>
                  <a:pt x="5334" y="4699"/>
                </a:lnTo>
                <a:lnTo>
                  <a:pt x="8889" y="1650"/>
                </a:lnTo>
                <a:lnTo>
                  <a:pt x="13208" y="0"/>
                </a:lnTo>
                <a:lnTo>
                  <a:pt x="18414" y="0"/>
                </a:lnTo>
                <a:close/>
              </a:path>
            </a:pathLst>
          </a:custGeom>
          <a:ln w="3175">
            <a:solidFill>
              <a:srgbClr val="446A1C"/>
            </a:solidFill>
          </a:ln>
        </p:spPr>
        <p:txBody>
          <a:bodyPr wrap="square" lIns="0" tIns="0" rIns="0" bIns="0" rtlCol="0"/>
          <a:lstStyle/>
          <a:p>
            <a:endParaRPr sz="3800"/>
          </a:p>
        </p:txBody>
      </p:sp>
      <p:sp>
        <p:nvSpPr>
          <p:cNvPr id="16" name="object 16"/>
          <p:cNvSpPr/>
          <p:nvPr/>
        </p:nvSpPr>
        <p:spPr>
          <a:xfrm>
            <a:off x="4219701" y="1029717"/>
            <a:ext cx="171450" cy="306705"/>
          </a:xfrm>
          <a:custGeom>
            <a:avLst/>
            <a:gdLst/>
            <a:ahLst/>
            <a:cxnLst/>
            <a:rect l="l" t="t" r="r" b="b"/>
            <a:pathLst>
              <a:path w="171450" h="306705">
                <a:moveTo>
                  <a:pt x="18415" y="0"/>
                </a:moveTo>
                <a:lnTo>
                  <a:pt x="162052" y="0"/>
                </a:lnTo>
                <a:lnTo>
                  <a:pt x="163449" y="0"/>
                </a:lnTo>
                <a:lnTo>
                  <a:pt x="164719" y="508"/>
                </a:lnTo>
                <a:lnTo>
                  <a:pt x="170687" y="13462"/>
                </a:lnTo>
                <a:lnTo>
                  <a:pt x="171069" y="16763"/>
                </a:lnTo>
                <a:lnTo>
                  <a:pt x="171196" y="20828"/>
                </a:lnTo>
                <a:lnTo>
                  <a:pt x="171196" y="25526"/>
                </a:lnTo>
                <a:lnTo>
                  <a:pt x="171196" y="30225"/>
                </a:lnTo>
                <a:lnTo>
                  <a:pt x="171069" y="34289"/>
                </a:lnTo>
                <a:lnTo>
                  <a:pt x="170687" y="37464"/>
                </a:lnTo>
                <a:lnTo>
                  <a:pt x="170306" y="40639"/>
                </a:lnTo>
                <a:lnTo>
                  <a:pt x="163449" y="50800"/>
                </a:lnTo>
                <a:lnTo>
                  <a:pt x="162052" y="50800"/>
                </a:lnTo>
                <a:lnTo>
                  <a:pt x="62230" y="50800"/>
                </a:lnTo>
                <a:lnTo>
                  <a:pt x="62230" y="132842"/>
                </a:lnTo>
                <a:lnTo>
                  <a:pt x="155956" y="132842"/>
                </a:lnTo>
                <a:lnTo>
                  <a:pt x="157353" y="132842"/>
                </a:lnTo>
                <a:lnTo>
                  <a:pt x="158623" y="133223"/>
                </a:lnTo>
                <a:lnTo>
                  <a:pt x="159639" y="134112"/>
                </a:lnTo>
                <a:lnTo>
                  <a:pt x="160781" y="134874"/>
                </a:lnTo>
                <a:lnTo>
                  <a:pt x="164465" y="145669"/>
                </a:lnTo>
                <a:lnTo>
                  <a:pt x="164973" y="148717"/>
                </a:lnTo>
                <a:lnTo>
                  <a:pt x="165100" y="152654"/>
                </a:lnTo>
                <a:lnTo>
                  <a:pt x="165100" y="157353"/>
                </a:lnTo>
                <a:lnTo>
                  <a:pt x="165100" y="162179"/>
                </a:lnTo>
                <a:lnTo>
                  <a:pt x="164973" y="166116"/>
                </a:lnTo>
                <a:lnTo>
                  <a:pt x="164465" y="169163"/>
                </a:lnTo>
                <a:lnTo>
                  <a:pt x="164084" y="172338"/>
                </a:lnTo>
                <a:lnTo>
                  <a:pt x="159639" y="181356"/>
                </a:lnTo>
                <a:lnTo>
                  <a:pt x="158623" y="182245"/>
                </a:lnTo>
                <a:lnTo>
                  <a:pt x="157353" y="182625"/>
                </a:lnTo>
                <a:lnTo>
                  <a:pt x="155956" y="182625"/>
                </a:lnTo>
                <a:lnTo>
                  <a:pt x="62230" y="182625"/>
                </a:lnTo>
                <a:lnTo>
                  <a:pt x="62230" y="296291"/>
                </a:lnTo>
                <a:lnTo>
                  <a:pt x="62230" y="298069"/>
                </a:lnTo>
                <a:lnTo>
                  <a:pt x="61849" y="299593"/>
                </a:lnTo>
                <a:lnTo>
                  <a:pt x="60833" y="300863"/>
                </a:lnTo>
                <a:lnTo>
                  <a:pt x="59943" y="302133"/>
                </a:lnTo>
                <a:lnTo>
                  <a:pt x="58166" y="303149"/>
                </a:lnTo>
                <a:lnTo>
                  <a:pt x="55753" y="304038"/>
                </a:lnTo>
                <a:lnTo>
                  <a:pt x="53340" y="304926"/>
                </a:lnTo>
                <a:lnTo>
                  <a:pt x="50165" y="305562"/>
                </a:lnTo>
                <a:lnTo>
                  <a:pt x="46228" y="306070"/>
                </a:lnTo>
                <a:lnTo>
                  <a:pt x="42291" y="306450"/>
                </a:lnTo>
                <a:lnTo>
                  <a:pt x="37211" y="306705"/>
                </a:lnTo>
                <a:lnTo>
                  <a:pt x="31115" y="306705"/>
                </a:lnTo>
                <a:lnTo>
                  <a:pt x="25146" y="306705"/>
                </a:lnTo>
                <a:lnTo>
                  <a:pt x="6604" y="304038"/>
                </a:lnTo>
                <a:lnTo>
                  <a:pt x="4191" y="303149"/>
                </a:lnTo>
                <a:lnTo>
                  <a:pt x="2540" y="302133"/>
                </a:lnTo>
                <a:lnTo>
                  <a:pt x="1524" y="300863"/>
                </a:lnTo>
                <a:lnTo>
                  <a:pt x="508" y="299593"/>
                </a:lnTo>
                <a:lnTo>
                  <a:pt x="0" y="298069"/>
                </a:lnTo>
                <a:lnTo>
                  <a:pt x="0" y="296291"/>
                </a:lnTo>
                <a:lnTo>
                  <a:pt x="0" y="19685"/>
                </a:lnTo>
                <a:lnTo>
                  <a:pt x="0" y="12700"/>
                </a:lnTo>
                <a:lnTo>
                  <a:pt x="1778" y="7747"/>
                </a:lnTo>
                <a:lnTo>
                  <a:pt x="5334" y="4699"/>
                </a:lnTo>
                <a:lnTo>
                  <a:pt x="8890" y="1650"/>
                </a:lnTo>
                <a:lnTo>
                  <a:pt x="13208" y="0"/>
                </a:lnTo>
                <a:lnTo>
                  <a:pt x="18415"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3271774" y="1029717"/>
            <a:ext cx="226695" cy="306705"/>
          </a:xfrm>
          <a:custGeom>
            <a:avLst/>
            <a:gdLst/>
            <a:ahLst/>
            <a:cxnLst/>
            <a:rect l="l" t="t" r="r" b="b"/>
            <a:pathLst>
              <a:path w="226694" h="306705">
                <a:moveTo>
                  <a:pt x="18414" y="0"/>
                </a:moveTo>
                <a:lnTo>
                  <a:pt x="97408" y="0"/>
                </a:lnTo>
                <a:lnTo>
                  <a:pt x="105409" y="0"/>
                </a:lnTo>
                <a:lnTo>
                  <a:pt x="112013" y="254"/>
                </a:lnTo>
                <a:lnTo>
                  <a:pt x="156892" y="7741"/>
                </a:lnTo>
                <a:lnTo>
                  <a:pt x="194319" y="32684"/>
                </a:lnTo>
                <a:lnTo>
                  <a:pt x="210339" y="75011"/>
                </a:lnTo>
                <a:lnTo>
                  <a:pt x="210693" y="83820"/>
                </a:lnTo>
                <a:lnTo>
                  <a:pt x="210435" y="91293"/>
                </a:lnTo>
                <a:lnTo>
                  <a:pt x="195325" y="134238"/>
                </a:lnTo>
                <a:lnTo>
                  <a:pt x="164830" y="158083"/>
                </a:lnTo>
                <a:lnTo>
                  <a:pt x="151383" y="163322"/>
                </a:lnTo>
                <a:lnTo>
                  <a:pt x="155956" y="165481"/>
                </a:lnTo>
                <a:lnTo>
                  <a:pt x="175640" y="182753"/>
                </a:lnTo>
                <a:lnTo>
                  <a:pt x="179196" y="187198"/>
                </a:lnTo>
                <a:lnTo>
                  <a:pt x="194818" y="217550"/>
                </a:lnTo>
                <a:lnTo>
                  <a:pt x="220599" y="277749"/>
                </a:lnTo>
                <a:lnTo>
                  <a:pt x="222884" y="283718"/>
                </a:lnTo>
                <a:lnTo>
                  <a:pt x="224536" y="288036"/>
                </a:lnTo>
                <a:lnTo>
                  <a:pt x="225298" y="290830"/>
                </a:lnTo>
                <a:lnTo>
                  <a:pt x="226059" y="293497"/>
                </a:lnTo>
                <a:lnTo>
                  <a:pt x="226440" y="295656"/>
                </a:lnTo>
                <a:lnTo>
                  <a:pt x="226440" y="297307"/>
                </a:lnTo>
                <a:lnTo>
                  <a:pt x="226440" y="298958"/>
                </a:lnTo>
                <a:lnTo>
                  <a:pt x="226187" y="300482"/>
                </a:lnTo>
                <a:lnTo>
                  <a:pt x="225551" y="301625"/>
                </a:lnTo>
                <a:lnTo>
                  <a:pt x="224917" y="302768"/>
                </a:lnTo>
                <a:lnTo>
                  <a:pt x="223393" y="303784"/>
                </a:lnTo>
                <a:lnTo>
                  <a:pt x="220980" y="304546"/>
                </a:lnTo>
                <a:lnTo>
                  <a:pt x="218694" y="305435"/>
                </a:lnTo>
                <a:lnTo>
                  <a:pt x="215137" y="305943"/>
                </a:lnTo>
                <a:lnTo>
                  <a:pt x="210693" y="306197"/>
                </a:lnTo>
                <a:lnTo>
                  <a:pt x="206120" y="306578"/>
                </a:lnTo>
                <a:lnTo>
                  <a:pt x="199898" y="306705"/>
                </a:lnTo>
                <a:lnTo>
                  <a:pt x="192024" y="306705"/>
                </a:lnTo>
                <a:lnTo>
                  <a:pt x="185419" y="306705"/>
                </a:lnTo>
                <a:lnTo>
                  <a:pt x="180086" y="306578"/>
                </a:lnTo>
                <a:lnTo>
                  <a:pt x="176149" y="306197"/>
                </a:lnTo>
                <a:lnTo>
                  <a:pt x="172212" y="305943"/>
                </a:lnTo>
                <a:lnTo>
                  <a:pt x="169163" y="305308"/>
                </a:lnTo>
                <a:lnTo>
                  <a:pt x="166877" y="304419"/>
                </a:lnTo>
                <a:lnTo>
                  <a:pt x="164592" y="303657"/>
                </a:lnTo>
                <a:lnTo>
                  <a:pt x="162940" y="302513"/>
                </a:lnTo>
                <a:lnTo>
                  <a:pt x="162051" y="301117"/>
                </a:lnTo>
                <a:lnTo>
                  <a:pt x="161162" y="299847"/>
                </a:lnTo>
                <a:lnTo>
                  <a:pt x="160274" y="298196"/>
                </a:lnTo>
                <a:lnTo>
                  <a:pt x="159638" y="296291"/>
                </a:lnTo>
                <a:lnTo>
                  <a:pt x="132333" y="228219"/>
                </a:lnTo>
                <a:lnTo>
                  <a:pt x="129031" y="220472"/>
                </a:lnTo>
                <a:lnTo>
                  <a:pt x="125856" y="213613"/>
                </a:lnTo>
                <a:lnTo>
                  <a:pt x="122681" y="207645"/>
                </a:lnTo>
                <a:lnTo>
                  <a:pt x="119506" y="201675"/>
                </a:lnTo>
                <a:lnTo>
                  <a:pt x="98806" y="183642"/>
                </a:lnTo>
                <a:lnTo>
                  <a:pt x="93852" y="181483"/>
                </a:lnTo>
                <a:lnTo>
                  <a:pt x="88011" y="180467"/>
                </a:lnTo>
                <a:lnTo>
                  <a:pt x="81406" y="180467"/>
                </a:lnTo>
                <a:lnTo>
                  <a:pt x="61975" y="180467"/>
                </a:lnTo>
                <a:lnTo>
                  <a:pt x="61975" y="296799"/>
                </a:lnTo>
                <a:lnTo>
                  <a:pt x="61975" y="298450"/>
                </a:lnTo>
                <a:lnTo>
                  <a:pt x="61468" y="299847"/>
                </a:lnTo>
                <a:lnTo>
                  <a:pt x="60451" y="301117"/>
                </a:lnTo>
                <a:lnTo>
                  <a:pt x="59436" y="302260"/>
                </a:lnTo>
                <a:lnTo>
                  <a:pt x="57784" y="303403"/>
                </a:lnTo>
                <a:lnTo>
                  <a:pt x="55371" y="304164"/>
                </a:lnTo>
                <a:lnTo>
                  <a:pt x="53086" y="304926"/>
                </a:lnTo>
                <a:lnTo>
                  <a:pt x="49911" y="305562"/>
                </a:lnTo>
                <a:lnTo>
                  <a:pt x="45974" y="306070"/>
                </a:lnTo>
                <a:lnTo>
                  <a:pt x="42037" y="306450"/>
                </a:lnTo>
                <a:lnTo>
                  <a:pt x="37083" y="306705"/>
                </a:lnTo>
                <a:lnTo>
                  <a:pt x="30861" y="306705"/>
                </a:lnTo>
                <a:lnTo>
                  <a:pt x="24892" y="306705"/>
                </a:lnTo>
                <a:lnTo>
                  <a:pt x="6350" y="304164"/>
                </a:lnTo>
                <a:lnTo>
                  <a:pt x="3937" y="303403"/>
                </a:lnTo>
                <a:lnTo>
                  <a:pt x="2286" y="302260"/>
                </a:lnTo>
                <a:lnTo>
                  <a:pt x="1396" y="301117"/>
                </a:lnTo>
                <a:lnTo>
                  <a:pt x="507" y="299847"/>
                </a:lnTo>
                <a:lnTo>
                  <a:pt x="0" y="298450"/>
                </a:lnTo>
                <a:lnTo>
                  <a:pt x="0" y="296799"/>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18" name="object 18"/>
          <p:cNvSpPr/>
          <p:nvPr/>
        </p:nvSpPr>
        <p:spPr>
          <a:xfrm>
            <a:off x="2688121" y="1029717"/>
            <a:ext cx="233679" cy="306705"/>
          </a:xfrm>
          <a:custGeom>
            <a:avLst/>
            <a:gdLst/>
            <a:ahLst/>
            <a:cxnLst/>
            <a:rect l="l" t="t" r="r" b="b"/>
            <a:pathLst>
              <a:path w="233680" h="306705">
                <a:moveTo>
                  <a:pt x="9194" y="0"/>
                </a:moveTo>
                <a:lnTo>
                  <a:pt x="224370" y="0"/>
                </a:lnTo>
                <a:lnTo>
                  <a:pt x="225767" y="0"/>
                </a:lnTo>
                <a:lnTo>
                  <a:pt x="227037" y="508"/>
                </a:lnTo>
                <a:lnTo>
                  <a:pt x="228180" y="1397"/>
                </a:lnTo>
                <a:lnTo>
                  <a:pt x="229450" y="2286"/>
                </a:lnTo>
                <a:lnTo>
                  <a:pt x="230339" y="3683"/>
                </a:lnTo>
                <a:lnTo>
                  <a:pt x="231228" y="5587"/>
                </a:lnTo>
                <a:lnTo>
                  <a:pt x="231990" y="7620"/>
                </a:lnTo>
                <a:lnTo>
                  <a:pt x="232498" y="10160"/>
                </a:lnTo>
                <a:lnTo>
                  <a:pt x="232879" y="13462"/>
                </a:lnTo>
                <a:lnTo>
                  <a:pt x="233387" y="16763"/>
                </a:lnTo>
                <a:lnTo>
                  <a:pt x="233514" y="20828"/>
                </a:lnTo>
                <a:lnTo>
                  <a:pt x="233514" y="25526"/>
                </a:lnTo>
                <a:lnTo>
                  <a:pt x="233514" y="30099"/>
                </a:lnTo>
                <a:lnTo>
                  <a:pt x="233387" y="34036"/>
                </a:lnTo>
                <a:lnTo>
                  <a:pt x="232879" y="37211"/>
                </a:lnTo>
                <a:lnTo>
                  <a:pt x="232498" y="40386"/>
                </a:lnTo>
                <a:lnTo>
                  <a:pt x="225767" y="50800"/>
                </a:lnTo>
                <a:lnTo>
                  <a:pt x="224370" y="50800"/>
                </a:lnTo>
                <a:lnTo>
                  <a:pt x="147916" y="50800"/>
                </a:lnTo>
                <a:lnTo>
                  <a:pt x="147916" y="296799"/>
                </a:lnTo>
                <a:lnTo>
                  <a:pt x="147916" y="298450"/>
                </a:lnTo>
                <a:lnTo>
                  <a:pt x="147408" y="299847"/>
                </a:lnTo>
                <a:lnTo>
                  <a:pt x="122770" y="306705"/>
                </a:lnTo>
                <a:lnTo>
                  <a:pt x="116801" y="306705"/>
                </a:lnTo>
                <a:lnTo>
                  <a:pt x="110832" y="306705"/>
                </a:lnTo>
                <a:lnTo>
                  <a:pt x="85623" y="298450"/>
                </a:lnTo>
                <a:lnTo>
                  <a:pt x="85623" y="296799"/>
                </a:lnTo>
                <a:lnTo>
                  <a:pt x="85623" y="50800"/>
                </a:lnTo>
                <a:lnTo>
                  <a:pt x="9194" y="50800"/>
                </a:lnTo>
                <a:lnTo>
                  <a:pt x="7620" y="50800"/>
                </a:lnTo>
                <a:lnTo>
                  <a:pt x="6286" y="50292"/>
                </a:lnTo>
                <a:lnTo>
                  <a:pt x="5194" y="49403"/>
                </a:lnTo>
                <a:lnTo>
                  <a:pt x="4089" y="48387"/>
                </a:lnTo>
                <a:lnTo>
                  <a:pt x="3149" y="46989"/>
                </a:lnTo>
                <a:lnTo>
                  <a:pt x="2362" y="44958"/>
                </a:lnTo>
                <a:lnTo>
                  <a:pt x="1574" y="43053"/>
                </a:lnTo>
                <a:lnTo>
                  <a:pt x="977" y="40386"/>
                </a:lnTo>
                <a:lnTo>
                  <a:pt x="584" y="37211"/>
                </a:lnTo>
                <a:lnTo>
                  <a:pt x="190" y="34036"/>
                </a:lnTo>
                <a:lnTo>
                  <a:pt x="0" y="30099"/>
                </a:lnTo>
                <a:lnTo>
                  <a:pt x="0" y="25526"/>
                </a:lnTo>
                <a:lnTo>
                  <a:pt x="0" y="20828"/>
                </a:lnTo>
                <a:lnTo>
                  <a:pt x="190" y="16763"/>
                </a:lnTo>
                <a:lnTo>
                  <a:pt x="584" y="13462"/>
                </a:lnTo>
                <a:lnTo>
                  <a:pt x="977" y="10160"/>
                </a:lnTo>
                <a:lnTo>
                  <a:pt x="5194" y="1397"/>
                </a:lnTo>
                <a:lnTo>
                  <a:pt x="6286" y="508"/>
                </a:lnTo>
                <a:lnTo>
                  <a:pt x="7620" y="0"/>
                </a:lnTo>
                <a:lnTo>
                  <a:pt x="9194" y="0"/>
                </a:lnTo>
                <a:close/>
              </a:path>
            </a:pathLst>
          </a:custGeom>
          <a:ln w="3175">
            <a:solidFill>
              <a:srgbClr val="446A1C"/>
            </a:solidFill>
          </a:ln>
        </p:spPr>
        <p:txBody>
          <a:bodyPr wrap="square" lIns="0" tIns="0" rIns="0" bIns="0" rtlCol="0"/>
          <a:lstStyle/>
          <a:p>
            <a:endParaRPr sz="3800"/>
          </a:p>
        </p:txBody>
      </p:sp>
      <p:sp>
        <p:nvSpPr>
          <p:cNvPr id="19" name="object 19"/>
          <p:cNvSpPr/>
          <p:nvPr/>
        </p:nvSpPr>
        <p:spPr>
          <a:xfrm>
            <a:off x="4530345" y="1028319"/>
            <a:ext cx="417195" cy="308610"/>
          </a:xfrm>
          <a:custGeom>
            <a:avLst/>
            <a:gdLst/>
            <a:ahLst/>
            <a:cxnLst/>
            <a:rect l="l" t="t" r="r" b="b"/>
            <a:pathLst>
              <a:path w="417195" h="308609">
                <a:moveTo>
                  <a:pt x="31368" y="0"/>
                </a:moveTo>
                <a:lnTo>
                  <a:pt x="38735" y="0"/>
                </a:lnTo>
                <a:lnTo>
                  <a:pt x="44576" y="126"/>
                </a:lnTo>
                <a:lnTo>
                  <a:pt x="48894" y="380"/>
                </a:lnTo>
                <a:lnTo>
                  <a:pt x="53212" y="634"/>
                </a:lnTo>
                <a:lnTo>
                  <a:pt x="56514" y="1142"/>
                </a:lnTo>
                <a:lnTo>
                  <a:pt x="58674" y="2031"/>
                </a:lnTo>
                <a:lnTo>
                  <a:pt x="60960" y="2920"/>
                </a:lnTo>
                <a:lnTo>
                  <a:pt x="65150" y="12826"/>
                </a:lnTo>
                <a:lnTo>
                  <a:pt x="118618" y="246506"/>
                </a:lnTo>
                <a:lnTo>
                  <a:pt x="118872" y="246506"/>
                </a:lnTo>
                <a:lnTo>
                  <a:pt x="174498" y="14477"/>
                </a:lnTo>
                <a:lnTo>
                  <a:pt x="175132" y="11429"/>
                </a:lnTo>
                <a:lnTo>
                  <a:pt x="176022" y="9016"/>
                </a:lnTo>
                <a:lnTo>
                  <a:pt x="177037" y="7111"/>
                </a:lnTo>
                <a:lnTo>
                  <a:pt x="178054" y="5206"/>
                </a:lnTo>
                <a:lnTo>
                  <a:pt x="179831" y="3809"/>
                </a:lnTo>
                <a:lnTo>
                  <a:pt x="182244" y="2793"/>
                </a:lnTo>
                <a:lnTo>
                  <a:pt x="184657" y="1777"/>
                </a:lnTo>
                <a:lnTo>
                  <a:pt x="187960" y="1015"/>
                </a:lnTo>
                <a:lnTo>
                  <a:pt x="192278" y="634"/>
                </a:lnTo>
                <a:lnTo>
                  <a:pt x="196469" y="253"/>
                </a:lnTo>
                <a:lnTo>
                  <a:pt x="202183" y="0"/>
                </a:lnTo>
                <a:lnTo>
                  <a:pt x="209169" y="0"/>
                </a:lnTo>
                <a:lnTo>
                  <a:pt x="216788" y="0"/>
                </a:lnTo>
                <a:lnTo>
                  <a:pt x="237617" y="2539"/>
                </a:lnTo>
                <a:lnTo>
                  <a:pt x="240030" y="3555"/>
                </a:lnTo>
                <a:lnTo>
                  <a:pt x="245491" y="14477"/>
                </a:lnTo>
                <a:lnTo>
                  <a:pt x="303148" y="246506"/>
                </a:lnTo>
                <a:lnTo>
                  <a:pt x="303530" y="246506"/>
                </a:lnTo>
                <a:lnTo>
                  <a:pt x="357123" y="13461"/>
                </a:lnTo>
                <a:lnTo>
                  <a:pt x="357631" y="10921"/>
                </a:lnTo>
                <a:lnTo>
                  <a:pt x="358267" y="8762"/>
                </a:lnTo>
                <a:lnTo>
                  <a:pt x="382778" y="0"/>
                </a:lnTo>
                <a:lnTo>
                  <a:pt x="390144" y="0"/>
                </a:lnTo>
                <a:lnTo>
                  <a:pt x="397129" y="0"/>
                </a:lnTo>
                <a:lnTo>
                  <a:pt x="402463" y="253"/>
                </a:lnTo>
                <a:lnTo>
                  <a:pt x="406272" y="634"/>
                </a:lnTo>
                <a:lnTo>
                  <a:pt x="410209" y="1015"/>
                </a:lnTo>
                <a:lnTo>
                  <a:pt x="413004" y="2031"/>
                </a:lnTo>
                <a:lnTo>
                  <a:pt x="414655" y="3809"/>
                </a:lnTo>
                <a:lnTo>
                  <a:pt x="416432" y="5587"/>
                </a:lnTo>
                <a:lnTo>
                  <a:pt x="417194" y="8127"/>
                </a:lnTo>
                <a:lnTo>
                  <a:pt x="416941" y="11429"/>
                </a:lnTo>
                <a:lnTo>
                  <a:pt x="416686" y="14858"/>
                </a:lnTo>
                <a:lnTo>
                  <a:pt x="344423" y="290956"/>
                </a:lnTo>
                <a:lnTo>
                  <a:pt x="340486" y="299973"/>
                </a:lnTo>
                <a:lnTo>
                  <a:pt x="338835" y="302259"/>
                </a:lnTo>
                <a:lnTo>
                  <a:pt x="336422" y="304038"/>
                </a:lnTo>
                <a:lnTo>
                  <a:pt x="333120" y="305180"/>
                </a:lnTo>
                <a:lnTo>
                  <a:pt x="329819" y="306323"/>
                </a:lnTo>
                <a:lnTo>
                  <a:pt x="325501" y="307085"/>
                </a:lnTo>
                <a:lnTo>
                  <a:pt x="320294" y="307466"/>
                </a:lnTo>
                <a:lnTo>
                  <a:pt x="315086" y="307975"/>
                </a:lnTo>
                <a:lnTo>
                  <a:pt x="308482" y="308101"/>
                </a:lnTo>
                <a:lnTo>
                  <a:pt x="300481" y="308101"/>
                </a:lnTo>
                <a:lnTo>
                  <a:pt x="291592" y="308101"/>
                </a:lnTo>
                <a:lnTo>
                  <a:pt x="284353" y="307975"/>
                </a:lnTo>
                <a:lnTo>
                  <a:pt x="278892" y="307466"/>
                </a:lnTo>
                <a:lnTo>
                  <a:pt x="273557" y="307085"/>
                </a:lnTo>
                <a:lnTo>
                  <a:pt x="269240" y="306323"/>
                </a:lnTo>
                <a:lnTo>
                  <a:pt x="266065" y="305180"/>
                </a:lnTo>
                <a:lnTo>
                  <a:pt x="262890" y="304038"/>
                </a:lnTo>
                <a:lnTo>
                  <a:pt x="260604" y="302259"/>
                </a:lnTo>
                <a:lnTo>
                  <a:pt x="259206" y="299973"/>
                </a:lnTo>
                <a:lnTo>
                  <a:pt x="257809" y="297688"/>
                </a:lnTo>
                <a:lnTo>
                  <a:pt x="256667" y="294639"/>
                </a:lnTo>
                <a:lnTo>
                  <a:pt x="255905" y="290956"/>
                </a:lnTo>
                <a:lnTo>
                  <a:pt x="207137" y="97408"/>
                </a:lnTo>
                <a:lnTo>
                  <a:pt x="206629" y="97408"/>
                </a:lnTo>
                <a:lnTo>
                  <a:pt x="160400" y="290956"/>
                </a:lnTo>
                <a:lnTo>
                  <a:pt x="159638" y="294513"/>
                </a:lnTo>
                <a:lnTo>
                  <a:pt x="158495" y="297433"/>
                </a:lnTo>
                <a:lnTo>
                  <a:pt x="137922" y="307466"/>
                </a:lnTo>
                <a:lnTo>
                  <a:pt x="132587" y="307975"/>
                </a:lnTo>
                <a:lnTo>
                  <a:pt x="125603" y="308101"/>
                </a:lnTo>
                <a:lnTo>
                  <a:pt x="116967" y="308101"/>
                </a:lnTo>
                <a:lnTo>
                  <a:pt x="107823" y="308101"/>
                </a:lnTo>
                <a:lnTo>
                  <a:pt x="100583" y="307975"/>
                </a:lnTo>
                <a:lnTo>
                  <a:pt x="95123" y="307466"/>
                </a:lnTo>
                <a:lnTo>
                  <a:pt x="89788" y="307085"/>
                </a:lnTo>
                <a:lnTo>
                  <a:pt x="85470" y="306323"/>
                </a:lnTo>
                <a:lnTo>
                  <a:pt x="82295" y="305180"/>
                </a:lnTo>
                <a:lnTo>
                  <a:pt x="79120" y="304038"/>
                </a:lnTo>
                <a:lnTo>
                  <a:pt x="76835" y="302259"/>
                </a:lnTo>
                <a:lnTo>
                  <a:pt x="75437" y="299973"/>
                </a:lnTo>
                <a:lnTo>
                  <a:pt x="74041" y="297688"/>
                </a:lnTo>
                <a:lnTo>
                  <a:pt x="2539" y="24637"/>
                </a:lnTo>
                <a:lnTo>
                  <a:pt x="254" y="11302"/>
                </a:lnTo>
                <a:lnTo>
                  <a:pt x="0" y="8000"/>
                </a:lnTo>
                <a:lnTo>
                  <a:pt x="23368" y="0"/>
                </a:lnTo>
                <a:lnTo>
                  <a:pt x="31368" y="0"/>
                </a:lnTo>
                <a:close/>
              </a:path>
            </a:pathLst>
          </a:custGeom>
          <a:ln w="3175">
            <a:solidFill>
              <a:srgbClr val="446A1C"/>
            </a:solidFill>
          </a:ln>
        </p:spPr>
        <p:txBody>
          <a:bodyPr wrap="square" lIns="0" tIns="0" rIns="0" bIns="0" rtlCol="0"/>
          <a:lstStyle/>
          <a:p>
            <a:endParaRPr sz="3800"/>
          </a:p>
        </p:txBody>
      </p:sp>
      <p:sp>
        <p:nvSpPr>
          <p:cNvPr id="20" name="object 20"/>
          <p:cNvSpPr/>
          <p:nvPr/>
        </p:nvSpPr>
        <p:spPr>
          <a:xfrm>
            <a:off x="3504819" y="1028319"/>
            <a:ext cx="242570" cy="308610"/>
          </a:xfrm>
          <a:custGeom>
            <a:avLst/>
            <a:gdLst/>
            <a:ahLst/>
            <a:cxnLst/>
            <a:rect l="l" t="t" r="r" b="b"/>
            <a:pathLst>
              <a:path w="242569" h="308609">
                <a:moveTo>
                  <a:pt x="32638" y="0"/>
                </a:moveTo>
                <a:lnTo>
                  <a:pt x="39878" y="0"/>
                </a:lnTo>
                <a:lnTo>
                  <a:pt x="45593" y="253"/>
                </a:lnTo>
                <a:lnTo>
                  <a:pt x="103124" y="86105"/>
                </a:lnTo>
                <a:lnTo>
                  <a:pt x="106425" y="93344"/>
                </a:lnTo>
                <a:lnTo>
                  <a:pt x="109728" y="100964"/>
                </a:lnTo>
                <a:lnTo>
                  <a:pt x="112903" y="108965"/>
                </a:lnTo>
                <a:lnTo>
                  <a:pt x="115359" y="115111"/>
                </a:lnTo>
                <a:lnTo>
                  <a:pt x="117792" y="121364"/>
                </a:lnTo>
                <a:lnTo>
                  <a:pt x="120225" y="127736"/>
                </a:lnTo>
                <a:lnTo>
                  <a:pt x="122681" y="134238"/>
                </a:lnTo>
                <a:lnTo>
                  <a:pt x="123189" y="134238"/>
                </a:lnTo>
                <a:lnTo>
                  <a:pt x="138556" y="93852"/>
                </a:lnTo>
                <a:lnTo>
                  <a:pt x="175132" y="12064"/>
                </a:lnTo>
                <a:lnTo>
                  <a:pt x="175894" y="9525"/>
                </a:lnTo>
                <a:lnTo>
                  <a:pt x="176911" y="7492"/>
                </a:lnTo>
                <a:lnTo>
                  <a:pt x="178054" y="6095"/>
                </a:lnTo>
                <a:lnTo>
                  <a:pt x="179197" y="4571"/>
                </a:lnTo>
                <a:lnTo>
                  <a:pt x="180975" y="3301"/>
                </a:lnTo>
                <a:lnTo>
                  <a:pt x="183387" y="2412"/>
                </a:lnTo>
                <a:lnTo>
                  <a:pt x="185674" y="1396"/>
                </a:lnTo>
                <a:lnTo>
                  <a:pt x="188975" y="888"/>
                </a:lnTo>
                <a:lnTo>
                  <a:pt x="193039" y="507"/>
                </a:lnTo>
                <a:lnTo>
                  <a:pt x="197104" y="253"/>
                </a:lnTo>
                <a:lnTo>
                  <a:pt x="202564" y="0"/>
                </a:lnTo>
                <a:lnTo>
                  <a:pt x="209295" y="0"/>
                </a:lnTo>
                <a:lnTo>
                  <a:pt x="218312" y="0"/>
                </a:lnTo>
                <a:lnTo>
                  <a:pt x="240283" y="3682"/>
                </a:lnTo>
                <a:lnTo>
                  <a:pt x="242062" y="5333"/>
                </a:lnTo>
                <a:lnTo>
                  <a:pt x="242569" y="7873"/>
                </a:lnTo>
                <a:lnTo>
                  <a:pt x="241554" y="11175"/>
                </a:lnTo>
                <a:lnTo>
                  <a:pt x="240664" y="14477"/>
                </a:lnTo>
                <a:lnTo>
                  <a:pt x="238760" y="18922"/>
                </a:lnTo>
                <a:lnTo>
                  <a:pt x="235966" y="24637"/>
                </a:lnTo>
                <a:lnTo>
                  <a:pt x="152400" y="190880"/>
                </a:lnTo>
                <a:lnTo>
                  <a:pt x="152400" y="298195"/>
                </a:lnTo>
                <a:lnTo>
                  <a:pt x="152400" y="299846"/>
                </a:lnTo>
                <a:lnTo>
                  <a:pt x="151892" y="301243"/>
                </a:lnTo>
                <a:lnTo>
                  <a:pt x="150875" y="302513"/>
                </a:lnTo>
                <a:lnTo>
                  <a:pt x="149860" y="303656"/>
                </a:lnTo>
                <a:lnTo>
                  <a:pt x="148208" y="304800"/>
                </a:lnTo>
                <a:lnTo>
                  <a:pt x="145795" y="305561"/>
                </a:lnTo>
                <a:lnTo>
                  <a:pt x="143510" y="306323"/>
                </a:lnTo>
                <a:lnTo>
                  <a:pt x="140335" y="306958"/>
                </a:lnTo>
                <a:lnTo>
                  <a:pt x="136270" y="307466"/>
                </a:lnTo>
                <a:lnTo>
                  <a:pt x="132333" y="307847"/>
                </a:lnTo>
                <a:lnTo>
                  <a:pt x="127254" y="308101"/>
                </a:lnTo>
                <a:lnTo>
                  <a:pt x="121285" y="308101"/>
                </a:lnTo>
                <a:lnTo>
                  <a:pt x="115188" y="308101"/>
                </a:lnTo>
                <a:lnTo>
                  <a:pt x="96647" y="305561"/>
                </a:lnTo>
                <a:lnTo>
                  <a:pt x="94233" y="304800"/>
                </a:lnTo>
                <a:lnTo>
                  <a:pt x="92582" y="303656"/>
                </a:lnTo>
                <a:lnTo>
                  <a:pt x="91567" y="302513"/>
                </a:lnTo>
                <a:lnTo>
                  <a:pt x="90678" y="301243"/>
                </a:lnTo>
                <a:lnTo>
                  <a:pt x="90169" y="299846"/>
                </a:lnTo>
                <a:lnTo>
                  <a:pt x="90169" y="298195"/>
                </a:lnTo>
                <a:lnTo>
                  <a:pt x="90169" y="190880"/>
                </a:lnTo>
                <a:lnTo>
                  <a:pt x="6604" y="24637"/>
                </a:lnTo>
                <a:lnTo>
                  <a:pt x="0" y="7746"/>
                </a:lnTo>
                <a:lnTo>
                  <a:pt x="507" y="5333"/>
                </a:lnTo>
                <a:lnTo>
                  <a:pt x="2286" y="3682"/>
                </a:lnTo>
                <a:lnTo>
                  <a:pt x="4063" y="2031"/>
                </a:lnTo>
                <a:lnTo>
                  <a:pt x="7493" y="1015"/>
                </a:lnTo>
                <a:lnTo>
                  <a:pt x="12318" y="634"/>
                </a:lnTo>
                <a:lnTo>
                  <a:pt x="17144" y="253"/>
                </a:lnTo>
                <a:lnTo>
                  <a:pt x="24003" y="0"/>
                </a:lnTo>
                <a:lnTo>
                  <a:pt x="32638" y="0"/>
                </a:lnTo>
                <a:close/>
              </a:path>
            </a:pathLst>
          </a:custGeom>
          <a:ln w="3175">
            <a:solidFill>
              <a:srgbClr val="446A1C"/>
            </a:solidFill>
          </a:ln>
        </p:spPr>
        <p:txBody>
          <a:bodyPr wrap="square" lIns="0" tIns="0" rIns="0" bIns="0" rtlCol="0"/>
          <a:lstStyle/>
          <a:p>
            <a:endParaRPr sz="3800"/>
          </a:p>
        </p:txBody>
      </p:sp>
      <p:sp>
        <p:nvSpPr>
          <p:cNvPr id="21" name="object 21"/>
          <p:cNvSpPr/>
          <p:nvPr/>
        </p:nvSpPr>
        <p:spPr>
          <a:xfrm>
            <a:off x="2364982" y="1028319"/>
            <a:ext cx="62865" cy="308610"/>
          </a:xfrm>
          <a:custGeom>
            <a:avLst/>
            <a:gdLst/>
            <a:ahLst/>
            <a:cxnLst/>
            <a:rect l="l" t="t" r="r" b="b"/>
            <a:pathLst>
              <a:path w="62865" h="308609">
                <a:moveTo>
                  <a:pt x="31140" y="0"/>
                </a:moveTo>
                <a:lnTo>
                  <a:pt x="37274" y="0"/>
                </a:lnTo>
                <a:lnTo>
                  <a:pt x="42303" y="253"/>
                </a:lnTo>
                <a:lnTo>
                  <a:pt x="46240" y="761"/>
                </a:lnTo>
                <a:lnTo>
                  <a:pt x="50165" y="1269"/>
                </a:lnTo>
                <a:lnTo>
                  <a:pt x="53314" y="1904"/>
                </a:lnTo>
                <a:lnTo>
                  <a:pt x="55664" y="2666"/>
                </a:lnTo>
                <a:lnTo>
                  <a:pt x="58026" y="3428"/>
                </a:lnTo>
                <a:lnTo>
                  <a:pt x="59715" y="4444"/>
                </a:lnTo>
                <a:lnTo>
                  <a:pt x="60744" y="5714"/>
                </a:lnTo>
                <a:lnTo>
                  <a:pt x="61760" y="6984"/>
                </a:lnTo>
                <a:lnTo>
                  <a:pt x="62280" y="8381"/>
                </a:lnTo>
                <a:lnTo>
                  <a:pt x="62280" y="9905"/>
                </a:lnTo>
                <a:lnTo>
                  <a:pt x="62280" y="298195"/>
                </a:lnTo>
                <a:lnTo>
                  <a:pt x="62280" y="299846"/>
                </a:lnTo>
                <a:lnTo>
                  <a:pt x="61760" y="301243"/>
                </a:lnTo>
                <a:lnTo>
                  <a:pt x="60744" y="302513"/>
                </a:lnTo>
                <a:lnTo>
                  <a:pt x="59715" y="303656"/>
                </a:lnTo>
                <a:lnTo>
                  <a:pt x="58026" y="304800"/>
                </a:lnTo>
                <a:lnTo>
                  <a:pt x="55664" y="305561"/>
                </a:lnTo>
                <a:lnTo>
                  <a:pt x="53314" y="306323"/>
                </a:lnTo>
                <a:lnTo>
                  <a:pt x="50165" y="306958"/>
                </a:lnTo>
                <a:lnTo>
                  <a:pt x="46240" y="307466"/>
                </a:lnTo>
                <a:lnTo>
                  <a:pt x="42303" y="307847"/>
                </a:lnTo>
                <a:lnTo>
                  <a:pt x="37274" y="308101"/>
                </a:lnTo>
                <a:lnTo>
                  <a:pt x="31140" y="308101"/>
                </a:lnTo>
                <a:lnTo>
                  <a:pt x="25158" y="308101"/>
                </a:lnTo>
                <a:lnTo>
                  <a:pt x="6604" y="305561"/>
                </a:lnTo>
                <a:lnTo>
                  <a:pt x="4241" y="304800"/>
                </a:lnTo>
                <a:lnTo>
                  <a:pt x="2552" y="303656"/>
                </a:lnTo>
                <a:lnTo>
                  <a:pt x="1536" y="302513"/>
                </a:lnTo>
                <a:lnTo>
                  <a:pt x="508" y="301243"/>
                </a:lnTo>
                <a:lnTo>
                  <a:pt x="0" y="299846"/>
                </a:lnTo>
                <a:lnTo>
                  <a:pt x="0" y="298195"/>
                </a:lnTo>
                <a:lnTo>
                  <a:pt x="0" y="9905"/>
                </a:lnTo>
                <a:lnTo>
                  <a:pt x="0" y="8381"/>
                </a:lnTo>
                <a:lnTo>
                  <a:pt x="508" y="6984"/>
                </a:lnTo>
                <a:lnTo>
                  <a:pt x="1536" y="5714"/>
                </a:lnTo>
                <a:lnTo>
                  <a:pt x="2552" y="4444"/>
                </a:lnTo>
                <a:lnTo>
                  <a:pt x="4279" y="3428"/>
                </a:lnTo>
                <a:lnTo>
                  <a:pt x="6718" y="2666"/>
                </a:lnTo>
                <a:lnTo>
                  <a:pt x="9156" y="1904"/>
                </a:lnTo>
                <a:lnTo>
                  <a:pt x="12344" y="1269"/>
                </a:lnTo>
                <a:lnTo>
                  <a:pt x="16281" y="761"/>
                </a:lnTo>
                <a:lnTo>
                  <a:pt x="20205" y="253"/>
                </a:lnTo>
                <a:lnTo>
                  <a:pt x="25158" y="0"/>
                </a:lnTo>
                <a:lnTo>
                  <a:pt x="31140" y="0"/>
                </a:lnTo>
                <a:close/>
              </a:path>
            </a:pathLst>
          </a:custGeom>
          <a:ln w="3175">
            <a:solidFill>
              <a:srgbClr val="446A1C"/>
            </a:solidFill>
          </a:ln>
        </p:spPr>
        <p:txBody>
          <a:bodyPr wrap="square" lIns="0" tIns="0" rIns="0" bIns="0" rtlCol="0"/>
          <a:lstStyle/>
          <a:p>
            <a:endParaRPr sz="3800"/>
          </a:p>
        </p:txBody>
      </p:sp>
      <p:sp>
        <p:nvSpPr>
          <p:cNvPr id="22" name="object 22"/>
          <p:cNvSpPr/>
          <p:nvPr/>
        </p:nvSpPr>
        <p:spPr>
          <a:xfrm>
            <a:off x="2060181" y="1028319"/>
            <a:ext cx="238760" cy="308610"/>
          </a:xfrm>
          <a:custGeom>
            <a:avLst/>
            <a:gdLst/>
            <a:ahLst/>
            <a:cxnLst/>
            <a:rect l="l" t="t" r="r" b="b"/>
            <a:pathLst>
              <a:path w="238759" h="308609">
                <a:moveTo>
                  <a:pt x="31140" y="0"/>
                </a:moveTo>
                <a:lnTo>
                  <a:pt x="37274" y="0"/>
                </a:lnTo>
                <a:lnTo>
                  <a:pt x="42303" y="253"/>
                </a:lnTo>
                <a:lnTo>
                  <a:pt x="46240" y="761"/>
                </a:lnTo>
                <a:lnTo>
                  <a:pt x="50164" y="1269"/>
                </a:lnTo>
                <a:lnTo>
                  <a:pt x="53314" y="1904"/>
                </a:lnTo>
                <a:lnTo>
                  <a:pt x="55664" y="2666"/>
                </a:lnTo>
                <a:lnTo>
                  <a:pt x="58026" y="3428"/>
                </a:lnTo>
                <a:lnTo>
                  <a:pt x="59677" y="4444"/>
                </a:lnTo>
                <a:lnTo>
                  <a:pt x="60629" y="5714"/>
                </a:lnTo>
                <a:lnTo>
                  <a:pt x="61569" y="6984"/>
                </a:lnTo>
                <a:lnTo>
                  <a:pt x="62039" y="8381"/>
                </a:lnTo>
                <a:lnTo>
                  <a:pt x="62039" y="9905"/>
                </a:lnTo>
                <a:lnTo>
                  <a:pt x="62039" y="122046"/>
                </a:lnTo>
                <a:lnTo>
                  <a:pt x="176212" y="122046"/>
                </a:lnTo>
                <a:lnTo>
                  <a:pt x="176212" y="9905"/>
                </a:lnTo>
                <a:lnTo>
                  <a:pt x="176212" y="8381"/>
                </a:lnTo>
                <a:lnTo>
                  <a:pt x="176720" y="6984"/>
                </a:lnTo>
                <a:lnTo>
                  <a:pt x="177749" y="5714"/>
                </a:lnTo>
                <a:lnTo>
                  <a:pt x="178765" y="4444"/>
                </a:lnTo>
                <a:lnTo>
                  <a:pt x="180416" y="3428"/>
                </a:lnTo>
                <a:lnTo>
                  <a:pt x="182702" y="2666"/>
                </a:lnTo>
                <a:lnTo>
                  <a:pt x="184975" y="1904"/>
                </a:lnTo>
                <a:lnTo>
                  <a:pt x="188125" y="1269"/>
                </a:lnTo>
                <a:lnTo>
                  <a:pt x="192138" y="761"/>
                </a:lnTo>
                <a:lnTo>
                  <a:pt x="196138" y="253"/>
                </a:lnTo>
                <a:lnTo>
                  <a:pt x="201218" y="0"/>
                </a:lnTo>
                <a:lnTo>
                  <a:pt x="207352" y="0"/>
                </a:lnTo>
                <a:lnTo>
                  <a:pt x="213321" y="0"/>
                </a:lnTo>
                <a:lnTo>
                  <a:pt x="231648" y="2666"/>
                </a:lnTo>
                <a:lnTo>
                  <a:pt x="234010" y="3428"/>
                </a:lnTo>
                <a:lnTo>
                  <a:pt x="235699" y="4444"/>
                </a:lnTo>
                <a:lnTo>
                  <a:pt x="236715" y="5714"/>
                </a:lnTo>
                <a:lnTo>
                  <a:pt x="237744" y="6984"/>
                </a:lnTo>
                <a:lnTo>
                  <a:pt x="238251" y="8381"/>
                </a:lnTo>
                <a:lnTo>
                  <a:pt x="238251" y="9905"/>
                </a:lnTo>
                <a:lnTo>
                  <a:pt x="238251" y="298195"/>
                </a:lnTo>
                <a:lnTo>
                  <a:pt x="238251" y="299846"/>
                </a:lnTo>
                <a:lnTo>
                  <a:pt x="237744" y="301243"/>
                </a:lnTo>
                <a:lnTo>
                  <a:pt x="236715" y="302513"/>
                </a:lnTo>
                <a:lnTo>
                  <a:pt x="235699" y="303656"/>
                </a:lnTo>
                <a:lnTo>
                  <a:pt x="234010" y="304800"/>
                </a:lnTo>
                <a:lnTo>
                  <a:pt x="231648" y="305561"/>
                </a:lnTo>
                <a:lnTo>
                  <a:pt x="229285" y="306323"/>
                </a:lnTo>
                <a:lnTo>
                  <a:pt x="226136" y="306958"/>
                </a:lnTo>
                <a:lnTo>
                  <a:pt x="222211" y="307466"/>
                </a:lnTo>
                <a:lnTo>
                  <a:pt x="218274" y="307847"/>
                </a:lnTo>
                <a:lnTo>
                  <a:pt x="213321" y="308101"/>
                </a:lnTo>
                <a:lnTo>
                  <a:pt x="207352" y="308101"/>
                </a:lnTo>
                <a:lnTo>
                  <a:pt x="201218" y="308101"/>
                </a:lnTo>
                <a:lnTo>
                  <a:pt x="182702" y="305561"/>
                </a:lnTo>
                <a:lnTo>
                  <a:pt x="180416" y="304800"/>
                </a:lnTo>
                <a:lnTo>
                  <a:pt x="178765" y="303656"/>
                </a:lnTo>
                <a:lnTo>
                  <a:pt x="177749" y="302513"/>
                </a:lnTo>
                <a:lnTo>
                  <a:pt x="176720" y="301243"/>
                </a:lnTo>
                <a:lnTo>
                  <a:pt x="176212" y="299846"/>
                </a:lnTo>
                <a:lnTo>
                  <a:pt x="176212" y="298195"/>
                </a:lnTo>
                <a:lnTo>
                  <a:pt x="176212" y="174878"/>
                </a:lnTo>
                <a:lnTo>
                  <a:pt x="62039" y="174878"/>
                </a:lnTo>
                <a:lnTo>
                  <a:pt x="62039" y="298195"/>
                </a:lnTo>
                <a:lnTo>
                  <a:pt x="62039" y="299846"/>
                </a:lnTo>
                <a:lnTo>
                  <a:pt x="55664" y="305561"/>
                </a:lnTo>
                <a:lnTo>
                  <a:pt x="53314" y="306323"/>
                </a:lnTo>
                <a:lnTo>
                  <a:pt x="50164" y="306958"/>
                </a:lnTo>
                <a:lnTo>
                  <a:pt x="46240" y="307466"/>
                </a:lnTo>
                <a:lnTo>
                  <a:pt x="42303" y="307847"/>
                </a:lnTo>
                <a:lnTo>
                  <a:pt x="37274" y="308101"/>
                </a:lnTo>
                <a:lnTo>
                  <a:pt x="31140" y="308101"/>
                </a:lnTo>
                <a:lnTo>
                  <a:pt x="25158" y="308101"/>
                </a:lnTo>
                <a:lnTo>
                  <a:pt x="6603" y="305561"/>
                </a:lnTo>
                <a:lnTo>
                  <a:pt x="4241" y="304800"/>
                </a:lnTo>
                <a:lnTo>
                  <a:pt x="2552" y="303656"/>
                </a:lnTo>
                <a:lnTo>
                  <a:pt x="1536" y="302513"/>
                </a:lnTo>
                <a:lnTo>
                  <a:pt x="507" y="301243"/>
                </a:lnTo>
                <a:lnTo>
                  <a:pt x="0" y="299846"/>
                </a:lnTo>
                <a:lnTo>
                  <a:pt x="0" y="298195"/>
                </a:lnTo>
                <a:lnTo>
                  <a:pt x="0" y="9905"/>
                </a:lnTo>
                <a:lnTo>
                  <a:pt x="0" y="8381"/>
                </a:lnTo>
                <a:lnTo>
                  <a:pt x="507" y="6984"/>
                </a:lnTo>
                <a:lnTo>
                  <a:pt x="1536" y="5714"/>
                </a:lnTo>
                <a:lnTo>
                  <a:pt x="2552" y="4444"/>
                </a:lnTo>
                <a:lnTo>
                  <a:pt x="4241" y="3428"/>
                </a:lnTo>
                <a:lnTo>
                  <a:pt x="6603" y="2666"/>
                </a:lnTo>
                <a:lnTo>
                  <a:pt x="8966" y="1904"/>
                </a:lnTo>
                <a:lnTo>
                  <a:pt x="12153" y="1269"/>
                </a:lnTo>
                <a:lnTo>
                  <a:pt x="16154" y="761"/>
                </a:lnTo>
                <a:lnTo>
                  <a:pt x="20167" y="253"/>
                </a:lnTo>
                <a:lnTo>
                  <a:pt x="25158" y="0"/>
                </a:lnTo>
                <a:lnTo>
                  <a:pt x="31140" y="0"/>
                </a:lnTo>
                <a:close/>
              </a:path>
            </a:pathLst>
          </a:custGeom>
          <a:ln w="3175">
            <a:solidFill>
              <a:srgbClr val="446A1C"/>
            </a:solidFill>
          </a:ln>
        </p:spPr>
        <p:txBody>
          <a:bodyPr wrap="square" lIns="0" tIns="0" rIns="0" bIns="0" rtlCol="0"/>
          <a:lstStyle/>
          <a:p>
            <a:endParaRPr sz="3800"/>
          </a:p>
        </p:txBody>
      </p:sp>
      <p:sp>
        <p:nvSpPr>
          <p:cNvPr id="23" name="object 23"/>
          <p:cNvSpPr/>
          <p:nvPr/>
        </p:nvSpPr>
        <p:spPr>
          <a:xfrm>
            <a:off x="4970398" y="1024382"/>
            <a:ext cx="288925" cy="316230"/>
          </a:xfrm>
          <a:custGeom>
            <a:avLst/>
            <a:gdLst/>
            <a:ahLst/>
            <a:cxnLst/>
            <a:rect l="l" t="t" r="r" b="b"/>
            <a:pathLst>
              <a:path w="288925" h="316230">
                <a:moveTo>
                  <a:pt x="147320" y="0"/>
                </a:moveTo>
                <a:lnTo>
                  <a:pt x="194790" y="5143"/>
                </a:lnTo>
                <a:lnTo>
                  <a:pt x="232949" y="20875"/>
                </a:lnTo>
                <a:lnTo>
                  <a:pt x="261314" y="47630"/>
                </a:lnTo>
                <a:lnTo>
                  <a:pt x="279780" y="85725"/>
                </a:lnTo>
                <a:lnTo>
                  <a:pt x="288353" y="135284"/>
                </a:lnTo>
                <a:lnTo>
                  <a:pt x="288925" y="154431"/>
                </a:lnTo>
                <a:lnTo>
                  <a:pt x="288331" y="172960"/>
                </a:lnTo>
                <a:lnTo>
                  <a:pt x="279526" y="222376"/>
                </a:lnTo>
                <a:lnTo>
                  <a:pt x="260149" y="262274"/>
                </a:lnTo>
                <a:lnTo>
                  <a:pt x="230584" y="291655"/>
                </a:lnTo>
                <a:lnTo>
                  <a:pt x="190970" y="309887"/>
                </a:lnTo>
                <a:lnTo>
                  <a:pt x="141731" y="316102"/>
                </a:lnTo>
                <a:lnTo>
                  <a:pt x="124489" y="315509"/>
                </a:lnTo>
                <a:lnTo>
                  <a:pt x="79501" y="306704"/>
                </a:lnTo>
                <a:lnTo>
                  <a:pt x="44711" y="287291"/>
                </a:lnTo>
                <a:lnTo>
                  <a:pt x="19843" y="256635"/>
                </a:lnTo>
                <a:lnTo>
                  <a:pt x="4929" y="214310"/>
                </a:lnTo>
                <a:lnTo>
                  <a:pt x="0" y="159892"/>
                </a:lnTo>
                <a:lnTo>
                  <a:pt x="575" y="141866"/>
                </a:lnTo>
                <a:lnTo>
                  <a:pt x="9398" y="93217"/>
                </a:lnTo>
                <a:lnTo>
                  <a:pt x="28703" y="53855"/>
                </a:lnTo>
                <a:lnTo>
                  <a:pt x="58324" y="24558"/>
                </a:lnTo>
                <a:lnTo>
                  <a:pt x="97849" y="6215"/>
                </a:lnTo>
                <a:lnTo>
                  <a:pt x="147320" y="0"/>
                </a:lnTo>
                <a:close/>
              </a:path>
            </a:pathLst>
          </a:custGeom>
          <a:ln w="3175">
            <a:solidFill>
              <a:srgbClr val="446A1C"/>
            </a:solidFill>
          </a:ln>
        </p:spPr>
        <p:txBody>
          <a:bodyPr wrap="square" lIns="0" tIns="0" rIns="0" bIns="0" rtlCol="0"/>
          <a:lstStyle/>
          <a:p>
            <a:endParaRPr sz="3800"/>
          </a:p>
        </p:txBody>
      </p:sp>
      <p:sp>
        <p:nvSpPr>
          <p:cNvPr id="24" name="object 24"/>
          <p:cNvSpPr/>
          <p:nvPr/>
        </p:nvSpPr>
        <p:spPr>
          <a:xfrm>
            <a:off x="3879214" y="1024382"/>
            <a:ext cx="288925" cy="316230"/>
          </a:xfrm>
          <a:custGeom>
            <a:avLst/>
            <a:gdLst/>
            <a:ahLst/>
            <a:cxnLst/>
            <a:rect l="l" t="t" r="r" b="b"/>
            <a:pathLst>
              <a:path w="288925" h="316230">
                <a:moveTo>
                  <a:pt x="147320" y="0"/>
                </a:moveTo>
                <a:lnTo>
                  <a:pt x="194790" y="5143"/>
                </a:lnTo>
                <a:lnTo>
                  <a:pt x="232949" y="20875"/>
                </a:lnTo>
                <a:lnTo>
                  <a:pt x="261314" y="47630"/>
                </a:lnTo>
                <a:lnTo>
                  <a:pt x="279781" y="85725"/>
                </a:lnTo>
                <a:lnTo>
                  <a:pt x="288353" y="135284"/>
                </a:lnTo>
                <a:lnTo>
                  <a:pt x="288925" y="154431"/>
                </a:lnTo>
                <a:lnTo>
                  <a:pt x="288331" y="172960"/>
                </a:lnTo>
                <a:lnTo>
                  <a:pt x="279527" y="222376"/>
                </a:lnTo>
                <a:lnTo>
                  <a:pt x="260149" y="262274"/>
                </a:lnTo>
                <a:lnTo>
                  <a:pt x="230584" y="291655"/>
                </a:lnTo>
                <a:lnTo>
                  <a:pt x="190970" y="309887"/>
                </a:lnTo>
                <a:lnTo>
                  <a:pt x="141732" y="316102"/>
                </a:lnTo>
                <a:lnTo>
                  <a:pt x="124489" y="315509"/>
                </a:lnTo>
                <a:lnTo>
                  <a:pt x="79502" y="306704"/>
                </a:lnTo>
                <a:lnTo>
                  <a:pt x="44711" y="287291"/>
                </a:lnTo>
                <a:lnTo>
                  <a:pt x="19843" y="256635"/>
                </a:lnTo>
                <a:lnTo>
                  <a:pt x="4929" y="214310"/>
                </a:lnTo>
                <a:lnTo>
                  <a:pt x="0" y="159892"/>
                </a:lnTo>
                <a:lnTo>
                  <a:pt x="575" y="141866"/>
                </a:lnTo>
                <a:lnTo>
                  <a:pt x="9398" y="93217"/>
                </a:lnTo>
                <a:lnTo>
                  <a:pt x="28703" y="53855"/>
                </a:lnTo>
                <a:lnTo>
                  <a:pt x="58324" y="24558"/>
                </a:lnTo>
                <a:lnTo>
                  <a:pt x="97849" y="6215"/>
                </a:lnTo>
                <a:lnTo>
                  <a:pt x="147320" y="0"/>
                </a:lnTo>
                <a:close/>
              </a:path>
            </a:pathLst>
          </a:custGeom>
          <a:ln w="3175">
            <a:solidFill>
              <a:srgbClr val="446A1C"/>
            </a:solidFill>
          </a:ln>
        </p:spPr>
        <p:txBody>
          <a:bodyPr wrap="square" lIns="0" tIns="0" rIns="0" bIns="0" rtlCol="0"/>
          <a:lstStyle/>
          <a:p>
            <a:endParaRPr sz="3800"/>
          </a:p>
        </p:txBody>
      </p:sp>
      <p:sp>
        <p:nvSpPr>
          <p:cNvPr id="25" name="object 25"/>
          <p:cNvSpPr/>
          <p:nvPr/>
        </p:nvSpPr>
        <p:spPr>
          <a:xfrm>
            <a:off x="2931287" y="1024382"/>
            <a:ext cx="288925" cy="316230"/>
          </a:xfrm>
          <a:custGeom>
            <a:avLst/>
            <a:gdLst/>
            <a:ahLst/>
            <a:cxnLst/>
            <a:rect l="l" t="t" r="r" b="b"/>
            <a:pathLst>
              <a:path w="288925" h="316230">
                <a:moveTo>
                  <a:pt x="147319" y="0"/>
                </a:moveTo>
                <a:lnTo>
                  <a:pt x="194790" y="5143"/>
                </a:lnTo>
                <a:lnTo>
                  <a:pt x="232949" y="20875"/>
                </a:lnTo>
                <a:lnTo>
                  <a:pt x="261314" y="47630"/>
                </a:lnTo>
                <a:lnTo>
                  <a:pt x="279781" y="85725"/>
                </a:lnTo>
                <a:lnTo>
                  <a:pt x="288353" y="135284"/>
                </a:lnTo>
                <a:lnTo>
                  <a:pt x="288925" y="154431"/>
                </a:lnTo>
                <a:lnTo>
                  <a:pt x="288331" y="172960"/>
                </a:lnTo>
                <a:lnTo>
                  <a:pt x="279526" y="222376"/>
                </a:lnTo>
                <a:lnTo>
                  <a:pt x="260149" y="262274"/>
                </a:lnTo>
                <a:lnTo>
                  <a:pt x="230584" y="291655"/>
                </a:lnTo>
                <a:lnTo>
                  <a:pt x="190970" y="309887"/>
                </a:lnTo>
                <a:lnTo>
                  <a:pt x="141731" y="316102"/>
                </a:lnTo>
                <a:lnTo>
                  <a:pt x="124489" y="315509"/>
                </a:lnTo>
                <a:lnTo>
                  <a:pt x="79501" y="306704"/>
                </a:lnTo>
                <a:lnTo>
                  <a:pt x="44711" y="287291"/>
                </a:lnTo>
                <a:lnTo>
                  <a:pt x="19843" y="256635"/>
                </a:lnTo>
                <a:lnTo>
                  <a:pt x="4929" y="214310"/>
                </a:lnTo>
                <a:lnTo>
                  <a:pt x="0" y="159892"/>
                </a:lnTo>
                <a:lnTo>
                  <a:pt x="575" y="141866"/>
                </a:lnTo>
                <a:lnTo>
                  <a:pt x="9397" y="93217"/>
                </a:lnTo>
                <a:lnTo>
                  <a:pt x="28703" y="53855"/>
                </a:lnTo>
                <a:lnTo>
                  <a:pt x="58324" y="24558"/>
                </a:lnTo>
                <a:lnTo>
                  <a:pt x="97849" y="6215"/>
                </a:lnTo>
                <a:lnTo>
                  <a:pt x="147319" y="0"/>
                </a:lnTo>
                <a:close/>
              </a:path>
            </a:pathLst>
          </a:custGeom>
          <a:ln w="3175">
            <a:solidFill>
              <a:srgbClr val="446A1C"/>
            </a:solidFill>
          </a:ln>
        </p:spPr>
        <p:txBody>
          <a:bodyPr wrap="square" lIns="0" tIns="0" rIns="0" bIns="0" rtlCol="0"/>
          <a:lstStyle/>
          <a:p>
            <a:endParaRPr sz="3800"/>
          </a:p>
        </p:txBody>
      </p:sp>
      <p:sp>
        <p:nvSpPr>
          <p:cNvPr id="26" name="object 26"/>
          <p:cNvSpPr/>
          <p:nvPr/>
        </p:nvSpPr>
        <p:spPr>
          <a:xfrm>
            <a:off x="2476120" y="1024382"/>
            <a:ext cx="199390" cy="316230"/>
          </a:xfrm>
          <a:custGeom>
            <a:avLst/>
            <a:gdLst/>
            <a:ahLst/>
            <a:cxnLst/>
            <a:rect l="l" t="t" r="r" b="b"/>
            <a:pathLst>
              <a:path w="199390" h="316230">
                <a:moveTo>
                  <a:pt x="107568" y="0"/>
                </a:moveTo>
                <a:lnTo>
                  <a:pt x="114808" y="0"/>
                </a:lnTo>
                <a:lnTo>
                  <a:pt x="122034" y="507"/>
                </a:lnTo>
                <a:lnTo>
                  <a:pt x="129273" y="1650"/>
                </a:lnTo>
                <a:lnTo>
                  <a:pt x="136499" y="2666"/>
                </a:lnTo>
                <a:lnTo>
                  <a:pt x="143268" y="4190"/>
                </a:lnTo>
                <a:lnTo>
                  <a:pt x="149555" y="6095"/>
                </a:lnTo>
                <a:lnTo>
                  <a:pt x="155854" y="8000"/>
                </a:lnTo>
                <a:lnTo>
                  <a:pt x="175983" y="18414"/>
                </a:lnTo>
                <a:lnTo>
                  <a:pt x="177546" y="19938"/>
                </a:lnTo>
                <a:lnTo>
                  <a:pt x="180581" y="26796"/>
                </a:lnTo>
                <a:lnTo>
                  <a:pt x="180975" y="28575"/>
                </a:lnTo>
                <a:lnTo>
                  <a:pt x="181241" y="30860"/>
                </a:lnTo>
                <a:lnTo>
                  <a:pt x="181406" y="33527"/>
                </a:lnTo>
                <a:lnTo>
                  <a:pt x="181559" y="36321"/>
                </a:lnTo>
                <a:lnTo>
                  <a:pt x="181635" y="39750"/>
                </a:lnTo>
                <a:lnTo>
                  <a:pt x="181635" y="43814"/>
                </a:lnTo>
                <a:lnTo>
                  <a:pt x="181635" y="48387"/>
                </a:lnTo>
                <a:lnTo>
                  <a:pt x="181521" y="52323"/>
                </a:lnTo>
                <a:lnTo>
                  <a:pt x="181279" y="55371"/>
                </a:lnTo>
                <a:lnTo>
                  <a:pt x="181051" y="58546"/>
                </a:lnTo>
                <a:lnTo>
                  <a:pt x="175348" y="69087"/>
                </a:lnTo>
                <a:lnTo>
                  <a:pt x="173621" y="69087"/>
                </a:lnTo>
                <a:lnTo>
                  <a:pt x="171894" y="69087"/>
                </a:lnTo>
                <a:lnTo>
                  <a:pt x="169138" y="67944"/>
                </a:lnTo>
                <a:lnTo>
                  <a:pt x="165366" y="65785"/>
                </a:lnTo>
                <a:lnTo>
                  <a:pt x="161594" y="63626"/>
                </a:lnTo>
                <a:lnTo>
                  <a:pt x="132334" y="51562"/>
                </a:lnTo>
                <a:lnTo>
                  <a:pt x="125107" y="49402"/>
                </a:lnTo>
                <a:lnTo>
                  <a:pt x="117157" y="48387"/>
                </a:lnTo>
                <a:lnTo>
                  <a:pt x="108508" y="48387"/>
                </a:lnTo>
                <a:lnTo>
                  <a:pt x="101752" y="48387"/>
                </a:lnTo>
                <a:lnTo>
                  <a:pt x="78206" y="57657"/>
                </a:lnTo>
                <a:lnTo>
                  <a:pt x="74815" y="60578"/>
                </a:lnTo>
                <a:lnTo>
                  <a:pt x="72301" y="64007"/>
                </a:lnTo>
                <a:lnTo>
                  <a:pt x="70650" y="68198"/>
                </a:lnTo>
                <a:lnTo>
                  <a:pt x="68999" y="72262"/>
                </a:lnTo>
                <a:lnTo>
                  <a:pt x="68173" y="76580"/>
                </a:lnTo>
                <a:lnTo>
                  <a:pt x="68173" y="81152"/>
                </a:lnTo>
                <a:lnTo>
                  <a:pt x="68173" y="87883"/>
                </a:lnTo>
                <a:lnTo>
                  <a:pt x="70027" y="93725"/>
                </a:lnTo>
                <a:lnTo>
                  <a:pt x="73723" y="98678"/>
                </a:lnTo>
                <a:lnTo>
                  <a:pt x="77419" y="103631"/>
                </a:lnTo>
                <a:lnTo>
                  <a:pt x="115616" y="125333"/>
                </a:lnTo>
                <a:lnTo>
                  <a:pt x="121604" y="127952"/>
                </a:lnTo>
                <a:lnTo>
                  <a:pt x="157810" y="146303"/>
                </a:lnTo>
                <a:lnTo>
                  <a:pt x="187120" y="174482"/>
                </a:lnTo>
                <a:lnTo>
                  <a:pt x="199326" y="219075"/>
                </a:lnTo>
                <a:lnTo>
                  <a:pt x="198766" y="230772"/>
                </a:lnTo>
                <a:lnTo>
                  <a:pt x="185489" y="270053"/>
                </a:lnTo>
                <a:lnTo>
                  <a:pt x="158079" y="297306"/>
                </a:lnTo>
                <a:lnTo>
                  <a:pt x="119776" y="312620"/>
                </a:lnTo>
                <a:lnTo>
                  <a:pt x="86334" y="316102"/>
                </a:lnTo>
                <a:lnTo>
                  <a:pt x="78576" y="315936"/>
                </a:lnTo>
                <a:lnTo>
                  <a:pt x="39941" y="309625"/>
                </a:lnTo>
                <a:lnTo>
                  <a:pt x="33032" y="307213"/>
                </a:lnTo>
                <a:lnTo>
                  <a:pt x="26111" y="304800"/>
                </a:lnTo>
                <a:lnTo>
                  <a:pt x="5664" y="292480"/>
                </a:lnTo>
                <a:lnTo>
                  <a:pt x="3619" y="290448"/>
                </a:lnTo>
                <a:lnTo>
                  <a:pt x="2159" y="287527"/>
                </a:lnTo>
                <a:lnTo>
                  <a:pt x="1295" y="283590"/>
                </a:lnTo>
                <a:lnTo>
                  <a:pt x="431" y="279780"/>
                </a:lnTo>
                <a:lnTo>
                  <a:pt x="0" y="274192"/>
                </a:lnTo>
                <a:lnTo>
                  <a:pt x="0" y="266953"/>
                </a:lnTo>
                <a:lnTo>
                  <a:pt x="0" y="262127"/>
                </a:lnTo>
                <a:lnTo>
                  <a:pt x="4838" y="242315"/>
                </a:lnTo>
                <a:lnTo>
                  <a:pt x="6019" y="241426"/>
                </a:lnTo>
                <a:lnTo>
                  <a:pt x="7391" y="241045"/>
                </a:lnTo>
                <a:lnTo>
                  <a:pt x="8966" y="241045"/>
                </a:lnTo>
                <a:lnTo>
                  <a:pt x="11163" y="241045"/>
                </a:lnTo>
                <a:lnTo>
                  <a:pt x="14274" y="242315"/>
                </a:lnTo>
                <a:lnTo>
                  <a:pt x="18287" y="244982"/>
                </a:lnTo>
                <a:lnTo>
                  <a:pt x="22288" y="247522"/>
                </a:lnTo>
                <a:lnTo>
                  <a:pt x="63064" y="263868"/>
                </a:lnTo>
                <a:lnTo>
                  <a:pt x="86575" y="266064"/>
                </a:lnTo>
                <a:lnTo>
                  <a:pt x="94119" y="266064"/>
                </a:lnTo>
                <a:lnTo>
                  <a:pt x="129425" y="248284"/>
                </a:lnTo>
                <a:lnTo>
                  <a:pt x="134937" y="233171"/>
                </a:lnTo>
                <a:lnTo>
                  <a:pt x="134937" y="227075"/>
                </a:lnTo>
                <a:lnTo>
                  <a:pt x="134937" y="220217"/>
                </a:lnTo>
                <a:lnTo>
                  <a:pt x="133045" y="214248"/>
                </a:lnTo>
                <a:lnTo>
                  <a:pt x="129273" y="209295"/>
                </a:lnTo>
                <a:lnTo>
                  <a:pt x="125501" y="204342"/>
                </a:lnTo>
                <a:lnTo>
                  <a:pt x="93891" y="185292"/>
                </a:lnTo>
                <a:lnTo>
                  <a:pt x="88066" y="182695"/>
                </a:lnTo>
                <a:lnTo>
                  <a:pt x="52060" y="165193"/>
                </a:lnTo>
                <a:lnTo>
                  <a:pt x="21268" y="139207"/>
                </a:lnTo>
                <a:lnTo>
                  <a:pt x="5547" y="97202"/>
                </a:lnTo>
                <a:lnTo>
                  <a:pt x="5194" y="88010"/>
                </a:lnTo>
                <a:lnTo>
                  <a:pt x="5701" y="77317"/>
                </a:lnTo>
                <a:lnTo>
                  <a:pt x="22886" y="34194"/>
                </a:lnTo>
                <a:lnTo>
                  <a:pt x="58752" y="8431"/>
                </a:lnTo>
                <a:lnTo>
                  <a:pt x="97212" y="333"/>
                </a:lnTo>
                <a:lnTo>
                  <a:pt x="107568" y="0"/>
                </a:lnTo>
                <a:close/>
              </a:path>
            </a:pathLst>
          </a:custGeom>
          <a:ln w="3175">
            <a:solidFill>
              <a:srgbClr val="446A1C"/>
            </a:solidFill>
          </a:ln>
        </p:spPr>
        <p:txBody>
          <a:bodyPr wrap="square" lIns="0" tIns="0" rIns="0" bIns="0" rtlCol="0"/>
          <a:lstStyle/>
          <a:p>
            <a:endParaRPr sz="3800"/>
          </a:p>
        </p:txBody>
      </p:sp>
      <p:sp>
        <p:nvSpPr>
          <p:cNvPr id="27" name="object 27"/>
          <p:cNvSpPr txBox="1"/>
          <p:nvPr/>
        </p:nvSpPr>
        <p:spPr>
          <a:xfrm>
            <a:off x="2059940" y="1621663"/>
            <a:ext cx="7075170" cy="3368230"/>
          </a:xfrm>
          <a:prstGeom prst="rect">
            <a:avLst/>
          </a:prstGeom>
        </p:spPr>
        <p:txBody>
          <a:bodyPr vert="horz" wrap="square" lIns="0" tIns="13335" rIns="0" bIns="0" rtlCol="0">
            <a:spAutoFit/>
          </a:bodyPr>
          <a:lstStyle/>
          <a:p>
            <a:pPr marL="287005" marR="707354" indent="-274306">
              <a:spcBef>
                <a:spcPts val="105"/>
              </a:spcBef>
              <a:buClr>
                <a:srgbClr val="92D050"/>
              </a:buClr>
              <a:buSzPct val="73076"/>
              <a:buChar char=""/>
              <a:tabLst>
                <a:tab pos="287640" algn="l"/>
              </a:tabLst>
            </a:pPr>
            <a:r>
              <a:rPr sz="2600" spc="-135" dirty="0">
                <a:latin typeface="Arial"/>
                <a:cs typeface="Arial"/>
              </a:rPr>
              <a:t>Wordpress </a:t>
            </a:r>
            <a:r>
              <a:rPr sz="2600" spc="-65" dirty="0">
                <a:latin typeface="Arial"/>
                <a:cs typeface="Arial"/>
              </a:rPr>
              <a:t>started </a:t>
            </a:r>
            <a:r>
              <a:rPr sz="2600" spc="-30" dirty="0">
                <a:latin typeface="Arial"/>
                <a:cs typeface="Arial"/>
              </a:rPr>
              <a:t>in </a:t>
            </a:r>
            <a:r>
              <a:rPr sz="2600" spc="-130" dirty="0">
                <a:latin typeface="Arial"/>
                <a:cs typeface="Arial"/>
              </a:rPr>
              <a:t>2003 </a:t>
            </a:r>
            <a:r>
              <a:rPr sz="2600" spc="15" dirty="0">
                <a:latin typeface="Arial"/>
                <a:cs typeface="Arial"/>
              </a:rPr>
              <a:t>with </a:t>
            </a:r>
            <a:r>
              <a:rPr sz="2600" spc="-200" dirty="0">
                <a:latin typeface="Arial"/>
                <a:cs typeface="Arial"/>
              </a:rPr>
              <a:t>a </a:t>
            </a:r>
            <a:r>
              <a:rPr sz="2600" spc="-120" dirty="0">
                <a:latin typeface="Arial"/>
                <a:cs typeface="Arial"/>
              </a:rPr>
              <a:t>single </a:t>
            </a:r>
            <a:r>
              <a:rPr sz="2600" spc="25" dirty="0">
                <a:latin typeface="Arial"/>
                <a:cs typeface="Arial"/>
              </a:rPr>
              <a:t>bit </a:t>
            </a:r>
            <a:r>
              <a:rPr sz="2600" spc="-509" dirty="0">
                <a:latin typeface="Arial"/>
                <a:cs typeface="Arial"/>
              </a:rPr>
              <a:t>of  </a:t>
            </a:r>
            <a:r>
              <a:rPr sz="2600" spc="-135" dirty="0">
                <a:latin typeface="Arial"/>
                <a:cs typeface="Arial"/>
              </a:rPr>
              <a:t>code</a:t>
            </a:r>
            <a:endParaRPr sz="2600">
              <a:latin typeface="Arial"/>
              <a:cs typeface="Arial"/>
            </a:endParaRPr>
          </a:p>
          <a:p>
            <a:pPr marL="287005" marR="5080" indent="-274306">
              <a:spcBef>
                <a:spcPts val="595"/>
              </a:spcBef>
              <a:buClr>
                <a:srgbClr val="92D050"/>
              </a:buClr>
              <a:buSzPct val="73076"/>
              <a:buChar char=""/>
              <a:tabLst>
                <a:tab pos="287640" algn="l"/>
              </a:tabLst>
            </a:pPr>
            <a:r>
              <a:rPr sz="2600" spc="-195" dirty="0">
                <a:latin typeface="Arial"/>
                <a:cs typeface="Arial"/>
              </a:rPr>
              <a:t>Since </a:t>
            </a:r>
            <a:r>
              <a:rPr sz="2600" spc="-40" dirty="0">
                <a:latin typeface="Arial"/>
                <a:cs typeface="Arial"/>
              </a:rPr>
              <a:t>then </a:t>
            </a:r>
            <a:r>
              <a:rPr sz="2600" spc="80" dirty="0">
                <a:latin typeface="Arial"/>
                <a:cs typeface="Arial"/>
              </a:rPr>
              <a:t>it </a:t>
            </a:r>
            <a:r>
              <a:rPr sz="2600" spc="-190" dirty="0">
                <a:latin typeface="Arial"/>
                <a:cs typeface="Arial"/>
              </a:rPr>
              <a:t>has </a:t>
            </a:r>
            <a:r>
              <a:rPr sz="2600" spc="-85" dirty="0">
                <a:latin typeface="Arial"/>
                <a:cs typeface="Arial"/>
              </a:rPr>
              <a:t>grown </a:t>
            </a:r>
            <a:r>
              <a:rPr sz="2600" spc="25" dirty="0">
                <a:latin typeface="Arial"/>
                <a:cs typeface="Arial"/>
              </a:rPr>
              <a:t>to </a:t>
            </a:r>
            <a:r>
              <a:rPr sz="2600" spc="-120" dirty="0">
                <a:latin typeface="Arial"/>
                <a:cs typeface="Arial"/>
              </a:rPr>
              <a:t>be </a:t>
            </a:r>
            <a:r>
              <a:rPr sz="2600" spc="-30" dirty="0">
                <a:latin typeface="Arial"/>
                <a:cs typeface="Arial"/>
              </a:rPr>
              <a:t>the </a:t>
            </a:r>
            <a:r>
              <a:rPr sz="2600" spc="-105" dirty="0">
                <a:latin typeface="Arial"/>
                <a:cs typeface="Arial"/>
              </a:rPr>
              <a:t>largest </a:t>
            </a:r>
            <a:r>
              <a:rPr sz="2600" spc="-85" dirty="0">
                <a:latin typeface="Arial"/>
                <a:cs typeface="Arial"/>
              </a:rPr>
              <a:t>self-  </a:t>
            </a:r>
            <a:r>
              <a:rPr sz="2600" spc="-95" dirty="0">
                <a:latin typeface="Arial"/>
                <a:cs typeface="Arial"/>
              </a:rPr>
              <a:t>hosted</a:t>
            </a:r>
            <a:r>
              <a:rPr sz="2600" spc="-175" dirty="0">
                <a:latin typeface="Arial"/>
                <a:cs typeface="Arial"/>
              </a:rPr>
              <a:t> </a:t>
            </a:r>
            <a:r>
              <a:rPr sz="2600" spc="-110" dirty="0">
                <a:latin typeface="Arial"/>
                <a:cs typeface="Arial"/>
              </a:rPr>
              <a:t>blogging</a:t>
            </a:r>
            <a:r>
              <a:rPr sz="2600" spc="-140" dirty="0">
                <a:latin typeface="Arial"/>
                <a:cs typeface="Arial"/>
              </a:rPr>
              <a:t> </a:t>
            </a:r>
            <a:r>
              <a:rPr sz="2600" spc="-5" dirty="0">
                <a:latin typeface="Arial"/>
                <a:cs typeface="Arial"/>
              </a:rPr>
              <a:t>tool</a:t>
            </a:r>
            <a:r>
              <a:rPr sz="2600" spc="-125" dirty="0">
                <a:latin typeface="Arial"/>
                <a:cs typeface="Arial"/>
              </a:rPr>
              <a:t> </a:t>
            </a:r>
            <a:r>
              <a:rPr sz="2600" spc="-30" dirty="0">
                <a:latin typeface="Arial"/>
                <a:cs typeface="Arial"/>
              </a:rPr>
              <a:t>in</a:t>
            </a:r>
            <a:r>
              <a:rPr sz="2600" spc="-135" dirty="0">
                <a:latin typeface="Arial"/>
                <a:cs typeface="Arial"/>
              </a:rPr>
              <a:t> </a:t>
            </a:r>
            <a:r>
              <a:rPr sz="2600" spc="-25" dirty="0">
                <a:latin typeface="Arial"/>
                <a:cs typeface="Arial"/>
              </a:rPr>
              <a:t>the</a:t>
            </a:r>
            <a:r>
              <a:rPr sz="2600" spc="-160" dirty="0">
                <a:latin typeface="Arial"/>
                <a:cs typeface="Arial"/>
              </a:rPr>
              <a:t> </a:t>
            </a:r>
            <a:r>
              <a:rPr sz="2600" spc="-40" dirty="0">
                <a:latin typeface="Arial"/>
                <a:cs typeface="Arial"/>
              </a:rPr>
              <a:t>world,</a:t>
            </a:r>
            <a:r>
              <a:rPr sz="2600" spc="-140" dirty="0">
                <a:latin typeface="Arial"/>
                <a:cs typeface="Arial"/>
              </a:rPr>
              <a:t> </a:t>
            </a:r>
            <a:r>
              <a:rPr sz="2600" spc="-150" dirty="0">
                <a:latin typeface="Arial"/>
                <a:cs typeface="Arial"/>
              </a:rPr>
              <a:t>used</a:t>
            </a:r>
            <a:r>
              <a:rPr sz="2600" spc="-160" dirty="0">
                <a:latin typeface="Arial"/>
                <a:cs typeface="Arial"/>
              </a:rPr>
              <a:t> </a:t>
            </a:r>
            <a:r>
              <a:rPr sz="2600" spc="-80" dirty="0">
                <a:latin typeface="Arial"/>
                <a:cs typeface="Arial"/>
              </a:rPr>
              <a:t>on</a:t>
            </a:r>
            <a:r>
              <a:rPr sz="2600" spc="-140" dirty="0">
                <a:latin typeface="Arial"/>
                <a:cs typeface="Arial"/>
              </a:rPr>
              <a:t> </a:t>
            </a:r>
            <a:r>
              <a:rPr sz="2600" spc="-60" dirty="0">
                <a:latin typeface="Arial"/>
                <a:cs typeface="Arial"/>
              </a:rPr>
              <a:t>millions  </a:t>
            </a:r>
            <a:r>
              <a:rPr sz="2600" spc="-5" dirty="0">
                <a:latin typeface="Arial"/>
                <a:cs typeface="Arial"/>
              </a:rPr>
              <a:t>of </a:t>
            </a:r>
            <a:r>
              <a:rPr sz="2600" spc="-120" dirty="0">
                <a:latin typeface="Arial"/>
                <a:cs typeface="Arial"/>
              </a:rPr>
              <a:t>sites and </a:t>
            </a:r>
            <a:r>
              <a:rPr sz="2600" spc="-170" dirty="0">
                <a:latin typeface="Arial"/>
                <a:cs typeface="Arial"/>
              </a:rPr>
              <a:t>seen </a:t>
            </a:r>
            <a:r>
              <a:rPr sz="2600" spc="-110" dirty="0">
                <a:latin typeface="Arial"/>
                <a:cs typeface="Arial"/>
              </a:rPr>
              <a:t>by </a:t>
            </a:r>
            <a:r>
              <a:rPr sz="2600" spc="-35" dirty="0">
                <a:latin typeface="Arial"/>
                <a:cs typeface="Arial"/>
              </a:rPr>
              <a:t>ten </a:t>
            </a:r>
            <a:r>
              <a:rPr sz="2600" spc="-55" dirty="0">
                <a:latin typeface="Arial"/>
                <a:cs typeface="Arial"/>
              </a:rPr>
              <a:t>millions </a:t>
            </a:r>
            <a:r>
              <a:rPr sz="2600" spc="-5" dirty="0">
                <a:latin typeface="Arial"/>
                <a:cs typeface="Arial"/>
              </a:rPr>
              <a:t>of </a:t>
            </a:r>
            <a:r>
              <a:rPr sz="2600" spc="-90" dirty="0">
                <a:latin typeface="Arial"/>
                <a:cs typeface="Arial"/>
              </a:rPr>
              <a:t>people </a:t>
            </a:r>
            <a:r>
              <a:rPr sz="2600" spc="-110" dirty="0">
                <a:latin typeface="Arial"/>
                <a:cs typeface="Arial"/>
              </a:rPr>
              <a:t>every  </a:t>
            </a:r>
            <a:r>
              <a:rPr sz="2600" spc="-155" dirty="0">
                <a:latin typeface="Arial"/>
                <a:cs typeface="Arial"/>
              </a:rPr>
              <a:t>day</a:t>
            </a:r>
            <a:endParaRPr sz="2600">
              <a:latin typeface="Arial"/>
              <a:cs typeface="Arial"/>
            </a:endParaRPr>
          </a:p>
          <a:p>
            <a:pPr marL="287005" marR="883874" indent="-274306">
              <a:spcBef>
                <a:spcPts val="605"/>
              </a:spcBef>
              <a:buClr>
                <a:srgbClr val="92D050"/>
              </a:buClr>
              <a:buSzPct val="73076"/>
              <a:buChar char=""/>
              <a:tabLst>
                <a:tab pos="287640" algn="l"/>
                <a:tab pos="2661784" algn="l"/>
              </a:tabLst>
            </a:pPr>
            <a:r>
              <a:rPr sz="2600" spc="25" dirty="0">
                <a:latin typeface="Arial"/>
                <a:cs typeface="Arial"/>
              </a:rPr>
              <a:t>Matt</a:t>
            </a:r>
            <a:r>
              <a:rPr sz="2600" spc="40" dirty="0">
                <a:latin typeface="Arial"/>
                <a:cs typeface="Arial"/>
              </a:rPr>
              <a:t> </a:t>
            </a:r>
            <a:r>
              <a:rPr sz="2600" spc="-70" dirty="0">
                <a:latin typeface="Arial"/>
                <a:cs typeface="Arial"/>
              </a:rPr>
              <a:t>Mullenweg	</a:t>
            </a:r>
            <a:r>
              <a:rPr sz="2600" spc="-120" dirty="0">
                <a:latin typeface="Arial"/>
                <a:cs typeface="Arial"/>
              </a:rPr>
              <a:t>and </a:t>
            </a:r>
            <a:r>
              <a:rPr sz="2600" spc="-105" dirty="0">
                <a:latin typeface="Arial"/>
                <a:cs typeface="Arial"/>
              </a:rPr>
              <a:t>mike </a:t>
            </a:r>
            <a:r>
              <a:rPr sz="2600" spc="25" dirty="0">
                <a:latin typeface="Arial"/>
                <a:cs typeface="Arial"/>
              </a:rPr>
              <a:t>little</a:t>
            </a:r>
            <a:r>
              <a:rPr sz="2600" spc="-240" dirty="0">
                <a:latin typeface="Arial"/>
                <a:cs typeface="Arial"/>
              </a:rPr>
              <a:t> </a:t>
            </a:r>
            <a:r>
              <a:rPr sz="2600" spc="-95" dirty="0">
                <a:latin typeface="Arial"/>
                <a:cs typeface="Arial"/>
              </a:rPr>
              <a:t>co-founded  </a:t>
            </a:r>
            <a:r>
              <a:rPr sz="2600" spc="-114" dirty="0">
                <a:latin typeface="Arial"/>
                <a:cs typeface="Arial"/>
              </a:rPr>
              <a:t>wordpress</a:t>
            </a:r>
            <a:endParaRPr sz="2600">
              <a:latin typeface="Arial"/>
              <a:cs typeface="Arial"/>
            </a:endParaRPr>
          </a:p>
        </p:txBody>
      </p:sp>
    </p:spTree>
    <p:extLst>
      <p:ext uri="{BB962C8B-B14F-4D97-AF65-F5344CB8AC3E}">
        <p14:creationId xmlns:p14="http://schemas.microsoft.com/office/powerpoint/2010/main" val="2533614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73" name="Object 9"/>
          <p:cNvGraphicFramePr>
            <a:graphicFrameLocks noChangeAspect="1"/>
          </p:cNvGraphicFramePr>
          <p:nvPr/>
        </p:nvGraphicFramePr>
        <p:xfrm>
          <a:off x="2345531" y="267891"/>
          <a:ext cx="7286625" cy="3482578"/>
        </p:xfrm>
        <a:graphic>
          <a:graphicData uri="http://schemas.openxmlformats.org/presentationml/2006/ole">
            <mc:AlternateContent xmlns:mc="http://schemas.openxmlformats.org/markup-compatibility/2006">
              <mc:Choice xmlns:v="urn:schemas-microsoft-com:vml" Requires="v">
                <p:oleObj spid="_x0000_s9238" name="Image" r:id="rId3" imgW="12431746" imgH="4139683" progId="Photoshop.Image.11">
                  <p:embed/>
                </p:oleObj>
              </mc:Choice>
              <mc:Fallback>
                <p:oleObj name="Image" r:id="rId3" imgW="12431746" imgH="4139683" progId="Photoshop.Image.11">
                  <p:embed/>
                  <p:pic>
                    <p:nvPicPr>
                      <p:cNvPr id="164873" name="Object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5531" y="267891"/>
                        <a:ext cx="7286625" cy="348257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866" name="Rectangle 2"/>
          <p:cNvSpPr>
            <a:spLocks noGrp="1" noChangeArrowheads="1"/>
          </p:cNvSpPr>
          <p:nvPr>
            <p:ph idx="1"/>
          </p:nvPr>
        </p:nvSpPr>
        <p:spPr bwMode="auto">
          <a:xfrm>
            <a:off x="2184797" y="4018359"/>
            <a:ext cx="7358063" cy="16073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Writing a New Post — Comments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the bottom of your Post entry screen, you’ll see a box labeled “Discussion” with 2 check boxes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This allows you to control whether site visitors can submit a comment about this post. The default setting allows comments. There can be SEO advantages to allowing comments, however,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if you do not want to allow comments on this post, click the check box so that the checkbox is cleared.</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grpSp>
        <p:nvGrpSpPr>
          <p:cNvPr id="164868" name="Group 4"/>
          <p:cNvGrpSpPr>
            <a:grpSpLocks/>
          </p:cNvGrpSpPr>
          <p:nvPr/>
        </p:nvGrpSpPr>
        <p:grpSpPr bwMode="auto">
          <a:xfrm>
            <a:off x="2613422" y="3053953"/>
            <a:ext cx="830461" cy="410766"/>
            <a:chOff x="0" y="0"/>
            <a:chExt cx="744" cy="368"/>
          </a:xfrm>
        </p:grpSpPr>
        <p:sp>
          <p:nvSpPr>
            <p:cNvPr id="30725" name="Line 5"/>
            <p:cNvSpPr>
              <a:spLocks noChangeShapeType="1"/>
            </p:cNvSpPr>
            <p:nvPr/>
          </p:nvSpPr>
          <p:spPr bwMode="auto">
            <a:xfrm flipH="1">
              <a:off x="375"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30726" name="Rectangle 6"/>
            <p:cNvSpPr>
              <a:spLocks/>
            </p:cNvSpPr>
            <p:nvPr/>
          </p:nvSpPr>
          <p:spPr bwMode="auto">
            <a:xfrm>
              <a:off x="82"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sp>
          <p:nvSpPr>
            <p:cNvPr id="30727" name="Oval 7"/>
            <p:cNvSpPr>
              <a:spLocks/>
            </p:cNvSpPr>
            <p:nvPr/>
          </p:nvSpPr>
          <p:spPr bwMode="auto">
            <a:xfrm>
              <a:off x="0" y="0"/>
              <a:ext cx="368" cy="368"/>
            </a:xfrm>
            <a:prstGeom prst="ellipse">
              <a:avLst/>
            </a:prstGeom>
            <a:no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
        <p:nvSpPr>
          <p:cNvPr id="30728" name="Rectangle 8"/>
          <p:cNvSpPr>
            <a:spLocks/>
          </p:cNvSpPr>
          <p:nvPr/>
        </p:nvSpPr>
        <p:spPr bwMode="auto">
          <a:xfrm>
            <a:off x="1897931" y="3627862"/>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11</a:t>
            </a:r>
          </a:p>
        </p:txBody>
      </p:sp>
    </p:spTree>
    <p:extLst>
      <p:ext uri="{BB962C8B-B14F-4D97-AF65-F5344CB8AC3E}">
        <p14:creationId xmlns:p14="http://schemas.microsoft.com/office/powerpoint/2010/main" val="372671845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5898" name="Object 10"/>
          <p:cNvGraphicFramePr>
            <a:graphicFrameLocks noChangeAspect="1"/>
          </p:cNvGraphicFramePr>
          <p:nvPr/>
        </p:nvGraphicFramePr>
        <p:xfrm>
          <a:off x="2506265" y="107156"/>
          <a:ext cx="7500938" cy="3589734"/>
        </p:xfrm>
        <a:graphic>
          <a:graphicData uri="http://schemas.openxmlformats.org/presentationml/2006/ole">
            <mc:AlternateContent xmlns:mc="http://schemas.openxmlformats.org/markup-compatibility/2006">
              <mc:Choice xmlns:v="urn:schemas-microsoft-com:vml" Requires="v">
                <p:oleObj spid="_x0000_s10262" name="Image" r:id="rId3" imgW="12431746" imgH="5104762" progId="Photoshop.Image.11">
                  <p:embed/>
                </p:oleObj>
              </mc:Choice>
              <mc:Fallback>
                <p:oleObj name="Image" r:id="rId3" imgW="12431746" imgH="5104762" progId="Photoshop.Image.11">
                  <p:embed/>
                  <p:pic>
                    <p:nvPicPr>
                      <p:cNvPr id="165898" name="Object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6265" y="107156"/>
                        <a:ext cx="7500938" cy="3589734"/>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5890" name="Rectangle 2"/>
          <p:cNvSpPr>
            <a:spLocks noGrp="1" noChangeArrowheads="1"/>
          </p:cNvSpPr>
          <p:nvPr>
            <p:ph idx="1"/>
          </p:nvPr>
        </p:nvSpPr>
        <p:spPr bwMode="auto">
          <a:xfrm>
            <a:off x="2506265" y="3911203"/>
            <a:ext cx="7358063" cy="15180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dirty="0">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Writing a New Post — Publishing</a:t>
            </a:r>
            <a:endParaRPr lang="en-US" altLang="en-US" sz="1687" b="1" dirty="0">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dirty="0">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have a Title, Body Content, Tags, assigned a Category and decided whether or not to allow comments. You’re now ready to publish (i.e. make the post visible on the web) your first post. Scroll back to the top of the page.</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dirty="0">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To publish, click the publish button (</a:t>
            </a:r>
            <a:r>
              <a:rPr lang="en-US" altLang="en-US" sz="1406" b="1" dirty="0">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dirty="0">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endParaRPr lang="en-US" altLang="en-US" sz="1406" b="1" dirty="0">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31748" name="Rectangle 4"/>
          <p:cNvSpPr>
            <a:spLocks/>
          </p:cNvSpPr>
          <p:nvPr/>
        </p:nvSpPr>
        <p:spPr bwMode="auto">
          <a:xfrm>
            <a:off x="2058665" y="3586562"/>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12</a:t>
            </a:r>
          </a:p>
        </p:txBody>
      </p:sp>
      <p:grpSp>
        <p:nvGrpSpPr>
          <p:cNvPr id="165893" name="Group 5"/>
          <p:cNvGrpSpPr>
            <a:grpSpLocks/>
          </p:cNvGrpSpPr>
          <p:nvPr/>
        </p:nvGrpSpPr>
        <p:grpSpPr bwMode="auto">
          <a:xfrm>
            <a:off x="9685735" y="2089547"/>
            <a:ext cx="276820" cy="455414"/>
            <a:chOff x="0" y="0"/>
            <a:chExt cx="248" cy="408"/>
          </a:xfrm>
        </p:grpSpPr>
        <p:sp>
          <p:nvSpPr>
            <p:cNvPr id="31750" name="Line 6"/>
            <p:cNvSpPr>
              <a:spLocks noChangeShapeType="1"/>
            </p:cNvSpPr>
            <p:nvPr/>
          </p:nvSpPr>
          <p:spPr bwMode="auto">
            <a:xfrm rot="10800000">
              <a:off x="127" y="264"/>
              <a:ext cx="0" cy="144"/>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grpSp>
          <p:nvGrpSpPr>
            <p:cNvPr id="165895" name="Group 7"/>
            <p:cNvGrpSpPr>
              <a:grpSpLocks/>
            </p:cNvGrpSpPr>
            <p:nvPr/>
          </p:nvGrpSpPr>
          <p:grpSpPr bwMode="auto">
            <a:xfrm>
              <a:off x="0" y="0"/>
              <a:ext cx="248" cy="248"/>
              <a:chOff x="0" y="0"/>
              <a:chExt cx="248" cy="248"/>
            </a:xfrm>
          </p:grpSpPr>
          <p:sp>
            <p:nvSpPr>
              <p:cNvPr id="31752" name="Rectangle 8"/>
              <p:cNvSpPr>
                <a:spLocks/>
              </p:cNvSpPr>
              <p:nvPr/>
            </p:nvSpPr>
            <p:spPr bwMode="auto">
              <a:xfrm>
                <a:off x="38" y="3"/>
                <a:ext cx="105"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sp>
            <p:nvSpPr>
              <p:cNvPr id="31753" name="Oval 9"/>
              <p:cNvSpPr>
                <a:spLocks/>
              </p:cNvSpPr>
              <p:nvPr/>
            </p:nvSpPr>
            <p:spPr bwMode="auto">
              <a:xfrm>
                <a:off x="0" y="0"/>
                <a:ext cx="248" cy="248"/>
              </a:xfrm>
              <a:prstGeom prst="ellipse">
                <a:avLst/>
              </a:prstGeom>
              <a:no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grpSp>
    </p:spTree>
    <p:extLst>
      <p:ext uri="{BB962C8B-B14F-4D97-AF65-F5344CB8AC3E}">
        <p14:creationId xmlns:p14="http://schemas.microsoft.com/office/powerpoint/2010/main" val="306740039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921" name="Object 9"/>
          <p:cNvGraphicFramePr>
            <a:graphicFrameLocks noChangeAspect="1"/>
          </p:cNvGraphicFramePr>
          <p:nvPr/>
        </p:nvGraphicFramePr>
        <p:xfrm>
          <a:off x="2345531" y="69205"/>
          <a:ext cx="7608094" cy="3841998"/>
        </p:xfrm>
        <a:graphic>
          <a:graphicData uri="http://schemas.openxmlformats.org/presentationml/2006/ole">
            <mc:AlternateContent xmlns:mc="http://schemas.openxmlformats.org/markup-compatibility/2006">
              <mc:Choice xmlns:v="urn:schemas-microsoft-com:vml" Requires="v">
                <p:oleObj spid="_x0000_s11286" name="Image" r:id="rId3" imgW="12596825" imgH="6539683" progId="Photoshop.Image.11">
                  <p:embed/>
                </p:oleObj>
              </mc:Choice>
              <mc:Fallback>
                <p:oleObj name="Image" r:id="rId3" imgW="12596825" imgH="6539683" progId="Photoshop.Image.11">
                  <p:embed/>
                  <p:pic>
                    <p:nvPicPr>
                      <p:cNvPr id="166921" name="Object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5531" y="69205"/>
                        <a:ext cx="7608094" cy="384199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6914" name="Rectangle 2"/>
          <p:cNvSpPr>
            <a:spLocks noGrp="1" noChangeArrowheads="1"/>
          </p:cNvSpPr>
          <p:nvPr>
            <p:ph idx="1"/>
          </p:nvPr>
        </p:nvSpPr>
        <p:spPr bwMode="auto">
          <a:xfrm>
            <a:off x="2077641" y="4071937"/>
            <a:ext cx="8228707" cy="1500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Writing a New Post — Publishing</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 few moments after clicking the Publish button, the screen should refresh and you will see a yellow band across the top with the notice “</a:t>
            </a:r>
            <a:r>
              <a:rPr lang="en-US" altLang="en-US" sz="140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Post published</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and a link to “</a:t>
            </a:r>
            <a:r>
              <a:rPr lang="en-US" altLang="en-US" sz="140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View post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To view your new post, click the </a:t>
            </a:r>
            <a:r>
              <a:rPr lang="en-US" altLang="en-US" sz="140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View post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link.   </a:t>
            </a:r>
          </a:p>
        </p:txBody>
      </p:sp>
      <p:grpSp>
        <p:nvGrpSpPr>
          <p:cNvPr id="166916" name="Group 4"/>
          <p:cNvGrpSpPr>
            <a:grpSpLocks/>
          </p:cNvGrpSpPr>
          <p:nvPr/>
        </p:nvGrpSpPr>
        <p:grpSpPr bwMode="auto">
          <a:xfrm>
            <a:off x="3738563" y="482203"/>
            <a:ext cx="276820" cy="455414"/>
            <a:chOff x="0" y="0"/>
            <a:chExt cx="248" cy="408"/>
          </a:xfrm>
        </p:grpSpPr>
        <p:sp>
          <p:nvSpPr>
            <p:cNvPr id="32773" name="Line 5"/>
            <p:cNvSpPr>
              <a:spLocks noChangeShapeType="1"/>
            </p:cNvSpPr>
            <p:nvPr/>
          </p:nvSpPr>
          <p:spPr bwMode="auto">
            <a:xfrm rot="10800000">
              <a:off x="127" y="264"/>
              <a:ext cx="0" cy="144"/>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32774" name="Oval 6"/>
            <p:cNvSpPr>
              <a:spLocks/>
            </p:cNvSpPr>
            <p:nvPr/>
          </p:nvSpPr>
          <p:spPr bwMode="auto">
            <a:xfrm>
              <a:off x="0" y="0"/>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32775" name="Rectangle 7"/>
            <p:cNvSpPr>
              <a:spLocks/>
            </p:cNvSpPr>
            <p:nvPr/>
          </p:nvSpPr>
          <p:spPr bwMode="auto">
            <a:xfrm>
              <a:off x="38" y="3"/>
              <a:ext cx="105"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
        <p:nvSpPr>
          <p:cNvPr id="32776" name="Rectangle 8"/>
          <p:cNvSpPr>
            <a:spLocks/>
          </p:cNvSpPr>
          <p:nvPr/>
        </p:nvSpPr>
        <p:spPr bwMode="auto">
          <a:xfrm>
            <a:off x="1978298" y="3680323"/>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13</a:t>
            </a:r>
          </a:p>
        </p:txBody>
      </p:sp>
    </p:spTree>
    <p:extLst>
      <p:ext uri="{BB962C8B-B14F-4D97-AF65-F5344CB8AC3E}">
        <p14:creationId xmlns:p14="http://schemas.microsoft.com/office/powerpoint/2010/main" val="205415881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941" name="Object 5"/>
          <p:cNvGraphicFramePr>
            <a:graphicFrameLocks noChangeAspect="1"/>
          </p:cNvGraphicFramePr>
          <p:nvPr/>
        </p:nvGraphicFramePr>
        <p:xfrm>
          <a:off x="3202781" y="114970"/>
          <a:ext cx="5786438" cy="3796233"/>
        </p:xfrm>
        <a:graphic>
          <a:graphicData uri="http://schemas.openxmlformats.org/presentationml/2006/ole">
            <mc:AlternateContent xmlns:mc="http://schemas.openxmlformats.org/markup-compatibility/2006">
              <mc:Choice xmlns:v="urn:schemas-microsoft-com:vml" Requires="v">
                <p:oleObj spid="_x0000_s12310" name="Image" r:id="rId3" imgW="11555556" imgH="7580952" progId="Photoshop.Image.11">
                  <p:embed/>
                </p:oleObj>
              </mc:Choice>
              <mc:Fallback>
                <p:oleObj name="Image" r:id="rId3" imgW="11555556" imgH="7580952" progId="Photoshop.Image.11">
                  <p:embed/>
                  <p:pic>
                    <p:nvPicPr>
                      <p:cNvPr id="167941" name="Object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2781" y="114970"/>
                        <a:ext cx="5786438" cy="3796233"/>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7938" name="Rectangle 2"/>
          <p:cNvSpPr>
            <a:spLocks noGrp="1" noChangeArrowheads="1"/>
          </p:cNvSpPr>
          <p:nvPr>
            <p:ph idx="1"/>
          </p:nvPr>
        </p:nvSpPr>
        <p:spPr bwMode="auto">
          <a:xfrm>
            <a:off x="1981647" y="4018359"/>
            <a:ext cx="8228707" cy="17680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Writing a New Post — Publishing</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And you should see your brand new post on your web site. Congratulations! You’ve created your first post.</a:t>
            </a: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But wait there’s more, (like removing this bogus post from your site). Next we’ll look at basic editing.</a:t>
            </a:r>
          </a:p>
        </p:txBody>
      </p:sp>
      <p:sp>
        <p:nvSpPr>
          <p:cNvPr id="33796" name="Rectangle 4"/>
          <p:cNvSpPr>
            <a:spLocks/>
          </p:cNvSpPr>
          <p:nvPr/>
        </p:nvSpPr>
        <p:spPr bwMode="auto">
          <a:xfrm>
            <a:off x="1897931" y="3490568"/>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14</a:t>
            </a:r>
          </a:p>
        </p:txBody>
      </p:sp>
    </p:spTree>
    <p:extLst>
      <p:ext uri="{BB962C8B-B14F-4D97-AF65-F5344CB8AC3E}">
        <p14:creationId xmlns:p14="http://schemas.microsoft.com/office/powerpoint/2010/main" val="1517009576"/>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969" name="Object 9"/>
          <p:cNvGraphicFramePr>
            <a:graphicFrameLocks noChangeAspect="1"/>
          </p:cNvGraphicFramePr>
          <p:nvPr/>
        </p:nvGraphicFramePr>
        <p:xfrm>
          <a:off x="2506266" y="160735"/>
          <a:ext cx="7483078" cy="3618756"/>
        </p:xfrm>
        <a:graphic>
          <a:graphicData uri="http://schemas.openxmlformats.org/presentationml/2006/ole">
            <mc:AlternateContent xmlns:mc="http://schemas.openxmlformats.org/markup-compatibility/2006">
              <mc:Choice xmlns:v="urn:schemas-microsoft-com:vml" Requires="v">
                <p:oleObj spid="_x0000_s13334" name="Image" r:id="rId3" imgW="16253968" imgH="7860317" progId="Photoshop.Image.11">
                  <p:embed/>
                </p:oleObj>
              </mc:Choice>
              <mc:Fallback>
                <p:oleObj name="Image" r:id="rId3" imgW="16253968" imgH="7860317" progId="Photoshop.Image.11">
                  <p:embed/>
                  <p:pic>
                    <p:nvPicPr>
                      <p:cNvPr id="168969" name="Object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6266" y="160735"/>
                        <a:ext cx="7483078" cy="3618756"/>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8962" name="Rectangle 2"/>
          <p:cNvSpPr>
            <a:spLocks noGrp="1" noChangeArrowheads="1"/>
          </p:cNvSpPr>
          <p:nvPr>
            <p:ph idx="1"/>
          </p:nvPr>
        </p:nvSpPr>
        <p:spPr bwMode="auto">
          <a:xfrm>
            <a:off x="2559844" y="3750469"/>
            <a:ext cx="7358063" cy="2143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92500" lnSpcReduction="1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To begin editing a Post, return to your Wordpress Administration:</a:t>
            </a: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the “Site Admin” link of your web site navigation (under Admin or Meta) (for example, </a:t>
            </a:r>
            <a:r>
              <a:rPr lang="en-US" altLang="en-US" sz="1406" b="1">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solidFill>
                  <a:srgbClr val="33CC3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t>
            </a:r>
            <a:r>
              <a:rPr lang="en-US" altLang="en-US" sz="1406">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 </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OR</a:t>
            </a:r>
            <a:endPar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a:p>
            <a:pPr>
              <a:lnSpc>
                <a:spcPct val="120000"/>
              </a:lnSpc>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the Back button of your web browser,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OR</a:t>
            </a:r>
            <a:endPar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a:p>
            <a:pPr>
              <a:lnSpc>
                <a:spcPct val="120000"/>
              </a:lnSpc>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Type in the URL to you WP Admin in your browser </a:t>
            </a:r>
            <a:b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b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(for example, </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hlinkClick r:id="rId5"/>
              </a:rPr>
              <a:t>http://northeastwebdesign.com/wp-admin</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p>
        </p:txBody>
      </p:sp>
      <p:sp>
        <p:nvSpPr>
          <p:cNvPr id="34820" name="Rectangle 4"/>
          <p:cNvSpPr>
            <a:spLocks/>
          </p:cNvSpPr>
          <p:nvPr/>
        </p:nvSpPr>
        <p:spPr bwMode="auto">
          <a:xfrm>
            <a:off x="2219400" y="3603305"/>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15</a:t>
            </a:r>
          </a:p>
        </p:txBody>
      </p:sp>
      <p:grpSp>
        <p:nvGrpSpPr>
          <p:cNvPr id="168965" name="Group 5"/>
          <p:cNvGrpSpPr>
            <a:grpSpLocks/>
          </p:cNvGrpSpPr>
          <p:nvPr/>
        </p:nvGrpSpPr>
        <p:grpSpPr bwMode="auto">
          <a:xfrm flipH="1">
            <a:off x="8694539" y="3244825"/>
            <a:ext cx="830461" cy="410766"/>
            <a:chOff x="0" y="0"/>
            <a:chExt cx="744" cy="368"/>
          </a:xfrm>
        </p:grpSpPr>
        <p:sp>
          <p:nvSpPr>
            <p:cNvPr id="34822" name="Line 6"/>
            <p:cNvSpPr>
              <a:spLocks noChangeShapeType="1"/>
            </p:cNvSpPr>
            <p:nvPr/>
          </p:nvSpPr>
          <p:spPr bwMode="auto">
            <a:xfrm flipH="1">
              <a:off x="375"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34823" name="Rectangle 7"/>
            <p:cNvSpPr>
              <a:spLocks/>
            </p:cNvSpPr>
            <p:nvPr/>
          </p:nvSpPr>
          <p:spPr bwMode="auto">
            <a:xfrm>
              <a:off x="139"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sp>
          <p:nvSpPr>
            <p:cNvPr id="34824" name="Oval 8"/>
            <p:cNvSpPr>
              <a:spLocks/>
            </p:cNvSpPr>
            <p:nvPr/>
          </p:nvSpPr>
          <p:spPr bwMode="auto">
            <a:xfrm>
              <a:off x="0" y="0"/>
              <a:ext cx="368" cy="368"/>
            </a:xfrm>
            <a:prstGeom prst="ellipse">
              <a:avLst/>
            </a:prstGeom>
            <a:no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Tree>
    <p:extLst>
      <p:ext uri="{BB962C8B-B14F-4D97-AF65-F5344CB8AC3E}">
        <p14:creationId xmlns:p14="http://schemas.microsoft.com/office/powerpoint/2010/main" val="259299903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993" name="Object 9"/>
          <p:cNvGraphicFramePr>
            <a:graphicFrameLocks noChangeAspect="1"/>
          </p:cNvGraphicFramePr>
          <p:nvPr/>
        </p:nvGraphicFramePr>
        <p:xfrm>
          <a:off x="2506266" y="267891"/>
          <a:ext cx="7393781" cy="3575224"/>
        </p:xfrm>
        <a:graphic>
          <a:graphicData uri="http://schemas.openxmlformats.org/presentationml/2006/ole">
            <mc:AlternateContent xmlns:mc="http://schemas.openxmlformats.org/markup-compatibility/2006">
              <mc:Choice xmlns:v="urn:schemas-microsoft-com:vml" Requires="v">
                <p:oleObj spid="_x0000_s14358" name="Image" r:id="rId3" imgW="16253968" imgH="7860317" progId="Photoshop.Image.11">
                  <p:embed/>
                </p:oleObj>
              </mc:Choice>
              <mc:Fallback>
                <p:oleObj name="Image" r:id="rId3" imgW="16253968" imgH="7860317" progId="Photoshop.Image.11">
                  <p:embed/>
                  <p:pic>
                    <p:nvPicPr>
                      <p:cNvPr id="169993" name="Object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6266" y="267891"/>
                        <a:ext cx="7393781" cy="3575224"/>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9986" name="Rectangle 2"/>
          <p:cNvSpPr>
            <a:spLocks noGrp="1" noChangeArrowheads="1"/>
          </p:cNvSpPr>
          <p:nvPr>
            <p:ph idx="1"/>
          </p:nvPr>
        </p:nvSpPr>
        <p:spPr bwMode="auto">
          <a:xfrm>
            <a:off x="2345531" y="4071938"/>
            <a:ext cx="7358063" cy="13305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However, you get to your WP Administration, the important thing is the Posts link in the left-hand Posts navigation box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on the </a:t>
            </a:r>
            <a:r>
              <a:rPr lang="en-US" altLang="en-US" sz="140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Posts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link.</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35844" name="Rectangle 4"/>
          <p:cNvSpPr>
            <a:spLocks/>
          </p:cNvSpPr>
          <p:nvPr/>
        </p:nvSpPr>
        <p:spPr bwMode="auto">
          <a:xfrm>
            <a:off x="2058665" y="3584329"/>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16</a:t>
            </a:r>
          </a:p>
        </p:txBody>
      </p:sp>
      <p:grpSp>
        <p:nvGrpSpPr>
          <p:cNvPr id="169989" name="Group 5"/>
          <p:cNvGrpSpPr>
            <a:grpSpLocks/>
          </p:cNvGrpSpPr>
          <p:nvPr/>
        </p:nvGrpSpPr>
        <p:grpSpPr bwMode="auto">
          <a:xfrm flipH="1">
            <a:off x="2934891" y="1285875"/>
            <a:ext cx="830461" cy="410766"/>
            <a:chOff x="0" y="0"/>
            <a:chExt cx="744" cy="368"/>
          </a:xfrm>
        </p:grpSpPr>
        <p:sp>
          <p:nvSpPr>
            <p:cNvPr id="35846" name="Line 6"/>
            <p:cNvSpPr>
              <a:spLocks noChangeShapeType="1"/>
            </p:cNvSpPr>
            <p:nvPr/>
          </p:nvSpPr>
          <p:spPr bwMode="auto">
            <a:xfrm flipH="1">
              <a:off x="375"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35847" name="Rectangle 7"/>
            <p:cNvSpPr>
              <a:spLocks/>
            </p:cNvSpPr>
            <p:nvPr/>
          </p:nvSpPr>
          <p:spPr bwMode="auto">
            <a:xfrm>
              <a:off x="466"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sp>
          <p:nvSpPr>
            <p:cNvPr id="35848" name="Oval 8"/>
            <p:cNvSpPr>
              <a:spLocks/>
            </p:cNvSpPr>
            <p:nvPr/>
          </p:nvSpPr>
          <p:spPr bwMode="auto">
            <a:xfrm>
              <a:off x="0" y="0"/>
              <a:ext cx="368" cy="368"/>
            </a:xfrm>
            <a:prstGeom prst="ellipse">
              <a:avLst/>
            </a:prstGeom>
            <a:no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Tree>
    <p:extLst>
      <p:ext uri="{BB962C8B-B14F-4D97-AF65-F5344CB8AC3E}">
        <p14:creationId xmlns:p14="http://schemas.microsoft.com/office/powerpoint/2010/main" val="268821426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019" name="Object 11"/>
          <p:cNvGraphicFramePr>
            <a:graphicFrameLocks noChangeAspect="1"/>
          </p:cNvGraphicFramePr>
          <p:nvPr/>
        </p:nvGraphicFramePr>
        <p:xfrm>
          <a:off x="2184797" y="160735"/>
          <a:ext cx="7929563" cy="3530576"/>
        </p:xfrm>
        <a:graphic>
          <a:graphicData uri="http://schemas.openxmlformats.org/presentationml/2006/ole">
            <mc:AlternateContent xmlns:mc="http://schemas.openxmlformats.org/markup-compatibility/2006">
              <mc:Choice xmlns:v="urn:schemas-microsoft-com:vml" Requires="v">
                <p:oleObj spid="_x0000_s15382" name="Image" r:id="rId3" imgW="12977778" imgH="5777778" progId="Photoshop.Image.11">
                  <p:embed/>
                </p:oleObj>
              </mc:Choice>
              <mc:Fallback>
                <p:oleObj name="Image" r:id="rId3" imgW="12977778" imgH="5777778" progId="Photoshop.Image.11">
                  <p:embed/>
                  <p:pic>
                    <p:nvPicPr>
                      <p:cNvPr id="171019" name="Object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4797" y="160735"/>
                        <a:ext cx="7929563" cy="3530576"/>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1010" name="Rectangle 2"/>
          <p:cNvSpPr>
            <a:spLocks noGrp="1" noChangeArrowheads="1"/>
          </p:cNvSpPr>
          <p:nvPr>
            <p:ph idx="1"/>
          </p:nvPr>
        </p:nvSpPr>
        <p:spPr bwMode="auto">
          <a:xfrm>
            <a:off x="2238375" y="4018359"/>
            <a:ext cx="7358063" cy="17680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should see a list of all of your posts similar to Fig. 17. The top-most post should be the one you just published.</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To edit a post, click on the post’s title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36868" name="Rectangle 4"/>
          <p:cNvSpPr>
            <a:spLocks/>
          </p:cNvSpPr>
          <p:nvPr/>
        </p:nvSpPr>
        <p:spPr bwMode="auto">
          <a:xfrm>
            <a:off x="2299767" y="3787480"/>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17</a:t>
            </a:r>
          </a:p>
        </p:txBody>
      </p:sp>
      <p:grpSp>
        <p:nvGrpSpPr>
          <p:cNvPr id="171013" name="Group 5"/>
          <p:cNvGrpSpPr>
            <a:grpSpLocks/>
          </p:cNvGrpSpPr>
          <p:nvPr/>
        </p:nvGrpSpPr>
        <p:grpSpPr bwMode="auto">
          <a:xfrm>
            <a:off x="4327922" y="1446609"/>
            <a:ext cx="276820" cy="455414"/>
            <a:chOff x="0" y="0"/>
            <a:chExt cx="248" cy="408"/>
          </a:xfrm>
        </p:grpSpPr>
        <p:sp>
          <p:nvSpPr>
            <p:cNvPr id="36870" name="Line 6"/>
            <p:cNvSpPr>
              <a:spLocks noChangeShapeType="1"/>
            </p:cNvSpPr>
            <p:nvPr/>
          </p:nvSpPr>
          <p:spPr bwMode="auto">
            <a:xfrm rot="10800000">
              <a:off x="127" y="264"/>
              <a:ext cx="0" cy="144"/>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36871" name="Oval 7"/>
            <p:cNvSpPr>
              <a:spLocks/>
            </p:cNvSpPr>
            <p:nvPr/>
          </p:nvSpPr>
          <p:spPr bwMode="auto">
            <a:xfrm>
              <a:off x="0" y="0"/>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36872" name="Rectangle 8"/>
            <p:cNvSpPr>
              <a:spLocks/>
            </p:cNvSpPr>
            <p:nvPr/>
          </p:nvSpPr>
          <p:spPr bwMode="auto">
            <a:xfrm>
              <a:off x="38" y="3"/>
              <a:ext cx="105"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Tree>
    <p:extLst>
      <p:ext uri="{BB962C8B-B14F-4D97-AF65-F5344CB8AC3E}">
        <p14:creationId xmlns:p14="http://schemas.microsoft.com/office/powerpoint/2010/main" val="157135901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2063" name="Object 31"/>
          <p:cNvGraphicFramePr>
            <a:graphicFrameLocks noChangeAspect="1"/>
          </p:cNvGraphicFramePr>
          <p:nvPr/>
        </p:nvGraphicFramePr>
        <p:xfrm>
          <a:off x="2452688" y="160735"/>
          <a:ext cx="7447359" cy="3589734"/>
        </p:xfrm>
        <a:graphic>
          <a:graphicData uri="http://schemas.openxmlformats.org/presentationml/2006/ole">
            <mc:AlternateContent xmlns:mc="http://schemas.openxmlformats.org/markup-compatibility/2006">
              <mc:Choice xmlns:v="urn:schemas-microsoft-com:vml" Requires="v">
                <p:oleObj spid="_x0000_s16406" name="Image" r:id="rId3" imgW="12165079" imgH="6463492" progId="Photoshop.Image.11">
                  <p:embed/>
                </p:oleObj>
              </mc:Choice>
              <mc:Fallback>
                <p:oleObj name="Image" r:id="rId3" imgW="12165079" imgH="6463492" progId="Photoshop.Image.11">
                  <p:embed/>
                  <p:pic>
                    <p:nvPicPr>
                      <p:cNvPr id="172063" name="Object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2688" y="160735"/>
                        <a:ext cx="7447359" cy="3589734"/>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2034" name="Rectangle 2"/>
          <p:cNvSpPr>
            <a:spLocks noGrp="1" noChangeArrowheads="1"/>
          </p:cNvSpPr>
          <p:nvPr>
            <p:ph idx="1"/>
          </p:nvPr>
        </p:nvSpPr>
        <p:spPr bwMode="auto">
          <a:xfrm>
            <a:off x="2345531" y="3804047"/>
            <a:ext cx="7358063" cy="20359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should see your example post with the title, content, tags and category filled in. You’ll notice one little difference — the Publish box now has an </a:t>
            </a:r>
            <a:r>
              <a:rPr lang="en-US" altLang="en-US" sz="140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Update Post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button instead of </a:t>
            </a:r>
            <a:r>
              <a:rPr lang="en-US" altLang="en-US" sz="140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Publish</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a:p>
            <a:pPr>
              <a:lnSpc>
                <a:spcPct val="150000"/>
              </a:lnSpc>
              <a:spcBef>
                <a:spcPts val="492"/>
              </a:spcBef>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Now notice the row of icons just above your body content.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These are your basic editing buttons. [</a:t>
            </a:r>
            <a:r>
              <a:rPr lang="en-US" altLang="en-US" sz="1406" b="1" i="1">
                <a:solidFill>
                  <a:srgbClr val="000000"/>
                </a:solidFill>
                <a:latin typeface="Times New Roman" panose="02020603050405020304" pitchFamily="18" charset="0"/>
                <a:ea typeface="ＭＳ Ｐゴシック" panose="020B0600070205080204" pitchFamily="34" charset="-128"/>
                <a:sym typeface="Georgia" panose="02040502050405020303" pitchFamily="18" charset="0"/>
              </a:rPr>
              <a:t>Do the icon buttons look different?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Make certain you are in </a:t>
            </a:r>
            <a:r>
              <a:rPr lang="en-US" altLang="en-US" sz="140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Visual</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edit mode by clicking on the </a:t>
            </a:r>
            <a:r>
              <a:rPr lang="en-US" altLang="en-US" sz="140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Visua</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l tab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solidFill>
                  <a:srgbClr val="C02E1F"/>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B</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p>
        </p:txBody>
      </p:sp>
      <p:sp>
        <p:nvSpPr>
          <p:cNvPr id="37892" name="Rectangle 4"/>
          <p:cNvSpPr>
            <a:spLocks/>
          </p:cNvSpPr>
          <p:nvPr/>
        </p:nvSpPr>
        <p:spPr bwMode="auto">
          <a:xfrm>
            <a:off x="2005087" y="3547495"/>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17</a:t>
            </a:r>
          </a:p>
        </p:txBody>
      </p:sp>
      <p:grpSp>
        <p:nvGrpSpPr>
          <p:cNvPr id="172037" name="Group 5"/>
          <p:cNvGrpSpPr>
            <a:grpSpLocks/>
          </p:cNvGrpSpPr>
          <p:nvPr/>
        </p:nvGrpSpPr>
        <p:grpSpPr bwMode="auto">
          <a:xfrm>
            <a:off x="9364266" y="1553766"/>
            <a:ext cx="276820" cy="455414"/>
            <a:chOff x="0" y="0"/>
            <a:chExt cx="248" cy="408"/>
          </a:xfrm>
        </p:grpSpPr>
        <p:sp>
          <p:nvSpPr>
            <p:cNvPr id="37894" name="Line 6"/>
            <p:cNvSpPr>
              <a:spLocks noChangeShapeType="1"/>
            </p:cNvSpPr>
            <p:nvPr/>
          </p:nvSpPr>
          <p:spPr bwMode="auto">
            <a:xfrm rot="10800000">
              <a:off x="127" y="264"/>
              <a:ext cx="0" cy="144"/>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37895" name="Oval 7"/>
            <p:cNvSpPr>
              <a:spLocks/>
            </p:cNvSpPr>
            <p:nvPr/>
          </p:nvSpPr>
          <p:spPr bwMode="auto">
            <a:xfrm>
              <a:off x="0" y="0"/>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37896" name="Rectangle 8"/>
            <p:cNvSpPr>
              <a:spLocks/>
            </p:cNvSpPr>
            <p:nvPr/>
          </p:nvSpPr>
          <p:spPr bwMode="auto">
            <a:xfrm>
              <a:off x="38" y="3"/>
              <a:ext cx="105"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grpSp>
        <p:nvGrpSpPr>
          <p:cNvPr id="172039" name="Group 14"/>
          <p:cNvGrpSpPr>
            <a:grpSpLocks/>
          </p:cNvGrpSpPr>
          <p:nvPr/>
        </p:nvGrpSpPr>
        <p:grpSpPr bwMode="auto">
          <a:xfrm>
            <a:off x="3738563" y="1660922"/>
            <a:ext cx="3161109" cy="392906"/>
            <a:chOff x="0" y="0"/>
            <a:chExt cx="2832" cy="352"/>
          </a:xfrm>
        </p:grpSpPr>
        <p:sp>
          <p:nvSpPr>
            <p:cNvPr id="37903" name="Oval 15"/>
            <p:cNvSpPr>
              <a:spLocks/>
            </p:cNvSpPr>
            <p:nvPr/>
          </p:nvSpPr>
          <p:spPr bwMode="auto">
            <a:xfrm>
              <a:off x="16" y="16"/>
              <a:ext cx="2800" cy="320"/>
            </a:xfrm>
            <a:prstGeom prst="ellipse">
              <a:avLst/>
            </a:prstGeom>
            <a:noFill/>
            <a:ln w="12700">
              <a:noFill/>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pic>
          <p:nvPicPr>
            <p:cNvPr id="172041" name="Picture 1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32"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172062" name="Group 30"/>
          <p:cNvGrpSpPr>
            <a:grpSpLocks/>
          </p:cNvGrpSpPr>
          <p:nvPr/>
        </p:nvGrpSpPr>
        <p:grpSpPr bwMode="auto">
          <a:xfrm>
            <a:off x="6738938" y="1071562"/>
            <a:ext cx="276820" cy="429742"/>
            <a:chOff x="4960" y="1536"/>
            <a:chExt cx="248" cy="385"/>
          </a:xfrm>
        </p:grpSpPr>
        <p:grpSp>
          <p:nvGrpSpPr>
            <p:cNvPr id="172058" name="Group 10"/>
            <p:cNvGrpSpPr>
              <a:grpSpLocks/>
            </p:cNvGrpSpPr>
            <p:nvPr/>
          </p:nvGrpSpPr>
          <p:grpSpPr bwMode="auto">
            <a:xfrm rot="-171115">
              <a:off x="4960" y="1536"/>
              <a:ext cx="248" cy="248"/>
              <a:chOff x="0" y="0"/>
              <a:chExt cx="248" cy="248"/>
            </a:xfrm>
          </p:grpSpPr>
          <p:sp>
            <p:nvSpPr>
              <p:cNvPr id="37899" name="Rectangle 11"/>
              <p:cNvSpPr>
                <a:spLocks/>
              </p:cNvSpPr>
              <p:nvPr/>
            </p:nvSpPr>
            <p:spPr bwMode="auto">
              <a:xfrm>
                <a:off x="43" y="2"/>
                <a:ext cx="98"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C3150F"/>
                    </a:solidFill>
                    <a:effectLst>
                      <a:outerShdw blurRad="38100" dist="38100" dir="2700000" algn="tl">
                        <a:srgbClr val="C0C0C0"/>
                      </a:outerShdw>
                    </a:effectLst>
                    <a:latin typeface="Helvetica Neue" pitchFamily="18" charset="0"/>
                    <a:sym typeface="Helvetica Neue" pitchFamily="18" charset="0"/>
                  </a:rPr>
                  <a:t>B</a:t>
                </a:r>
              </a:p>
            </p:txBody>
          </p:sp>
          <p:sp>
            <p:nvSpPr>
              <p:cNvPr id="37900" name="Oval 12"/>
              <p:cNvSpPr>
                <a:spLocks/>
              </p:cNvSpPr>
              <p:nvPr/>
            </p:nvSpPr>
            <p:spPr bwMode="auto">
              <a:xfrm>
                <a:off x="0" y="0"/>
                <a:ext cx="248" cy="248"/>
              </a:xfrm>
              <a:prstGeom prst="ellipse">
                <a:avLst/>
              </a:prstGeom>
              <a:noFill/>
              <a:ln w="50800">
                <a:solidFill>
                  <a:srgbClr val="C02E10"/>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
          <p:nvSpPr>
            <p:cNvPr id="37901" name="Line 13"/>
            <p:cNvSpPr>
              <a:spLocks noChangeShapeType="1"/>
            </p:cNvSpPr>
            <p:nvPr/>
          </p:nvSpPr>
          <p:spPr bwMode="auto">
            <a:xfrm rot="10608740">
              <a:off x="5104" y="1776"/>
              <a:ext cx="0" cy="145"/>
            </a:xfrm>
            <a:prstGeom prst="line">
              <a:avLst/>
            </a:prstGeom>
            <a:noFill/>
            <a:ln w="50800">
              <a:solidFill>
                <a:srgbClr val="C02E1F"/>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grpSp>
    </p:spTree>
    <p:extLst>
      <p:ext uri="{BB962C8B-B14F-4D97-AF65-F5344CB8AC3E}">
        <p14:creationId xmlns:p14="http://schemas.microsoft.com/office/powerpoint/2010/main" val="287060324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3066" name="Object 10"/>
          <p:cNvGraphicFramePr>
            <a:graphicFrameLocks noChangeAspect="1"/>
          </p:cNvGraphicFramePr>
          <p:nvPr/>
        </p:nvGraphicFramePr>
        <p:xfrm>
          <a:off x="2399110" y="214312"/>
          <a:ext cx="7312298" cy="3804047"/>
        </p:xfrm>
        <a:graphic>
          <a:graphicData uri="http://schemas.openxmlformats.org/presentationml/2006/ole">
            <mc:AlternateContent xmlns:mc="http://schemas.openxmlformats.org/markup-compatibility/2006">
              <mc:Choice xmlns:v="urn:schemas-microsoft-com:vml" Requires="v">
                <p:oleObj spid="_x0000_s17430" name="Image" r:id="rId3" imgW="10400000" imgH="5587302" progId="Photoshop.Image.11">
                  <p:embed/>
                </p:oleObj>
              </mc:Choice>
              <mc:Fallback>
                <p:oleObj name="Image" r:id="rId3" imgW="10400000" imgH="5587302" progId="Photoshop.Image.11">
                  <p:embed/>
                  <p:pic>
                    <p:nvPicPr>
                      <p:cNvPr id="173066" name="Object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9110" y="214312"/>
                        <a:ext cx="7312298" cy="3804047"/>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3058" name="Rectangle 2"/>
          <p:cNvSpPr>
            <a:spLocks noGrp="1" noChangeArrowheads="1"/>
          </p:cNvSpPr>
          <p:nvPr>
            <p:ph idx="1"/>
          </p:nvPr>
        </p:nvSpPr>
        <p:spPr bwMode="auto">
          <a:xfrm>
            <a:off x="2399109" y="4179094"/>
            <a:ext cx="7358063" cy="16073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Let’s format some text.</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Highlight some text and the click the Bold button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p:txBody>
      </p:sp>
      <p:sp>
        <p:nvSpPr>
          <p:cNvPr id="38916" name="Rectangle 4"/>
          <p:cNvSpPr>
            <a:spLocks/>
          </p:cNvSpPr>
          <p:nvPr/>
        </p:nvSpPr>
        <p:spPr bwMode="auto">
          <a:xfrm>
            <a:off x="1951509" y="3585446"/>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18</a:t>
            </a:r>
          </a:p>
        </p:txBody>
      </p:sp>
      <p:grpSp>
        <p:nvGrpSpPr>
          <p:cNvPr id="173061" name="Group 5"/>
          <p:cNvGrpSpPr>
            <a:grpSpLocks/>
          </p:cNvGrpSpPr>
          <p:nvPr/>
        </p:nvGrpSpPr>
        <p:grpSpPr bwMode="auto">
          <a:xfrm>
            <a:off x="3943945" y="1580555"/>
            <a:ext cx="276820" cy="455414"/>
            <a:chOff x="0" y="0"/>
            <a:chExt cx="248" cy="408"/>
          </a:xfrm>
        </p:grpSpPr>
        <p:sp>
          <p:nvSpPr>
            <p:cNvPr id="38918" name="Line 6"/>
            <p:cNvSpPr>
              <a:spLocks noChangeShapeType="1"/>
            </p:cNvSpPr>
            <p:nvPr/>
          </p:nvSpPr>
          <p:spPr bwMode="auto">
            <a:xfrm rot="10800000">
              <a:off x="127" y="264"/>
              <a:ext cx="0" cy="144"/>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38919" name="Oval 7"/>
            <p:cNvSpPr>
              <a:spLocks/>
            </p:cNvSpPr>
            <p:nvPr/>
          </p:nvSpPr>
          <p:spPr bwMode="auto">
            <a:xfrm>
              <a:off x="0" y="0"/>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38920" name="Rectangle 8"/>
            <p:cNvSpPr>
              <a:spLocks/>
            </p:cNvSpPr>
            <p:nvPr/>
          </p:nvSpPr>
          <p:spPr bwMode="auto">
            <a:xfrm>
              <a:off x="38" y="3"/>
              <a:ext cx="105"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
        <p:nvSpPr>
          <p:cNvPr id="38921" name="Line 9"/>
          <p:cNvSpPr>
            <a:spLocks noChangeShapeType="1"/>
          </p:cNvSpPr>
          <p:nvPr/>
        </p:nvSpPr>
        <p:spPr bwMode="auto">
          <a:xfrm>
            <a:off x="4702969" y="2625328"/>
            <a:ext cx="0" cy="1714500"/>
          </a:xfrm>
          <a:prstGeom prst="line">
            <a:avLst/>
          </a:prstGeom>
          <a:noFill/>
          <a:ln w="50800">
            <a:solidFill>
              <a:srgbClr val="2D8BDA"/>
            </a:solidFill>
            <a:prstDash val="solid"/>
            <a:round/>
            <a:headEnd type="stealth" w="med" len="med"/>
            <a:tailEnd type="none" w="med" len="med"/>
          </a:ln>
        </p:spPr>
        <p:txBody>
          <a:bodyPr lIns="64290" tIns="32145" rIns="64290" bIns="32145"/>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Tree>
    <p:extLst>
      <p:ext uri="{BB962C8B-B14F-4D97-AF65-F5344CB8AC3E}">
        <p14:creationId xmlns:p14="http://schemas.microsoft.com/office/powerpoint/2010/main" val="93625310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91" name="Object 11"/>
          <p:cNvGraphicFramePr>
            <a:graphicFrameLocks noChangeAspect="1"/>
          </p:cNvGraphicFramePr>
          <p:nvPr/>
        </p:nvGraphicFramePr>
        <p:xfrm>
          <a:off x="2827735" y="160734"/>
          <a:ext cx="6151439" cy="3795117"/>
        </p:xfrm>
        <a:graphic>
          <a:graphicData uri="http://schemas.openxmlformats.org/presentationml/2006/ole">
            <mc:AlternateContent xmlns:mc="http://schemas.openxmlformats.org/markup-compatibility/2006">
              <mc:Choice xmlns:v="urn:schemas-microsoft-com:vml" Requires="v">
                <p:oleObj spid="_x0000_s18454" name="Image" r:id="rId3" imgW="8749206" imgH="5396825" progId="Photoshop.Image.11">
                  <p:embed/>
                </p:oleObj>
              </mc:Choice>
              <mc:Fallback>
                <p:oleObj name="Image" r:id="rId3" imgW="8749206" imgH="5396825" progId="Photoshop.Image.11">
                  <p:embed/>
                  <p:pic>
                    <p:nvPicPr>
                      <p:cNvPr id="174091" name="Object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7735" y="160734"/>
                        <a:ext cx="6151439" cy="3795117"/>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082" name="Rectangle 2"/>
          <p:cNvSpPr>
            <a:spLocks noGrp="1" noChangeArrowheads="1"/>
          </p:cNvSpPr>
          <p:nvPr>
            <p:ph idx="1"/>
          </p:nvPr>
        </p:nvSpPr>
        <p:spPr bwMode="auto">
          <a:xfrm>
            <a:off x="2613422" y="3964781"/>
            <a:ext cx="7358063" cy="20359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1F497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a:t>
            </a:r>
            <a:endParaRPr lang="en-US" altLang="en-US" sz="1687" b="1">
              <a:solidFill>
                <a:srgbClr val="1F497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Your highlighted text should now appear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bold</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So let’s talk about all the icon buttons and what they do. </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on the last icon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p:txBody>
      </p:sp>
      <p:sp>
        <p:nvSpPr>
          <p:cNvPr id="39940" name="Rectangle 4"/>
          <p:cNvSpPr>
            <a:spLocks/>
          </p:cNvSpPr>
          <p:nvPr/>
        </p:nvSpPr>
        <p:spPr bwMode="auto">
          <a:xfrm>
            <a:off x="2112244" y="3632327"/>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18</a:t>
            </a:r>
          </a:p>
        </p:txBody>
      </p:sp>
      <p:sp>
        <p:nvSpPr>
          <p:cNvPr id="39941" name="Line 5"/>
          <p:cNvSpPr>
            <a:spLocks noChangeShapeType="1"/>
          </p:cNvSpPr>
          <p:nvPr/>
        </p:nvSpPr>
        <p:spPr bwMode="auto">
          <a:xfrm>
            <a:off x="4220766" y="2625328"/>
            <a:ext cx="750094" cy="1500188"/>
          </a:xfrm>
          <a:prstGeom prst="line">
            <a:avLst/>
          </a:prstGeom>
          <a:noFill/>
          <a:ln w="50800">
            <a:solidFill>
              <a:srgbClr val="3F8BD7"/>
            </a:solidFill>
            <a:prstDash val="solid"/>
            <a:round/>
            <a:headEnd type="stealth" w="med" len="med"/>
            <a:tailEnd type="none" w="med" len="med"/>
          </a:ln>
        </p:spPr>
        <p:txBody>
          <a:bodyPr lIns="64290" tIns="32145" rIns="64290" bIns="32145"/>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grpSp>
        <p:nvGrpSpPr>
          <p:cNvPr id="174086" name="Group 6"/>
          <p:cNvGrpSpPr>
            <a:grpSpLocks/>
          </p:cNvGrpSpPr>
          <p:nvPr/>
        </p:nvGrpSpPr>
        <p:grpSpPr bwMode="auto">
          <a:xfrm>
            <a:off x="6783586" y="1607344"/>
            <a:ext cx="276820" cy="455414"/>
            <a:chOff x="0" y="0"/>
            <a:chExt cx="248" cy="408"/>
          </a:xfrm>
        </p:grpSpPr>
        <p:sp>
          <p:nvSpPr>
            <p:cNvPr id="39943" name="Line 7"/>
            <p:cNvSpPr>
              <a:spLocks noChangeShapeType="1"/>
            </p:cNvSpPr>
            <p:nvPr/>
          </p:nvSpPr>
          <p:spPr bwMode="auto">
            <a:xfrm rot="10800000">
              <a:off x="127" y="264"/>
              <a:ext cx="0" cy="144"/>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39944" name="Oval 8"/>
            <p:cNvSpPr>
              <a:spLocks/>
            </p:cNvSpPr>
            <p:nvPr/>
          </p:nvSpPr>
          <p:spPr bwMode="auto">
            <a:xfrm>
              <a:off x="0" y="0"/>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39945" name="Rectangle 9"/>
            <p:cNvSpPr>
              <a:spLocks/>
            </p:cNvSpPr>
            <p:nvPr/>
          </p:nvSpPr>
          <p:spPr bwMode="auto">
            <a:xfrm>
              <a:off x="38" y="3"/>
              <a:ext cx="105"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Tree>
    <p:extLst>
      <p:ext uri="{BB962C8B-B14F-4D97-AF65-F5344CB8AC3E}">
        <p14:creationId xmlns:p14="http://schemas.microsoft.com/office/powerpoint/2010/main" val="145719875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60181" y="1008508"/>
            <a:ext cx="5698883" cy="331977"/>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7691629" y="1268094"/>
            <a:ext cx="68325" cy="71373"/>
          </a:xfrm>
          <a:prstGeom prst="rect">
            <a:avLst/>
          </a:prstGeom>
          <a:blipFill>
            <a:blip r:embed="rId3" cstate="print"/>
            <a:stretch>
              <a:fillRect/>
            </a:stretch>
          </a:blipFill>
        </p:spPr>
        <p:txBody>
          <a:bodyPr wrap="square" lIns="0" tIns="0" rIns="0" bIns="0" rtlCol="0"/>
          <a:lstStyle/>
          <a:p>
            <a:endParaRPr sz="3800"/>
          </a:p>
        </p:txBody>
      </p:sp>
      <p:sp>
        <p:nvSpPr>
          <p:cNvPr id="4" name="object 4"/>
          <p:cNvSpPr/>
          <p:nvPr/>
        </p:nvSpPr>
        <p:spPr>
          <a:xfrm>
            <a:off x="7534656" y="1268094"/>
            <a:ext cx="68325" cy="71373"/>
          </a:xfrm>
          <a:prstGeom prst="rect">
            <a:avLst/>
          </a:prstGeom>
          <a:blipFill>
            <a:blip r:embed="rId3" cstate="print"/>
            <a:stretch>
              <a:fillRect/>
            </a:stretch>
          </a:blipFill>
        </p:spPr>
        <p:txBody>
          <a:bodyPr wrap="square" lIns="0" tIns="0" rIns="0" bIns="0" rtlCol="0"/>
          <a:lstStyle/>
          <a:p>
            <a:endParaRPr sz="3800"/>
          </a:p>
        </p:txBody>
      </p:sp>
      <p:sp>
        <p:nvSpPr>
          <p:cNvPr id="5" name="object 5"/>
          <p:cNvSpPr/>
          <p:nvPr/>
        </p:nvSpPr>
        <p:spPr>
          <a:xfrm>
            <a:off x="6565772" y="1023492"/>
            <a:ext cx="886460" cy="317880"/>
          </a:xfrm>
          <a:prstGeom prst="rect">
            <a:avLst/>
          </a:prstGeom>
          <a:blipFill>
            <a:blip r:embed="rId4" cstate="print"/>
            <a:stretch>
              <a:fillRect/>
            </a:stretch>
          </a:blipFill>
        </p:spPr>
        <p:txBody>
          <a:bodyPr wrap="square" lIns="0" tIns="0" rIns="0" bIns="0" rtlCol="0"/>
          <a:lstStyle/>
          <a:p>
            <a:endParaRPr sz="3800"/>
          </a:p>
        </p:txBody>
      </p:sp>
      <p:sp>
        <p:nvSpPr>
          <p:cNvPr id="6" name="object 6"/>
          <p:cNvSpPr/>
          <p:nvPr/>
        </p:nvSpPr>
        <p:spPr>
          <a:xfrm>
            <a:off x="3089911" y="1088009"/>
            <a:ext cx="86995" cy="130175"/>
          </a:xfrm>
          <a:custGeom>
            <a:avLst/>
            <a:gdLst/>
            <a:ahLst/>
            <a:cxnLst/>
            <a:rect l="l" t="t" r="r" b="b"/>
            <a:pathLst>
              <a:path w="86994" h="130175">
                <a:moveTo>
                  <a:pt x="43180" y="0"/>
                </a:moveTo>
                <a:lnTo>
                  <a:pt x="0" y="129793"/>
                </a:lnTo>
                <a:lnTo>
                  <a:pt x="86487" y="129793"/>
                </a:lnTo>
                <a:lnTo>
                  <a:pt x="43306" y="0"/>
                </a:lnTo>
                <a:close/>
              </a:path>
            </a:pathLst>
          </a:custGeom>
          <a:ln w="3175">
            <a:solidFill>
              <a:srgbClr val="446A1C"/>
            </a:solidFill>
          </a:ln>
        </p:spPr>
        <p:txBody>
          <a:bodyPr wrap="square" lIns="0" tIns="0" rIns="0" bIns="0" rtlCol="0"/>
          <a:lstStyle/>
          <a:p>
            <a:endParaRPr sz="3800"/>
          </a:p>
        </p:txBody>
      </p:sp>
      <p:sp>
        <p:nvSpPr>
          <p:cNvPr id="7" name="object 7"/>
          <p:cNvSpPr/>
          <p:nvPr/>
        </p:nvSpPr>
        <p:spPr>
          <a:xfrm>
            <a:off x="5793994" y="1077467"/>
            <a:ext cx="129285" cy="209422"/>
          </a:xfrm>
          <a:prstGeom prst="rect">
            <a:avLst/>
          </a:prstGeom>
          <a:blipFill>
            <a:blip r:embed="rId5" cstate="print"/>
            <a:stretch>
              <a:fillRect/>
            </a:stretch>
          </a:blipFill>
        </p:spPr>
        <p:txBody>
          <a:bodyPr wrap="square" lIns="0" tIns="0" rIns="0" bIns="0" rtlCol="0"/>
          <a:lstStyle/>
          <a:p>
            <a:endParaRPr sz="3800"/>
          </a:p>
        </p:txBody>
      </p:sp>
      <p:sp>
        <p:nvSpPr>
          <p:cNvPr id="8" name="object 8"/>
          <p:cNvSpPr/>
          <p:nvPr/>
        </p:nvSpPr>
        <p:spPr>
          <a:xfrm>
            <a:off x="3695445" y="1077467"/>
            <a:ext cx="129285" cy="209422"/>
          </a:xfrm>
          <a:prstGeom prst="rect">
            <a:avLst/>
          </a:prstGeom>
          <a:blipFill>
            <a:blip r:embed="rId5" cstate="print"/>
            <a:stretch>
              <a:fillRect/>
            </a:stretch>
          </a:blipFill>
        </p:spPr>
        <p:txBody>
          <a:bodyPr wrap="square" lIns="0" tIns="0" rIns="0" bIns="0" rtlCol="0"/>
          <a:lstStyle/>
          <a:p>
            <a:endParaRPr sz="3800"/>
          </a:p>
        </p:txBody>
      </p:sp>
      <p:sp>
        <p:nvSpPr>
          <p:cNvPr id="9" name="object 9"/>
          <p:cNvSpPr/>
          <p:nvPr/>
        </p:nvSpPr>
        <p:spPr>
          <a:xfrm>
            <a:off x="2121090" y="1077467"/>
            <a:ext cx="129400" cy="209422"/>
          </a:xfrm>
          <a:prstGeom prst="rect">
            <a:avLst/>
          </a:prstGeom>
          <a:blipFill>
            <a:blip r:embed="rId6" cstate="print"/>
            <a:stretch>
              <a:fillRect/>
            </a:stretch>
          </a:blipFill>
        </p:spPr>
        <p:txBody>
          <a:bodyPr wrap="square" lIns="0" tIns="0" rIns="0" bIns="0" rtlCol="0"/>
          <a:lstStyle/>
          <a:p>
            <a:endParaRPr sz="3800"/>
          </a:p>
        </p:txBody>
      </p:sp>
      <p:sp>
        <p:nvSpPr>
          <p:cNvPr id="10" name="object 10"/>
          <p:cNvSpPr/>
          <p:nvPr/>
        </p:nvSpPr>
        <p:spPr>
          <a:xfrm>
            <a:off x="6098921" y="1076833"/>
            <a:ext cx="83946" cy="105282"/>
          </a:xfrm>
          <a:prstGeom prst="rect">
            <a:avLst/>
          </a:prstGeom>
          <a:blipFill>
            <a:blip r:embed="rId7" cstate="print"/>
            <a:stretch>
              <a:fillRect/>
            </a:stretch>
          </a:blipFill>
        </p:spPr>
        <p:txBody>
          <a:bodyPr wrap="square" lIns="0" tIns="0" rIns="0" bIns="0" rtlCol="0"/>
          <a:lstStyle/>
          <a:p>
            <a:endParaRPr sz="3800"/>
          </a:p>
        </p:txBody>
      </p:sp>
      <p:sp>
        <p:nvSpPr>
          <p:cNvPr id="11" name="object 11"/>
          <p:cNvSpPr/>
          <p:nvPr/>
        </p:nvSpPr>
        <p:spPr>
          <a:xfrm>
            <a:off x="6356477" y="1076326"/>
            <a:ext cx="86233" cy="88391"/>
          </a:xfrm>
          <a:prstGeom prst="rect">
            <a:avLst/>
          </a:prstGeom>
          <a:blipFill>
            <a:blip r:embed="rId8" cstate="print"/>
            <a:stretch>
              <a:fillRect/>
            </a:stretch>
          </a:blipFill>
        </p:spPr>
        <p:txBody>
          <a:bodyPr wrap="square" lIns="0" tIns="0" rIns="0" bIns="0" rtlCol="0"/>
          <a:lstStyle/>
          <a:p>
            <a:endParaRPr sz="3800"/>
          </a:p>
        </p:txBody>
      </p:sp>
      <p:sp>
        <p:nvSpPr>
          <p:cNvPr id="12" name="object 12"/>
          <p:cNvSpPr/>
          <p:nvPr/>
        </p:nvSpPr>
        <p:spPr>
          <a:xfrm>
            <a:off x="5522849" y="1076326"/>
            <a:ext cx="86232" cy="88391"/>
          </a:xfrm>
          <a:prstGeom prst="rect">
            <a:avLst/>
          </a:prstGeom>
          <a:blipFill>
            <a:blip r:embed="rId8" cstate="print"/>
            <a:stretch>
              <a:fillRect/>
            </a:stretch>
          </a:blipFill>
        </p:spPr>
        <p:txBody>
          <a:bodyPr wrap="square" lIns="0" tIns="0" rIns="0" bIns="0" rtlCol="0"/>
          <a:lstStyle/>
          <a:p>
            <a:endParaRPr sz="3800"/>
          </a:p>
        </p:txBody>
      </p:sp>
      <p:sp>
        <p:nvSpPr>
          <p:cNvPr id="13" name="object 13"/>
          <p:cNvSpPr/>
          <p:nvPr/>
        </p:nvSpPr>
        <p:spPr>
          <a:xfrm>
            <a:off x="5185410" y="1074419"/>
            <a:ext cx="160527" cy="215772"/>
          </a:xfrm>
          <a:prstGeom prst="rect">
            <a:avLst/>
          </a:prstGeom>
          <a:blipFill>
            <a:blip r:embed="rId9" cstate="print"/>
            <a:stretch>
              <a:fillRect/>
            </a:stretch>
          </a:blipFill>
        </p:spPr>
        <p:txBody>
          <a:bodyPr wrap="square" lIns="0" tIns="0" rIns="0" bIns="0" rtlCol="0"/>
          <a:lstStyle/>
          <a:p>
            <a:endParaRPr sz="3800"/>
          </a:p>
        </p:txBody>
      </p:sp>
      <p:sp>
        <p:nvSpPr>
          <p:cNvPr id="14" name="object 14"/>
          <p:cNvSpPr/>
          <p:nvPr/>
        </p:nvSpPr>
        <p:spPr>
          <a:xfrm>
            <a:off x="4095751" y="1074419"/>
            <a:ext cx="160527" cy="215772"/>
          </a:xfrm>
          <a:prstGeom prst="rect">
            <a:avLst/>
          </a:prstGeom>
          <a:blipFill>
            <a:blip r:embed="rId9" cstate="print"/>
            <a:stretch>
              <a:fillRect/>
            </a:stretch>
          </a:blipFill>
        </p:spPr>
        <p:txBody>
          <a:bodyPr wrap="square" lIns="0" tIns="0" rIns="0" bIns="0" rtlCol="0"/>
          <a:lstStyle/>
          <a:p>
            <a:endParaRPr sz="3800"/>
          </a:p>
        </p:txBody>
      </p:sp>
      <p:sp>
        <p:nvSpPr>
          <p:cNvPr id="15" name="object 15"/>
          <p:cNvSpPr/>
          <p:nvPr/>
        </p:nvSpPr>
        <p:spPr>
          <a:xfrm>
            <a:off x="6295391" y="1029717"/>
            <a:ext cx="226695" cy="306705"/>
          </a:xfrm>
          <a:custGeom>
            <a:avLst/>
            <a:gdLst/>
            <a:ahLst/>
            <a:cxnLst/>
            <a:rect l="l" t="t" r="r" b="b"/>
            <a:pathLst>
              <a:path w="226695" h="306705">
                <a:moveTo>
                  <a:pt x="18414" y="0"/>
                </a:moveTo>
                <a:lnTo>
                  <a:pt x="97409" y="0"/>
                </a:lnTo>
                <a:lnTo>
                  <a:pt x="105410" y="0"/>
                </a:lnTo>
                <a:lnTo>
                  <a:pt x="112013" y="254"/>
                </a:lnTo>
                <a:lnTo>
                  <a:pt x="156892" y="7741"/>
                </a:lnTo>
                <a:lnTo>
                  <a:pt x="194319" y="32684"/>
                </a:lnTo>
                <a:lnTo>
                  <a:pt x="210339" y="75011"/>
                </a:lnTo>
                <a:lnTo>
                  <a:pt x="210693" y="83820"/>
                </a:lnTo>
                <a:lnTo>
                  <a:pt x="210435" y="91293"/>
                </a:lnTo>
                <a:lnTo>
                  <a:pt x="195325" y="134238"/>
                </a:lnTo>
                <a:lnTo>
                  <a:pt x="164830" y="158083"/>
                </a:lnTo>
                <a:lnTo>
                  <a:pt x="151384" y="163322"/>
                </a:lnTo>
                <a:lnTo>
                  <a:pt x="155956" y="165481"/>
                </a:lnTo>
                <a:lnTo>
                  <a:pt x="175640" y="182753"/>
                </a:lnTo>
                <a:lnTo>
                  <a:pt x="179197" y="187198"/>
                </a:lnTo>
                <a:lnTo>
                  <a:pt x="194818" y="217550"/>
                </a:lnTo>
                <a:lnTo>
                  <a:pt x="220599" y="277749"/>
                </a:lnTo>
                <a:lnTo>
                  <a:pt x="222885" y="283718"/>
                </a:lnTo>
                <a:lnTo>
                  <a:pt x="224536" y="288036"/>
                </a:lnTo>
                <a:lnTo>
                  <a:pt x="225298" y="290830"/>
                </a:lnTo>
                <a:lnTo>
                  <a:pt x="226060" y="293497"/>
                </a:lnTo>
                <a:lnTo>
                  <a:pt x="226440" y="295656"/>
                </a:lnTo>
                <a:lnTo>
                  <a:pt x="226440" y="297307"/>
                </a:lnTo>
                <a:lnTo>
                  <a:pt x="226440" y="298958"/>
                </a:lnTo>
                <a:lnTo>
                  <a:pt x="226187" y="300482"/>
                </a:lnTo>
                <a:lnTo>
                  <a:pt x="225551" y="301625"/>
                </a:lnTo>
                <a:lnTo>
                  <a:pt x="224917" y="302768"/>
                </a:lnTo>
                <a:lnTo>
                  <a:pt x="223393" y="303784"/>
                </a:lnTo>
                <a:lnTo>
                  <a:pt x="220980" y="304546"/>
                </a:lnTo>
                <a:lnTo>
                  <a:pt x="218694" y="305435"/>
                </a:lnTo>
                <a:lnTo>
                  <a:pt x="215137" y="305943"/>
                </a:lnTo>
                <a:lnTo>
                  <a:pt x="210693" y="306197"/>
                </a:lnTo>
                <a:lnTo>
                  <a:pt x="206121" y="306578"/>
                </a:lnTo>
                <a:lnTo>
                  <a:pt x="199898" y="306705"/>
                </a:lnTo>
                <a:lnTo>
                  <a:pt x="192024" y="306705"/>
                </a:lnTo>
                <a:lnTo>
                  <a:pt x="185420" y="306705"/>
                </a:lnTo>
                <a:lnTo>
                  <a:pt x="180086" y="306578"/>
                </a:lnTo>
                <a:lnTo>
                  <a:pt x="176149" y="306197"/>
                </a:lnTo>
                <a:lnTo>
                  <a:pt x="172212" y="305943"/>
                </a:lnTo>
                <a:lnTo>
                  <a:pt x="169163" y="305308"/>
                </a:lnTo>
                <a:lnTo>
                  <a:pt x="166877" y="304419"/>
                </a:lnTo>
                <a:lnTo>
                  <a:pt x="164592" y="303657"/>
                </a:lnTo>
                <a:lnTo>
                  <a:pt x="162940" y="302513"/>
                </a:lnTo>
                <a:lnTo>
                  <a:pt x="162051" y="301117"/>
                </a:lnTo>
                <a:lnTo>
                  <a:pt x="161162" y="299847"/>
                </a:lnTo>
                <a:lnTo>
                  <a:pt x="160274" y="298196"/>
                </a:lnTo>
                <a:lnTo>
                  <a:pt x="159638" y="296291"/>
                </a:lnTo>
                <a:lnTo>
                  <a:pt x="132334" y="228219"/>
                </a:lnTo>
                <a:lnTo>
                  <a:pt x="129032" y="220472"/>
                </a:lnTo>
                <a:lnTo>
                  <a:pt x="125857" y="213613"/>
                </a:lnTo>
                <a:lnTo>
                  <a:pt x="122682" y="207645"/>
                </a:lnTo>
                <a:lnTo>
                  <a:pt x="119507" y="201675"/>
                </a:lnTo>
                <a:lnTo>
                  <a:pt x="98806" y="183642"/>
                </a:lnTo>
                <a:lnTo>
                  <a:pt x="93852" y="181483"/>
                </a:lnTo>
                <a:lnTo>
                  <a:pt x="88011" y="180467"/>
                </a:lnTo>
                <a:lnTo>
                  <a:pt x="81407" y="180467"/>
                </a:lnTo>
                <a:lnTo>
                  <a:pt x="61975" y="180467"/>
                </a:lnTo>
                <a:lnTo>
                  <a:pt x="61975" y="296799"/>
                </a:lnTo>
                <a:lnTo>
                  <a:pt x="61975" y="298450"/>
                </a:lnTo>
                <a:lnTo>
                  <a:pt x="61468" y="299847"/>
                </a:lnTo>
                <a:lnTo>
                  <a:pt x="60451" y="301117"/>
                </a:lnTo>
                <a:lnTo>
                  <a:pt x="59436" y="302260"/>
                </a:lnTo>
                <a:lnTo>
                  <a:pt x="57785" y="303403"/>
                </a:lnTo>
                <a:lnTo>
                  <a:pt x="55372" y="304164"/>
                </a:lnTo>
                <a:lnTo>
                  <a:pt x="53086" y="304926"/>
                </a:lnTo>
                <a:lnTo>
                  <a:pt x="49911" y="305562"/>
                </a:lnTo>
                <a:lnTo>
                  <a:pt x="45974" y="306070"/>
                </a:lnTo>
                <a:lnTo>
                  <a:pt x="42037" y="306450"/>
                </a:lnTo>
                <a:lnTo>
                  <a:pt x="37084" y="306705"/>
                </a:lnTo>
                <a:lnTo>
                  <a:pt x="30861" y="306705"/>
                </a:lnTo>
                <a:lnTo>
                  <a:pt x="24892" y="306705"/>
                </a:lnTo>
                <a:lnTo>
                  <a:pt x="6350" y="304164"/>
                </a:lnTo>
                <a:lnTo>
                  <a:pt x="3937" y="303403"/>
                </a:lnTo>
                <a:lnTo>
                  <a:pt x="2286" y="302260"/>
                </a:lnTo>
                <a:lnTo>
                  <a:pt x="1397" y="301117"/>
                </a:lnTo>
                <a:lnTo>
                  <a:pt x="508" y="299847"/>
                </a:lnTo>
                <a:lnTo>
                  <a:pt x="0" y="298450"/>
                </a:lnTo>
                <a:lnTo>
                  <a:pt x="0" y="296799"/>
                </a:lnTo>
                <a:lnTo>
                  <a:pt x="0" y="19685"/>
                </a:lnTo>
                <a:lnTo>
                  <a:pt x="0" y="12700"/>
                </a:lnTo>
                <a:lnTo>
                  <a:pt x="1777" y="7747"/>
                </a:lnTo>
                <a:lnTo>
                  <a:pt x="5334" y="4699"/>
                </a:lnTo>
                <a:lnTo>
                  <a:pt x="8889" y="1650"/>
                </a:lnTo>
                <a:lnTo>
                  <a:pt x="13208" y="0"/>
                </a:lnTo>
                <a:lnTo>
                  <a:pt x="18414" y="0"/>
                </a:lnTo>
                <a:close/>
              </a:path>
            </a:pathLst>
          </a:custGeom>
          <a:ln w="3175">
            <a:solidFill>
              <a:srgbClr val="446A1C"/>
            </a:solidFill>
          </a:ln>
        </p:spPr>
        <p:txBody>
          <a:bodyPr wrap="square" lIns="0" tIns="0" rIns="0" bIns="0" rtlCol="0"/>
          <a:lstStyle/>
          <a:p>
            <a:endParaRPr sz="3800"/>
          </a:p>
        </p:txBody>
      </p:sp>
      <p:sp>
        <p:nvSpPr>
          <p:cNvPr id="16" name="object 16"/>
          <p:cNvSpPr/>
          <p:nvPr/>
        </p:nvSpPr>
        <p:spPr>
          <a:xfrm>
            <a:off x="6037834" y="1029717"/>
            <a:ext cx="209550" cy="306705"/>
          </a:xfrm>
          <a:custGeom>
            <a:avLst/>
            <a:gdLst/>
            <a:ahLst/>
            <a:cxnLst/>
            <a:rect l="l" t="t" r="r" b="b"/>
            <a:pathLst>
              <a:path w="209550" h="306705">
                <a:moveTo>
                  <a:pt x="20954" y="0"/>
                </a:moveTo>
                <a:lnTo>
                  <a:pt x="92963" y="0"/>
                </a:lnTo>
                <a:lnTo>
                  <a:pt x="100202" y="0"/>
                </a:lnTo>
                <a:lnTo>
                  <a:pt x="107061" y="381"/>
                </a:lnTo>
                <a:lnTo>
                  <a:pt x="113537" y="888"/>
                </a:lnTo>
                <a:lnTo>
                  <a:pt x="120141" y="1397"/>
                </a:lnTo>
                <a:lnTo>
                  <a:pt x="127888" y="2667"/>
                </a:lnTo>
                <a:lnTo>
                  <a:pt x="164718" y="14478"/>
                </a:lnTo>
                <a:lnTo>
                  <a:pt x="197421" y="45100"/>
                </a:lnTo>
                <a:lnTo>
                  <a:pt x="208710" y="83667"/>
                </a:lnTo>
                <a:lnTo>
                  <a:pt x="209041" y="92710"/>
                </a:lnTo>
                <a:lnTo>
                  <a:pt x="208539" y="105209"/>
                </a:lnTo>
                <a:lnTo>
                  <a:pt x="196461" y="147826"/>
                </a:lnTo>
                <a:lnTo>
                  <a:pt x="169529" y="178061"/>
                </a:lnTo>
                <a:lnTo>
                  <a:pt x="128311" y="195371"/>
                </a:lnTo>
                <a:lnTo>
                  <a:pt x="87502" y="199389"/>
                </a:lnTo>
                <a:lnTo>
                  <a:pt x="61975" y="199389"/>
                </a:lnTo>
                <a:lnTo>
                  <a:pt x="61975" y="296799"/>
                </a:lnTo>
                <a:lnTo>
                  <a:pt x="61975" y="298450"/>
                </a:lnTo>
                <a:lnTo>
                  <a:pt x="61467" y="299847"/>
                </a:lnTo>
                <a:lnTo>
                  <a:pt x="60451" y="301117"/>
                </a:lnTo>
                <a:lnTo>
                  <a:pt x="59436" y="302260"/>
                </a:lnTo>
                <a:lnTo>
                  <a:pt x="57785" y="303403"/>
                </a:lnTo>
                <a:lnTo>
                  <a:pt x="55371" y="304164"/>
                </a:lnTo>
                <a:lnTo>
                  <a:pt x="53086" y="304926"/>
                </a:lnTo>
                <a:lnTo>
                  <a:pt x="49911" y="305562"/>
                </a:lnTo>
                <a:lnTo>
                  <a:pt x="45974" y="306070"/>
                </a:lnTo>
                <a:lnTo>
                  <a:pt x="42037" y="306450"/>
                </a:lnTo>
                <a:lnTo>
                  <a:pt x="37083" y="306705"/>
                </a:lnTo>
                <a:lnTo>
                  <a:pt x="30861" y="306705"/>
                </a:lnTo>
                <a:lnTo>
                  <a:pt x="24891" y="306705"/>
                </a:lnTo>
                <a:lnTo>
                  <a:pt x="6350" y="304164"/>
                </a:lnTo>
                <a:lnTo>
                  <a:pt x="3937" y="303403"/>
                </a:lnTo>
                <a:lnTo>
                  <a:pt x="2286" y="302260"/>
                </a:lnTo>
                <a:lnTo>
                  <a:pt x="1396" y="301117"/>
                </a:lnTo>
                <a:lnTo>
                  <a:pt x="507" y="299847"/>
                </a:lnTo>
                <a:lnTo>
                  <a:pt x="0" y="298450"/>
                </a:lnTo>
                <a:lnTo>
                  <a:pt x="0" y="296799"/>
                </a:lnTo>
                <a:lnTo>
                  <a:pt x="0" y="22225"/>
                </a:lnTo>
                <a:lnTo>
                  <a:pt x="0" y="14859"/>
                </a:lnTo>
                <a:lnTo>
                  <a:pt x="1904" y="9271"/>
                </a:lnTo>
                <a:lnTo>
                  <a:pt x="5714" y="5587"/>
                </a:lnTo>
                <a:lnTo>
                  <a:pt x="9651" y="1905"/>
                </a:lnTo>
                <a:lnTo>
                  <a:pt x="14731" y="0"/>
                </a:lnTo>
                <a:lnTo>
                  <a:pt x="20954"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5733034" y="1029717"/>
            <a:ext cx="254000" cy="305435"/>
          </a:xfrm>
          <a:custGeom>
            <a:avLst/>
            <a:gdLst/>
            <a:ahLst/>
            <a:cxnLst/>
            <a:rect l="l" t="t" r="r" b="b"/>
            <a:pathLst>
              <a:path w="254000" h="305434">
                <a:moveTo>
                  <a:pt x="18414" y="0"/>
                </a:moveTo>
                <a:lnTo>
                  <a:pt x="96646" y="0"/>
                </a:lnTo>
                <a:lnTo>
                  <a:pt x="116322" y="615"/>
                </a:lnTo>
                <a:lnTo>
                  <a:pt x="165988" y="9651"/>
                </a:lnTo>
                <a:lnTo>
                  <a:pt x="203529" y="29136"/>
                </a:lnTo>
                <a:lnTo>
                  <a:pt x="230997" y="58912"/>
                </a:lnTo>
                <a:lnTo>
                  <a:pt x="247886" y="98613"/>
                </a:lnTo>
                <a:lnTo>
                  <a:pt x="253618" y="148209"/>
                </a:lnTo>
                <a:lnTo>
                  <a:pt x="252928" y="168423"/>
                </a:lnTo>
                <a:lnTo>
                  <a:pt x="242569" y="220091"/>
                </a:lnTo>
                <a:lnTo>
                  <a:pt x="220763" y="258613"/>
                </a:lnTo>
                <a:lnTo>
                  <a:pt x="188404" y="285099"/>
                </a:lnTo>
                <a:lnTo>
                  <a:pt x="145801" y="300325"/>
                </a:lnTo>
                <a:lnTo>
                  <a:pt x="91312" y="305308"/>
                </a:lnTo>
                <a:lnTo>
                  <a:pt x="18414" y="305308"/>
                </a:lnTo>
                <a:lnTo>
                  <a:pt x="13207" y="305308"/>
                </a:lnTo>
                <a:lnTo>
                  <a:pt x="8889" y="303784"/>
                </a:lnTo>
                <a:lnTo>
                  <a:pt x="5333" y="300736"/>
                </a:lnTo>
                <a:lnTo>
                  <a:pt x="1777" y="297688"/>
                </a:lnTo>
                <a:lnTo>
                  <a:pt x="0" y="292608"/>
                </a:lnTo>
                <a:lnTo>
                  <a:pt x="0" y="285750"/>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18" name="object 18"/>
          <p:cNvSpPr/>
          <p:nvPr/>
        </p:nvSpPr>
        <p:spPr>
          <a:xfrm>
            <a:off x="5461762" y="1029717"/>
            <a:ext cx="226695" cy="306705"/>
          </a:xfrm>
          <a:custGeom>
            <a:avLst/>
            <a:gdLst/>
            <a:ahLst/>
            <a:cxnLst/>
            <a:rect l="l" t="t" r="r" b="b"/>
            <a:pathLst>
              <a:path w="226695" h="306705">
                <a:moveTo>
                  <a:pt x="18414" y="0"/>
                </a:moveTo>
                <a:lnTo>
                  <a:pt x="97409" y="0"/>
                </a:lnTo>
                <a:lnTo>
                  <a:pt x="105410" y="0"/>
                </a:lnTo>
                <a:lnTo>
                  <a:pt x="112013" y="254"/>
                </a:lnTo>
                <a:lnTo>
                  <a:pt x="156892" y="7741"/>
                </a:lnTo>
                <a:lnTo>
                  <a:pt x="194319" y="32684"/>
                </a:lnTo>
                <a:lnTo>
                  <a:pt x="210339" y="75011"/>
                </a:lnTo>
                <a:lnTo>
                  <a:pt x="210692" y="83820"/>
                </a:lnTo>
                <a:lnTo>
                  <a:pt x="210435" y="91293"/>
                </a:lnTo>
                <a:lnTo>
                  <a:pt x="195325" y="134238"/>
                </a:lnTo>
                <a:lnTo>
                  <a:pt x="164830" y="158083"/>
                </a:lnTo>
                <a:lnTo>
                  <a:pt x="151384" y="163322"/>
                </a:lnTo>
                <a:lnTo>
                  <a:pt x="155955" y="165481"/>
                </a:lnTo>
                <a:lnTo>
                  <a:pt x="175640" y="182753"/>
                </a:lnTo>
                <a:lnTo>
                  <a:pt x="179197" y="187198"/>
                </a:lnTo>
                <a:lnTo>
                  <a:pt x="194817" y="217550"/>
                </a:lnTo>
                <a:lnTo>
                  <a:pt x="220599" y="277749"/>
                </a:lnTo>
                <a:lnTo>
                  <a:pt x="222885" y="283718"/>
                </a:lnTo>
                <a:lnTo>
                  <a:pt x="224536" y="288036"/>
                </a:lnTo>
                <a:lnTo>
                  <a:pt x="225298" y="290830"/>
                </a:lnTo>
                <a:lnTo>
                  <a:pt x="226060" y="293497"/>
                </a:lnTo>
                <a:lnTo>
                  <a:pt x="226440" y="295656"/>
                </a:lnTo>
                <a:lnTo>
                  <a:pt x="226440" y="297307"/>
                </a:lnTo>
                <a:lnTo>
                  <a:pt x="226440" y="298958"/>
                </a:lnTo>
                <a:lnTo>
                  <a:pt x="226187" y="300482"/>
                </a:lnTo>
                <a:lnTo>
                  <a:pt x="225551" y="301625"/>
                </a:lnTo>
                <a:lnTo>
                  <a:pt x="224916" y="302768"/>
                </a:lnTo>
                <a:lnTo>
                  <a:pt x="223392" y="303784"/>
                </a:lnTo>
                <a:lnTo>
                  <a:pt x="220979" y="304546"/>
                </a:lnTo>
                <a:lnTo>
                  <a:pt x="218693" y="305435"/>
                </a:lnTo>
                <a:lnTo>
                  <a:pt x="215137" y="305943"/>
                </a:lnTo>
                <a:lnTo>
                  <a:pt x="210692" y="306197"/>
                </a:lnTo>
                <a:lnTo>
                  <a:pt x="206121" y="306578"/>
                </a:lnTo>
                <a:lnTo>
                  <a:pt x="199898" y="306705"/>
                </a:lnTo>
                <a:lnTo>
                  <a:pt x="192024" y="306705"/>
                </a:lnTo>
                <a:lnTo>
                  <a:pt x="185420" y="306705"/>
                </a:lnTo>
                <a:lnTo>
                  <a:pt x="180086" y="306578"/>
                </a:lnTo>
                <a:lnTo>
                  <a:pt x="176149" y="306197"/>
                </a:lnTo>
                <a:lnTo>
                  <a:pt x="172212" y="305943"/>
                </a:lnTo>
                <a:lnTo>
                  <a:pt x="169163" y="305308"/>
                </a:lnTo>
                <a:lnTo>
                  <a:pt x="166877" y="304419"/>
                </a:lnTo>
                <a:lnTo>
                  <a:pt x="164591" y="303657"/>
                </a:lnTo>
                <a:lnTo>
                  <a:pt x="162940" y="302513"/>
                </a:lnTo>
                <a:lnTo>
                  <a:pt x="162051" y="301117"/>
                </a:lnTo>
                <a:lnTo>
                  <a:pt x="161162" y="299847"/>
                </a:lnTo>
                <a:lnTo>
                  <a:pt x="160274" y="298196"/>
                </a:lnTo>
                <a:lnTo>
                  <a:pt x="159638" y="296291"/>
                </a:lnTo>
                <a:lnTo>
                  <a:pt x="132334" y="228219"/>
                </a:lnTo>
                <a:lnTo>
                  <a:pt x="129032" y="220472"/>
                </a:lnTo>
                <a:lnTo>
                  <a:pt x="125857" y="213613"/>
                </a:lnTo>
                <a:lnTo>
                  <a:pt x="122682" y="207645"/>
                </a:lnTo>
                <a:lnTo>
                  <a:pt x="119507" y="201675"/>
                </a:lnTo>
                <a:lnTo>
                  <a:pt x="98805" y="183642"/>
                </a:lnTo>
                <a:lnTo>
                  <a:pt x="93852" y="181483"/>
                </a:lnTo>
                <a:lnTo>
                  <a:pt x="88011" y="180467"/>
                </a:lnTo>
                <a:lnTo>
                  <a:pt x="81407" y="180467"/>
                </a:lnTo>
                <a:lnTo>
                  <a:pt x="61975" y="180467"/>
                </a:lnTo>
                <a:lnTo>
                  <a:pt x="61975" y="296799"/>
                </a:lnTo>
                <a:lnTo>
                  <a:pt x="61975" y="298450"/>
                </a:lnTo>
                <a:lnTo>
                  <a:pt x="61467" y="299847"/>
                </a:lnTo>
                <a:lnTo>
                  <a:pt x="60451" y="301117"/>
                </a:lnTo>
                <a:lnTo>
                  <a:pt x="59436" y="302260"/>
                </a:lnTo>
                <a:lnTo>
                  <a:pt x="57785" y="303403"/>
                </a:lnTo>
                <a:lnTo>
                  <a:pt x="55372" y="304164"/>
                </a:lnTo>
                <a:lnTo>
                  <a:pt x="53086" y="304926"/>
                </a:lnTo>
                <a:lnTo>
                  <a:pt x="49911" y="305562"/>
                </a:lnTo>
                <a:lnTo>
                  <a:pt x="45974" y="306070"/>
                </a:lnTo>
                <a:lnTo>
                  <a:pt x="42037" y="306450"/>
                </a:lnTo>
                <a:lnTo>
                  <a:pt x="37084" y="306705"/>
                </a:lnTo>
                <a:lnTo>
                  <a:pt x="30861" y="306705"/>
                </a:lnTo>
                <a:lnTo>
                  <a:pt x="24891" y="306705"/>
                </a:lnTo>
                <a:lnTo>
                  <a:pt x="6350" y="304164"/>
                </a:lnTo>
                <a:lnTo>
                  <a:pt x="3937" y="303403"/>
                </a:lnTo>
                <a:lnTo>
                  <a:pt x="2286" y="302260"/>
                </a:lnTo>
                <a:lnTo>
                  <a:pt x="1397" y="301117"/>
                </a:lnTo>
                <a:lnTo>
                  <a:pt x="508" y="299847"/>
                </a:lnTo>
                <a:lnTo>
                  <a:pt x="0" y="298450"/>
                </a:lnTo>
                <a:lnTo>
                  <a:pt x="0" y="296799"/>
                </a:lnTo>
                <a:lnTo>
                  <a:pt x="0" y="19685"/>
                </a:lnTo>
                <a:lnTo>
                  <a:pt x="0" y="12700"/>
                </a:lnTo>
                <a:lnTo>
                  <a:pt x="1777" y="7747"/>
                </a:lnTo>
                <a:lnTo>
                  <a:pt x="5334" y="4699"/>
                </a:lnTo>
                <a:lnTo>
                  <a:pt x="8889" y="1650"/>
                </a:lnTo>
                <a:lnTo>
                  <a:pt x="13208" y="0"/>
                </a:lnTo>
                <a:lnTo>
                  <a:pt x="18414" y="0"/>
                </a:lnTo>
                <a:close/>
              </a:path>
            </a:pathLst>
          </a:custGeom>
          <a:ln w="3175">
            <a:solidFill>
              <a:srgbClr val="446A1C"/>
            </a:solidFill>
          </a:ln>
        </p:spPr>
        <p:txBody>
          <a:bodyPr wrap="square" lIns="0" tIns="0" rIns="0" bIns="0" rtlCol="0"/>
          <a:lstStyle/>
          <a:p>
            <a:endParaRPr sz="3800"/>
          </a:p>
        </p:txBody>
      </p:sp>
      <p:sp>
        <p:nvSpPr>
          <p:cNvPr id="19" name="object 19"/>
          <p:cNvSpPr/>
          <p:nvPr/>
        </p:nvSpPr>
        <p:spPr>
          <a:xfrm>
            <a:off x="4372101" y="1029717"/>
            <a:ext cx="171450" cy="306705"/>
          </a:xfrm>
          <a:custGeom>
            <a:avLst/>
            <a:gdLst/>
            <a:ahLst/>
            <a:cxnLst/>
            <a:rect l="l" t="t" r="r" b="b"/>
            <a:pathLst>
              <a:path w="171450" h="306705">
                <a:moveTo>
                  <a:pt x="18415" y="0"/>
                </a:moveTo>
                <a:lnTo>
                  <a:pt x="162052" y="0"/>
                </a:lnTo>
                <a:lnTo>
                  <a:pt x="163449" y="0"/>
                </a:lnTo>
                <a:lnTo>
                  <a:pt x="164719" y="508"/>
                </a:lnTo>
                <a:lnTo>
                  <a:pt x="170687" y="13462"/>
                </a:lnTo>
                <a:lnTo>
                  <a:pt x="171069" y="16763"/>
                </a:lnTo>
                <a:lnTo>
                  <a:pt x="171196" y="20828"/>
                </a:lnTo>
                <a:lnTo>
                  <a:pt x="171196" y="25526"/>
                </a:lnTo>
                <a:lnTo>
                  <a:pt x="171196" y="30225"/>
                </a:lnTo>
                <a:lnTo>
                  <a:pt x="171069" y="34289"/>
                </a:lnTo>
                <a:lnTo>
                  <a:pt x="170687" y="37464"/>
                </a:lnTo>
                <a:lnTo>
                  <a:pt x="170306" y="40639"/>
                </a:lnTo>
                <a:lnTo>
                  <a:pt x="163449" y="50800"/>
                </a:lnTo>
                <a:lnTo>
                  <a:pt x="162052" y="50800"/>
                </a:lnTo>
                <a:lnTo>
                  <a:pt x="62230" y="50800"/>
                </a:lnTo>
                <a:lnTo>
                  <a:pt x="62230" y="132842"/>
                </a:lnTo>
                <a:lnTo>
                  <a:pt x="155956" y="132842"/>
                </a:lnTo>
                <a:lnTo>
                  <a:pt x="157353" y="132842"/>
                </a:lnTo>
                <a:lnTo>
                  <a:pt x="158623" y="133223"/>
                </a:lnTo>
                <a:lnTo>
                  <a:pt x="159639" y="134112"/>
                </a:lnTo>
                <a:lnTo>
                  <a:pt x="160781" y="134874"/>
                </a:lnTo>
                <a:lnTo>
                  <a:pt x="164465" y="145669"/>
                </a:lnTo>
                <a:lnTo>
                  <a:pt x="164973" y="148717"/>
                </a:lnTo>
                <a:lnTo>
                  <a:pt x="165100" y="152654"/>
                </a:lnTo>
                <a:lnTo>
                  <a:pt x="165100" y="157353"/>
                </a:lnTo>
                <a:lnTo>
                  <a:pt x="165100" y="162179"/>
                </a:lnTo>
                <a:lnTo>
                  <a:pt x="164973" y="166116"/>
                </a:lnTo>
                <a:lnTo>
                  <a:pt x="164465" y="169163"/>
                </a:lnTo>
                <a:lnTo>
                  <a:pt x="164084" y="172338"/>
                </a:lnTo>
                <a:lnTo>
                  <a:pt x="159639" y="181356"/>
                </a:lnTo>
                <a:lnTo>
                  <a:pt x="158623" y="182245"/>
                </a:lnTo>
                <a:lnTo>
                  <a:pt x="157353" y="182625"/>
                </a:lnTo>
                <a:lnTo>
                  <a:pt x="155956" y="182625"/>
                </a:lnTo>
                <a:lnTo>
                  <a:pt x="62230" y="182625"/>
                </a:lnTo>
                <a:lnTo>
                  <a:pt x="62230" y="296291"/>
                </a:lnTo>
                <a:lnTo>
                  <a:pt x="62230" y="298069"/>
                </a:lnTo>
                <a:lnTo>
                  <a:pt x="61849" y="299593"/>
                </a:lnTo>
                <a:lnTo>
                  <a:pt x="60833" y="300863"/>
                </a:lnTo>
                <a:lnTo>
                  <a:pt x="59943" y="302133"/>
                </a:lnTo>
                <a:lnTo>
                  <a:pt x="58166" y="303149"/>
                </a:lnTo>
                <a:lnTo>
                  <a:pt x="55753" y="304038"/>
                </a:lnTo>
                <a:lnTo>
                  <a:pt x="53340" y="304926"/>
                </a:lnTo>
                <a:lnTo>
                  <a:pt x="50165" y="305562"/>
                </a:lnTo>
                <a:lnTo>
                  <a:pt x="46228" y="306070"/>
                </a:lnTo>
                <a:lnTo>
                  <a:pt x="42291" y="306450"/>
                </a:lnTo>
                <a:lnTo>
                  <a:pt x="37211" y="306705"/>
                </a:lnTo>
                <a:lnTo>
                  <a:pt x="31115" y="306705"/>
                </a:lnTo>
                <a:lnTo>
                  <a:pt x="25146" y="306705"/>
                </a:lnTo>
                <a:lnTo>
                  <a:pt x="6604" y="304038"/>
                </a:lnTo>
                <a:lnTo>
                  <a:pt x="4191" y="303149"/>
                </a:lnTo>
                <a:lnTo>
                  <a:pt x="2540" y="302133"/>
                </a:lnTo>
                <a:lnTo>
                  <a:pt x="1524" y="300863"/>
                </a:lnTo>
                <a:lnTo>
                  <a:pt x="508" y="299593"/>
                </a:lnTo>
                <a:lnTo>
                  <a:pt x="0" y="298069"/>
                </a:lnTo>
                <a:lnTo>
                  <a:pt x="0" y="296291"/>
                </a:lnTo>
                <a:lnTo>
                  <a:pt x="0" y="19685"/>
                </a:lnTo>
                <a:lnTo>
                  <a:pt x="0" y="12700"/>
                </a:lnTo>
                <a:lnTo>
                  <a:pt x="1778" y="7747"/>
                </a:lnTo>
                <a:lnTo>
                  <a:pt x="5334" y="4699"/>
                </a:lnTo>
                <a:lnTo>
                  <a:pt x="8890" y="1650"/>
                </a:lnTo>
                <a:lnTo>
                  <a:pt x="13208" y="0"/>
                </a:lnTo>
                <a:lnTo>
                  <a:pt x="18415" y="0"/>
                </a:lnTo>
                <a:close/>
              </a:path>
            </a:pathLst>
          </a:custGeom>
          <a:ln w="3175">
            <a:solidFill>
              <a:srgbClr val="446A1C"/>
            </a:solidFill>
          </a:ln>
        </p:spPr>
        <p:txBody>
          <a:bodyPr wrap="square" lIns="0" tIns="0" rIns="0" bIns="0" rtlCol="0"/>
          <a:lstStyle/>
          <a:p>
            <a:endParaRPr sz="3800"/>
          </a:p>
        </p:txBody>
      </p:sp>
      <p:sp>
        <p:nvSpPr>
          <p:cNvPr id="20" name="object 20"/>
          <p:cNvSpPr/>
          <p:nvPr/>
        </p:nvSpPr>
        <p:spPr>
          <a:xfrm>
            <a:off x="3634485" y="1029717"/>
            <a:ext cx="254000" cy="305435"/>
          </a:xfrm>
          <a:custGeom>
            <a:avLst/>
            <a:gdLst/>
            <a:ahLst/>
            <a:cxnLst/>
            <a:rect l="l" t="t" r="r" b="b"/>
            <a:pathLst>
              <a:path w="254000" h="305434">
                <a:moveTo>
                  <a:pt x="18414" y="0"/>
                </a:moveTo>
                <a:lnTo>
                  <a:pt x="96646" y="0"/>
                </a:lnTo>
                <a:lnTo>
                  <a:pt x="116322" y="615"/>
                </a:lnTo>
                <a:lnTo>
                  <a:pt x="165988" y="9651"/>
                </a:lnTo>
                <a:lnTo>
                  <a:pt x="203529" y="29136"/>
                </a:lnTo>
                <a:lnTo>
                  <a:pt x="230997" y="58912"/>
                </a:lnTo>
                <a:lnTo>
                  <a:pt x="247886" y="98613"/>
                </a:lnTo>
                <a:lnTo>
                  <a:pt x="253619" y="148209"/>
                </a:lnTo>
                <a:lnTo>
                  <a:pt x="252928" y="168423"/>
                </a:lnTo>
                <a:lnTo>
                  <a:pt x="242569" y="220091"/>
                </a:lnTo>
                <a:lnTo>
                  <a:pt x="220763" y="258613"/>
                </a:lnTo>
                <a:lnTo>
                  <a:pt x="188404" y="285099"/>
                </a:lnTo>
                <a:lnTo>
                  <a:pt x="145801" y="300325"/>
                </a:lnTo>
                <a:lnTo>
                  <a:pt x="91312" y="305308"/>
                </a:lnTo>
                <a:lnTo>
                  <a:pt x="18414" y="305308"/>
                </a:lnTo>
                <a:lnTo>
                  <a:pt x="13207" y="305308"/>
                </a:lnTo>
                <a:lnTo>
                  <a:pt x="8889" y="303784"/>
                </a:lnTo>
                <a:lnTo>
                  <a:pt x="5333" y="300736"/>
                </a:lnTo>
                <a:lnTo>
                  <a:pt x="1777" y="297688"/>
                </a:lnTo>
                <a:lnTo>
                  <a:pt x="0" y="292608"/>
                </a:lnTo>
                <a:lnTo>
                  <a:pt x="0" y="285750"/>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21" name="object 21"/>
          <p:cNvSpPr/>
          <p:nvPr/>
        </p:nvSpPr>
        <p:spPr>
          <a:xfrm>
            <a:off x="2601202" y="1029717"/>
            <a:ext cx="356235" cy="306705"/>
          </a:xfrm>
          <a:custGeom>
            <a:avLst/>
            <a:gdLst/>
            <a:ahLst/>
            <a:cxnLst/>
            <a:rect l="l" t="t" r="r" b="b"/>
            <a:pathLst>
              <a:path w="356234" h="306705">
                <a:moveTo>
                  <a:pt x="23355" y="0"/>
                </a:moveTo>
                <a:lnTo>
                  <a:pt x="63931" y="0"/>
                </a:lnTo>
                <a:lnTo>
                  <a:pt x="71158" y="0"/>
                </a:lnTo>
                <a:lnTo>
                  <a:pt x="77368" y="635"/>
                </a:lnTo>
                <a:lnTo>
                  <a:pt x="110159" y="28575"/>
                </a:lnTo>
                <a:lnTo>
                  <a:pt x="112052" y="35179"/>
                </a:lnTo>
                <a:lnTo>
                  <a:pt x="178104" y="217043"/>
                </a:lnTo>
                <a:lnTo>
                  <a:pt x="179044" y="217043"/>
                </a:lnTo>
                <a:lnTo>
                  <a:pt x="247408" y="35687"/>
                </a:lnTo>
                <a:lnTo>
                  <a:pt x="249440" y="29083"/>
                </a:lnTo>
                <a:lnTo>
                  <a:pt x="251726" y="23495"/>
                </a:lnTo>
                <a:lnTo>
                  <a:pt x="254139" y="18923"/>
                </a:lnTo>
                <a:lnTo>
                  <a:pt x="256552" y="14350"/>
                </a:lnTo>
                <a:lnTo>
                  <a:pt x="259473" y="10668"/>
                </a:lnTo>
                <a:lnTo>
                  <a:pt x="283603" y="0"/>
                </a:lnTo>
                <a:lnTo>
                  <a:pt x="289445" y="0"/>
                </a:lnTo>
                <a:lnTo>
                  <a:pt x="331228" y="0"/>
                </a:lnTo>
                <a:lnTo>
                  <a:pt x="335419" y="0"/>
                </a:lnTo>
                <a:lnTo>
                  <a:pt x="339102" y="635"/>
                </a:lnTo>
                <a:lnTo>
                  <a:pt x="355739" y="20955"/>
                </a:lnTo>
                <a:lnTo>
                  <a:pt x="355739" y="24892"/>
                </a:lnTo>
                <a:lnTo>
                  <a:pt x="355739" y="296799"/>
                </a:lnTo>
                <a:lnTo>
                  <a:pt x="355739" y="298450"/>
                </a:lnTo>
                <a:lnTo>
                  <a:pt x="355231" y="299847"/>
                </a:lnTo>
                <a:lnTo>
                  <a:pt x="332117" y="306705"/>
                </a:lnTo>
                <a:lnTo>
                  <a:pt x="326275" y="306705"/>
                </a:lnTo>
                <a:lnTo>
                  <a:pt x="320560" y="306705"/>
                </a:lnTo>
                <a:lnTo>
                  <a:pt x="303161" y="304164"/>
                </a:lnTo>
                <a:lnTo>
                  <a:pt x="300875" y="303403"/>
                </a:lnTo>
                <a:lnTo>
                  <a:pt x="299351" y="302260"/>
                </a:lnTo>
                <a:lnTo>
                  <a:pt x="298462" y="301117"/>
                </a:lnTo>
                <a:lnTo>
                  <a:pt x="297446" y="299847"/>
                </a:lnTo>
                <a:lnTo>
                  <a:pt x="296938" y="298450"/>
                </a:lnTo>
                <a:lnTo>
                  <a:pt x="296938" y="296799"/>
                </a:lnTo>
                <a:lnTo>
                  <a:pt x="296938" y="48387"/>
                </a:lnTo>
                <a:lnTo>
                  <a:pt x="296557" y="48387"/>
                </a:lnTo>
                <a:lnTo>
                  <a:pt x="208038" y="296545"/>
                </a:lnTo>
                <a:lnTo>
                  <a:pt x="207403" y="298576"/>
                </a:lnTo>
                <a:lnTo>
                  <a:pt x="206387" y="300355"/>
                </a:lnTo>
                <a:lnTo>
                  <a:pt x="204990" y="301625"/>
                </a:lnTo>
                <a:lnTo>
                  <a:pt x="203593" y="303022"/>
                </a:lnTo>
                <a:lnTo>
                  <a:pt x="201688" y="304038"/>
                </a:lnTo>
                <a:lnTo>
                  <a:pt x="199148" y="304800"/>
                </a:lnTo>
                <a:lnTo>
                  <a:pt x="196735" y="305562"/>
                </a:lnTo>
                <a:lnTo>
                  <a:pt x="193687" y="306070"/>
                </a:lnTo>
                <a:lnTo>
                  <a:pt x="189890" y="306324"/>
                </a:lnTo>
                <a:lnTo>
                  <a:pt x="186118" y="306578"/>
                </a:lnTo>
                <a:lnTo>
                  <a:pt x="181559" y="306705"/>
                </a:lnTo>
                <a:lnTo>
                  <a:pt x="176212" y="306705"/>
                </a:lnTo>
                <a:lnTo>
                  <a:pt x="170865" y="306705"/>
                </a:lnTo>
                <a:lnTo>
                  <a:pt x="166306" y="306578"/>
                </a:lnTo>
                <a:lnTo>
                  <a:pt x="162534" y="306070"/>
                </a:lnTo>
                <a:lnTo>
                  <a:pt x="158750" y="305688"/>
                </a:lnTo>
                <a:lnTo>
                  <a:pt x="155651" y="305054"/>
                </a:lnTo>
                <a:lnTo>
                  <a:pt x="144602" y="296545"/>
                </a:lnTo>
                <a:lnTo>
                  <a:pt x="59207" y="48387"/>
                </a:lnTo>
                <a:lnTo>
                  <a:pt x="58737" y="48387"/>
                </a:lnTo>
                <a:lnTo>
                  <a:pt x="58737" y="296799"/>
                </a:lnTo>
                <a:lnTo>
                  <a:pt x="58737" y="298450"/>
                </a:lnTo>
                <a:lnTo>
                  <a:pt x="52603" y="304164"/>
                </a:lnTo>
                <a:lnTo>
                  <a:pt x="50241" y="304926"/>
                </a:lnTo>
                <a:lnTo>
                  <a:pt x="47218" y="305562"/>
                </a:lnTo>
                <a:lnTo>
                  <a:pt x="43522" y="306070"/>
                </a:lnTo>
                <a:lnTo>
                  <a:pt x="39827" y="306450"/>
                </a:lnTo>
                <a:lnTo>
                  <a:pt x="35064" y="306705"/>
                </a:lnTo>
                <a:lnTo>
                  <a:pt x="29248" y="306705"/>
                </a:lnTo>
                <a:lnTo>
                  <a:pt x="23583" y="306705"/>
                </a:lnTo>
                <a:lnTo>
                  <a:pt x="6019" y="304164"/>
                </a:lnTo>
                <a:lnTo>
                  <a:pt x="3733" y="303403"/>
                </a:lnTo>
                <a:lnTo>
                  <a:pt x="2159" y="302260"/>
                </a:lnTo>
                <a:lnTo>
                  <a:pt x="1295" y="301117"/>
                </a:lnTo>
                <a:lnTo>
                  <a:pt x="431" y="299847"/>
                </a:lnTo>
                <a:lnTo>
                  <a:pt x="0" y="298450"/>
                </a:lnTo>
                <a:lnTo>
                  <a:pt x="0" y="296799"/>
                </a:lnTo>
                <a:lnTo>
                  <a:pt x="0" y="24892"/>
                </a:lnTo>
                <a:lnTo>
                  <a:pt x="0" y="16763"/>
                </a:lnTo>
                <a:lnTo>
                  <a:pt x="2120" y="10668"/>
                </a:lnTo>
                <a:lnTo>
                  <a:pt x="6362" y="6476"/>
                </a:lnTo>
                <a:lnTo>
                  <a:pt x="10617" y="2159"/>
                </a:lnTo>
                <a:lnTo>
                  <a:pt x="16281" y="0"/>
                </a:lnTo>
                <a:lnTo>
                  <a:pt x="23355" y="0"/>
                </a:lnTo>
                <a:close/>
              </a:path>
            </a:pathLst>
          </a:custGeom>
          <a:ln w="3175">
            <a:solidFill>
              <a:srgbClr val="446A1C"/>
            </a:solidFill>
          </a:ln>
        </p:spPr>
        <p:txBody>
          <a:bodyPr wrap="square" lIns="0" tIns="0" rIns="0" bIns="0" rtlCol="0"/>
          <a:lstStyle/>
          <a:p>
            <a:endParaRPr sz="3800"/>
          </a:p>
        </p:txBody>
      </p:sp>
      <p:sp>
        <p:nvSpPr>
          <p:cNvPr id="22" name="object 22"/>
          <p:cNvSpPr/>
          <p:nvPr/>
        </p:nvSpPr>
        <p:spPr>
          <a:xfrm>
            <a:off x="2364982" y="1029717"/>
            <a:ext cx="180975" cy="305435"/>
          </a:xfrm>
          <a:custGeom>
            <a:avLst/>
            <a:gdLst/>
            <a:ahLst/>
            <a:cxnLst/>
            <a:rect l="l" t="t" r="r" b="b"/>
            <a:pathLst>
              <a:path w="180975" h="305434">
                <a:moveTo>
                  <a:pt x="18402" y="0"/>
                </a:moveTo>
                <a:lnTo>
                  <a:pt x="170789" y="0"/>
                </a:lnTo>
                <a:lnTo>
                  <a:pt x="172199" y="0"/>
                </a:lnTo>
                <a:lnTo>
                  <a:pt x="173456" y="508"/>
                </a:lnTo>
                <a:lnTo>
                  <a:pt x="174561" y="1270"/>
                </a:lnTo>
                <a:lnTo>
                  <a:pt x="175666" y="2032"/>
                </a:lnTo>
                <a:lnTo>
                  <a:pt x="176606" y="3429"/>
                </a:lnTo>
                <a:lnTo>
                  <a:pt x="177393" y="5334"/>
                </a:lnTo>
                <a:lnTo>
                  <a:pt x="178181" y="7366"/>
                </a:lnTo>
                <a:lnTo>
                  <a:pt x="178765" y="9906"/>
                </a:lnTo>
                <a:lnTo>
                  <a:pt x="179158" y="12954"/>
                </a:lnTo>
                <a:lnTo>
                  <a:pt x="179552" y="16001"/>
                </a:lnTo>
                <a:lnTo>
                  <a:pt x="179755" y="19938"/>
                </a:lnTo>
                <a:lnTo>
                  <a:pt x="179755" y="24637"/>
                </a:lnTo>
                <a:lnTo>
                  <a:pt x="179755" y="28956"/>
                </a:lnTo>
                <a:lnTo>
                  <a:pt x="179552" y="32766"/>
                </a:lnTo>
                <a:lnTo>
                  <a:pt x="179158" y="35813"/>
                </a:lnTo>
                <a:lnTo>
                  <a:pt x="178765" y="38862"/>
                </a:lnTo>
                <a:lnTo>
                  <a:pt x="178181" y="41401"/>
                </a:lnTo>
                <a:lnTo>
                  <a:pt x="177393" y="43180"/>
                </a:lnTo>
                <a:lnTo>
                  <a:pt x="176606" y="45085"/>
                </a:lnTo>
                <a:lnTo>
                  <a:pt x="175666" y="46482"/>
                </a:lnTo>
                <a:lnTo>
                  <a:pt x="174561" y="47371"/>
                </a:lnTo>
                <a:lnTo>
                  <a:pt x="173456" y="48260"/>
                </a:lnTo>
                <a:lnTo>
                  <a:pt x="172199" y="48641"/>
                </a:lnTo>
                <a:lnTo>
                  <a:pt x="170789" y="48641"/>
                </a:lnTo>
                <a:lnTo>
                  <a:pt x="61798" y="48641"/>
                </a:lnTo>
                <a:lnTo>
                  <a:pt x="61798" y="123189"/>
                </a:lnTo>
                <a:lnTo>
                  <a:pt x="154038" y="123189"/>
                </a:lnTo>
                <a:lnTo>
                  <a:pt x="155448" y="123189"/>
                </a:lnTo>
                <a:lnTo>
                  <a:pt x="156756" y="123571"/>
                </a:lnTo>
                <a:lnTo>
                  <a:pt x="157924" y="124460"/>
                </a:lnTo>
                <a:lnTo>
                  <a:pt x="159105" y="125349"/>
                </a:lnTo>
                <a:lnTo>
                  <a:pt x="163233" y="142621"/>
                </a:lnTo>
                <a:lnTo>
                  <a:pt x="163233" y="147066"/>
                </a:lnTo>
                <a:lnTo>
                  <a:pt x="163233" y="151637"/>
                </a:lnTo>
                <a:lnTo>
                  <a:pt x="160883" y="165481"/>
                </a:lnTo>
                <a:lnTo>
                  <a:pt x="160096" y="167386"/>
                </a:lnTo>
                <a:lnTo>
                  <a:pt x="159105" y="168656"/>
                </a:lnTo>
                <a:lnTo>
                  <a:pt x="157924" y="169418"/>
                </a:lnTo>
                <a:lnTo>
                  <a:pt x="156756" y="170180"/>
                </a:lnTo>
                <a:lnTo>
                  <a:pt x="155448" y="170561"/>
                </a:lnTo>
                <a:lnTo>
                  <a:pt x="154038" y="170561"/>
                </a:lnTo>
                <a:lnTo>
                  <a:pt x="61798" y="170561"/>
                </a:lnTo>
                <a:lnTo>
                  <a:pt x="61798" y="256667"/>
                </a:lnTo>
                <a:lnTo>
                  <a:pt x="171729" y="256667"/>
                </a:lnTo>
                <a:lnTo>
                  <a:pt x="173139" y="256667"/>
                </a:lnTo>
                <a:lnTo>
                  <a:pt x="174447" y="257175"/>
                </a:lnTo>
                <a:lnTo>
                  <a:pt x="175615" y="258063"/>
                </a:lnTo>
                <a:lnTo>
                  <a:pt x="176796" y="258825"/>
                </a:lnTo>
                <a:lnTo>
                  <a:pt x="177787" y="260223"/>
                </a:lnTo>
                <a:lnTo>
                  <a:pt x="178574" y="262128"/>
                </a:lnTo>
                <a:lnTo>
                  <a:pt x="179362" y="264033"/>
                </a:lnTo>
                <a:lnTo>
                  <a:pt x="179946" y="266446"/>
                </a:lnTo>
                <a:lnTo>
                  <a:pt x="180340" y="269621"/>
                </a:lnTo>
                <a:lnTo>
                  <a:pt x="180733" y="272669"/>
                </a:lnTo>
                <a:lnTo>
                  <a:pt x="180924" y="276479"/>
                </a:lnTo>
                <a:lnTo>
                  <a:pt x="180924" y="281050"/>
                </a:lnTo>
                <a:lnTo>
                  <a:pt x="180924" y="285623"/>
                </a:lnTo>
                <a:lnTo>
                  <a:pt x="180733" y="289433"/>
                </a:lnTo>
                <a:lnTo>
                  <a:pt x="180340" y="292481"/>
                </a:lnTo>
                <a:lnTo>
                  <a:pt x="179946" y="295529"/>
                </a:lnTo>
                <a:lnTo>
                  <a:pt x="179362" y="297942"/>
                </a:lnTo>
                <a:lnTo>
                  <a:pt x="178574" y="299847"/>
                </a:lnTo>
                <a:lnTo>
                  <a:pt x="177787" y="301751"/>
                </a:lnTo>
                <a:lnTo>
                  <a:pt x="176796" y="303149"/>
                </a:lnTo>
                <a:lnTo>
                  <a:pt x="175615" y="304038"/>
                </a:lnTo>
                <a:lnTo>
                  <a:pt x="174447" y="304926"/>
                </a:lnTo>
                <a:lnTo>
                  <a:pt x="173139" y="305308"/>
                </a:lnTo>
                <a:lnTo>
                  <a:pt x="171729" y="305308"/>
                </a:lnTo>
                <a:lnTo>
                  <a:pt x="18402" y="305308"/>
                </a:lnTo>
                <a:lnTo>
                  <a:pt x="13208" y="305308"/>
                </a:lnTo>
                <a:lnTo>
                  <a:pt x="8851" y="303784"/>
                </a:lnTo>
                <a:lnTo>
                  <a:pt x="5308" y="300736"/>
                </a:lnTo>
                <a:lnTo>
                  <a:pt x="1765" y="297688"/>
                </a:lnTo>
                <a:lnTo>
                  <a:pt x="0" y="292608"/>
                </a:lnTo>
                <a:lnTo>
                  <a:pt x="0" y="285750"/>
                </a:lnTo>
                <a:lnTo>
                  <a:pt x="0" y="19685"/>
                </a:lnTo>
                <a:lnTo>
                  <a:pt x="0" y="12700"/>
                </a:lnTo>
                <a:lnTo>
                  <a:pt x="1765" y="7747"/>
                </a:lnTo>
                <a:lnTo>
                  <a:pt x="5308" y="4699"/>
                </a:lnTo>
                <a:lnTo>
                  <a:pt x="8851" y="1650"/>
                </a:lnTo>
                <a:lnTo>
                  <a:pt x="13208" y="0"/>
                </a:lnTo>
                <a:lnTo>
                  <a:pt x="18402" y="0"/>
                </a:lnTo>
                <a:close/>
              </a:path>
            </a:pathLst>
          </a:custGeom>
          <a:ln w="3175">
            <a:solidFill>
              <a:srgbClr val="446A1C"/>
            </a:solidFill>
          </a:ln>
        </p:spPr>
        <p:txBody>
          <a:bodyPr wrap="square" lIns="0" tIns="0" rIns="0" bIns="0" rtlCol="0"/>
          <a:lstStyle/>
          <a:p>
            <a:endParaRPr sz="3800"/>
          </a:p>
        </p:txBody>
      </p:sp>
      <p:sp>
        <p:nvSpPr>
          <p:cNvPr id="23" name="object 23"/>
          <p:cNvSpPr/>
          <p:nvPr/>
        </p:nvSpPr>
        <p:spPr>
          <a:xfrm>
            <a:off x="2060181" y="1029717"/>
            <a:ext cx="254000" cy="305435"/>
          </a:xfrm>
          <a:custGeom>
            <a:avLst/>
            <a:gdLst/>
            <a:ahLst/>
            <a:cxnLst/>
            <a:rect l="l" t="t" r="r" b="b"/>
            <a:pathLst>
              <a:path w="254000" h="305434">
                <a:moveTo>
                  <a:pt x="18402" y="0"/>
                </a:moveTo>
                <a:lnTo>
                  <a:pt x="96710" y="0"/>
                </a:lnTo>
                <a:lnTo>
                  <a:pt x="116346" y="615"/>
                </a:lnTo>
                <a:lnTo>
                  <a:pt x="165950" y="9651"/>
                </a:lnTo>
                <a:lnTo>
                  <a:pt x="203543" y="29136"/>
                </a:lnTo>
                <a:lnTo>
                  <a:pt x="230966" y="58912"/>
                </a:lnTo>
                <a:lnTo>
                  <a:pt x="247880" y="98613"/>
                </a:lnTo>
                <a:lnTo>
                  <a:pt x="253580" y="148209"/>
                </a:lnTo>
                <a:lnTo>
                  <a:pt x="252895" y="168423"/>
                </a:lnTo>
                <a:lnTo>
                  <a:pt x="242620" y="220091"/>
                </a:lnTo>
                <a:lnTo>
                  <a:pt x="220787" y="258613"/>
                </a:lnTo>
                <a:lnTo>
                  <a:pt x="188390" y="285099"/>
                </a:lnTo>
                <a:lnTo>
                  <a:pt x="145846" y="300325"/>
                </a:lnTo>
                <a:lnTo>
                  <a:pt x="91287" y="305308"/>
                </a:lnTo>
                <a:lnTo>
                  <a:pt x="18402" y="305308"/>
                </a:lnTo>
                <a:lnTo>
                  <a:pt x="13207" y="305308"/>
                </a:lnTo>
                <a:lnTo>
                  <a:pt x="8851" y="303784"/>
                </a:lnTo>
                <a:lnTo>
                  <a:pt x="5308" y="300736"/>
                </a:lnTo>
                <a:lnTo>
                  <a:pt x="1765" y="297688"/>
                </a:lnTo>
                <a:lnTo>
                  <a:pt x="0" y="292608"/>
                </a:lnTo>
                <a:lnTo>
                  <a:pt x="0" y="285750"/>
                </a:lnTo>
                <a:lnTo>
                  <a:pt x="0" y="19685"/>
                </a:lnTo>
                <a:lnTo>
                  <a:pt x="0" y="12700"/>
                </a:lnTo>
                <a:lnTo>
                  <a:pt x="1765" y="7747"/>
                </a:lnTo>
                <a:lnTo>
                  <a:pt x="5308" y="4699"/>
                </a:lnTo>
                <a:lnTo>
                  <a:pt x="8851" y="1650"/>
                </a:lnTo>
                <a:lnTo>
                  <a:pt x="13207" y="0"/>
                </a:lnTo>
                <a:lnTo>
                  <a:pt x="18402" y="0"/>
                </a:lnTo>
                <a:close/>
              </a:path>
            </a:pathLst>
          </a:custGeom>
          <a:ln w="3175">
            <a:solidFill>
              <a:srgbClr val="446A1C"/>
            </a:solidFill>
          </a:ln>
        </p:spPr>
        <p:txBody>
          <a:bodyPr wrap="square" lIns="0" tIns="0" rIns="0" bIns="0" rtlCol="0"/>
          <a:lstStyle/>
          <a:p>
            <a:endParaRPr sz="3800"/>
          </a:p>
        </p:txBody>
      </p:sp>
      <p:sp>
        <p:nvSpPr>
          <p:cNvPr id="24" name="object 24"/>
          <p:cNvSpPr/>
          <p:nvPr/>
        </p:nvSpPr>
        <p:spPr>
          <a:xfrm>
            <a:off x="3315971" y="1028828"/>
            <a:ext cx="252095" cy="307975"/>
          </a:xfrm>
          <a:custGeom>
            <a:avLst/>
            <a:gdLst/>
            <a:ahLst/>
            <a:cxnLst/>
            <a:rect l="l" t="t" r="r" b="b"/>
            <a:pathLst>
              <a:path w="252094" h="307975">
                <a:moveTo>
                  <a:pt x="224536" y="0"/>
                </a:moveTo>
                <a:lnTo>
                  <a:pt x="229869" y="0"/>
                </a:lnTo>
                <a:lnTo>
                  <a:pt x="234442" y="253"/>
                </a:lnTo>
                <a:lnTo>
                  <a:pt x="237998" y="635"/>
                </a:lnTo>
                <a:lnTo>
                  <a:pt x="241681" y="1015"/>
                </a:lnTo>
                <a:lnTo>
                  <a:pt x="250444" y="5969"/>
                </a:lnTo>
                <a:lnTo>
                  <a:pt x="251332" y="7112"/>
                </a:lnTo>
                <a:lnTo>
                  <a:pt x="251713" y="8636"/>
                </a:lnTo>
                <a:lnTo>
                  <a:pt x="251713" y="10160"/>
                </a:lnTo>
                <a:lnTo>
                  <a:pt x="251713" y="284480"/>
                </a:lnTo>
                <a:lnTo>
                  <a:pt x="251713" y="288163"/>
                </a:lnTo>
                <a:lnTo>
                  <a:pt x="251079" y="291338"/>
                </a:lnTo>
                <a:lnTo>
                  <a:pt x="249809" y="294132"/>
                </a:lnTo>
                <a:lnTo>
                  <a:pt x="248538" y="297052"/>
                </a:lnTo>
                <a:lnTo>
                  <a:pt x="237236" y="305308"/>
                </a:lnTo>
                <a:lnTo>
                  <a:pt x="234315" y="306197"/>
                </a:lnTo>
                <a:lnTo>
                  <a:pt x="231267" y="306705"/>
                </a:lnTo>
                <a:lnTo>
                  <a:pt x="228346" y="306705"/>
                </a:lnTo>
                <a:lnTo>
                  <a:pt x="201930" y="306705"/>
                </a:lnTo>
                <a:lnTo>
                  <a:pt x="196469" y="306705"/>
                </a:lnTo>
                <a:lnTo>
                  <a:pt x="191643" y="306070"/>
                </a:lnTo>
                <a:lnTo>
                  <a:pt x="166750" y="287147"/>
                </a:lnTo>
                <a:lnTo>
                  <a:pt x="163575" y="282194"/>
                </a:lnTo>
                <a:lnTo>
                  <a:pt x="160019" y="275844"/>
                </a:lnTo>
                <a:lnTo>
                  <a:pt x="156210" y="267970"/>
                </a:lnTo>
                <a:lnTo>
                  <a:pt x="80137" y="125222"/>
                </a:lnTo>
                <a:lnTo>
                  <a:pt x="63448" y="90483"/>
                </a:lnTo>
                <a:lnTo>
                  <a:pt x="54482" y="69087"/>
                </a:lnTo>
                <a:lnTo>
                  <a:pt x="53975" y="69087"/>
                </a:lnTo>
                <a:lnTo>
                  <a:pt x="54425" y="77565"/>
                </a:lnTo>
                <a:lnTo>
                  <a:pt x="54816" y="86042"/>
                </a:lnTo>
                <a:lnTo>
                  <a:pt x="55135" y="94519"/>
                </a:lnTo>
                <a:lnTo>
                  <a:pt x="55372" y="102997"/>
                </a:lnTo>
                <a:lnTo>
                  <a:pt x="55612" y="111470"/>
                </a:lnTo>
                <a:lnTo>
                  <a:pt x="55768" y="120110"/>
                </a:lnTo>
                <a:lnTo>
                  <a:pt x="55854" y="128893"/>
                </a:lnTo>
                <a:lnTo>
                  <a:pt x="55880" y="137795"/>
                </a:lnTo>
                <a:lnTo>
                  <a:pt x="55880" y="297434"/>
                </a:lnTo>
                <a:lnTo>
                  <a:pt x="55880" y="299085"/>
                </a:lnTo>
                <a:lnTo>
                  <a:pt x="55499" y="300482"/>
                </a:lnTo>
                <a:lnTo>
                  <a:pt x="54610" y="301751"/>
                </a:lnTo>
                <a:lnTo>
                  <a:pt x="53721" y="303022"/>
                </a:lnTo>
                <a:lnTo>
                  <a:pt x="33274" y="307594"/>
                </a:lnTo>
                <a:lnTo>
                  <a:pt x="27559" y="307594"/>
                </a:lnTo>
                <a:lnTo>
                  <a:pt x="22098" y="307594"/>
                </a:lnTo>
                <a:lnTo>
                  <a:pt x="5461" y="304926"/>
                </a:lnTo>
                <a:lnTo>
                  <a:pt x="3429" y="304038"/>
                </a:lnTo>
                <a:lnTo>
                  <a:pt x="1905" y="303022"/>
                </a:lnTo>
                <a:lnTo>
                  <a:pt x="1143" y="301751"/>
                </a:lnTo>
                <a:lnTo>
                  <a:pt x="381" y="300482"/>
                </a:lnTo>
                <a:lnTo>
                  <a:pt x="0" y="299085"/>
                </a:lnTo>
                <a:lnTo>
                  <a:pt x="0" y="297434"/>
                </a:lnTo>
                <a:lnTo>
                  <a:pt x="0" y="23113"/>
                </a:lnTo>
                <a:lnTo>
                  <a:pt x="0" y="15748"/>
                </a:lnTo>
                <a:lnTo>
                  <a:pt x="2159" y="10160"/>
                </a:lnTo>
                <a:lnTo>
                  <a:pt x="6477" y="6476"/>
                </a:lnTo>
                <a:lnTo>
                  <a:pt x="10794" y="2794"/>
                </a:lnTo>
                <a:lnTo>
                  <a:pt x="16129" y="888"/>
                </a:lnTo>
                <a:lnTo>
                  <a:pt x="22352" y="888"/>
                </a:lnTo>
                <a:lnTo>
                  <a:pt x="55625" y="888"/>
                </a:lnTo>
                <a:lnTo>
                  <a:pt x="61594" y="888"/>
                </a:lnTo>
                <a:lnTo>
                  <a:pt x="66675" y="1524"/>
                </a:lnTo>
                <a:lnTo>
                  <a:pt x="70738" y="2539"/>
                </a:lnTo>
                <a:lnTo>
                  <a:pt x="74803" y="3556"/>
                </a:lnTo>
                <a:lnTo>
                  <a:pt x="78486" y="5207"/>
                </a:lnTo>
                <a:lnTo>
                  <a:pt x="81661" y="7620"/>
                </a:lnTo>
                <a:lnTo>
                  <a:pt x="84962" y="9906"/>
                </a:lnTo>
                <a:lnTo>
                  <a:pt x="88011" y="13208"/>
                </a:lnTo>
                <a:lnTo>
                  <a:pt x="90805" y="17399"/>
                </a:lnTo>
                <a:lnTo>
                  <a:pt x="93599" y="21462"/>
                </a:lnTo>
                <a:lnTo>
                  <a:pt x="96519" y="26670"/>
                </a:lnTo>
                <a:lnTo>
                  <a:pt x="99568" y="32765"/>
                </a:lnTo>
                <a:lnTo>
                  <a:pt x="159004" y="144399"/>
                </a:lnTo>
                <a:lnTo>
                  <a:pt x="162432" y="151130"/>
                </a:lnTo>
                <a:lnTo>
                  <a:pt x="165862" y="157734"/>
                </a:lnTo>
                <a:lnTo>
                  <a:pt x="169291" y="164337"/>
                </a:lnTo>
                <a:lnTo>
                  <a:pt x="172593" y="170814"/>
                </a:lnTo>
                <a:lnTo>
                  <a:pt x="175894" y="177419"/>
                </a:lnTo>
                <a:lnTo>
                  <a:pt x="179069" y="183896"/>
                </a:lnTo>
                <a:lnTo>
                  <a:pt x="182118" y="190373"/>
                </a:lnTo>
                <a:lnTo>
                  <a:pt x="185293" y="196850"/>
                </a:lnTo>
                <a:lnTo>
                  <a:pt x="188213" y="203073"/>
                </a:lnTo>
                <a:lnTo>
                  <a:pt x="191262" y="209423"/>
                </a:lnTo>
                <a:lnTo>
                  <a:pt x="194182" y="215646"/>
                </a:lnTo>
                <a:lnTo>
                  <a:pt x="196977" y="221996"/>
                </a:lnTo>
                <a:lnTo>
                  <a:pt x="197231" y="221996"/>
                </a:lnTo>
                <a:lnTo>
                  <a:pt x="196873" y="213635"/>
                </a:lnTo>
                <a:lnTo>
                  <a:pt x="196564" y="205120"/>
                </a:lnTo>
                <a:lnTo>
                  <a:pt x="195837" y="161575"/>
                </a:lnTo>
                <a:lnTo>
                  <a:pt x="195834" y="153288"/>
                </a:lnTo>
                <a:lnTo>
                  <a:pt x="195834" y="10160"/>
                </a:lnTo>
                <a:lnTo>
                  <a:pt x="195834" y="8636"/>
                </a:lnTo>
                <a:lnTo>
                  <a:pt x="196215" y="7112"/>
                </a:lnTo>
                <a:lnTo>
                  <a:pt x="197231" y="5969"/>
                </a:lnTo>
                <a:lnTo>
                  <a:pt x="198119" y="4699"/>
                </a:lnTo>
                <a:lnTo>
                  <a:pt x="210693" y="635"/>
                </a:lnTo>
                <a:lnTo>
                  <a:pt x="214249" y="253"/>
                </a:lnTo>
                <a:lnTo>
                  <a:pt x="218948" y="0"/>
                </a:lnTo>
                <a:lnTo>
                  <a:pt x="224536" y="0"/>
                </a:lnTo>
                <a:close/>
              </a:path>
            </a:pathLst>
          </a:custGeom>
          <a:ln w="3175">
            <a:solidFill>
              <a:srgbClr val="446A1C"/>
            </a:solidFill>
          </a:ln>
        </p:spPr>
        <p:txBody>
          <a:bodyPr wrap="square" lIns="0" tIns="0" rIns="0" bIns="0" rtlCol="0"/>
          <a:lstStyle/>
          <a:p>
            <a:endParaRPr sz="3800"/>
          </a:p>
        </p:txBody>
      </p:sp>
      <p:sp>
        <p:nvSpPr>
          <p:cNvPr id="25" name="object 25"/>
          <p:cNvSpPr/>
          <p:nvPr/>
        </p:nvSpPr>
        <p:spPr>
          <a:xfrm>
            <a:off x="4681220" y="1028319"/>
            <a:ext cx="417195" cy="308610"/>
          </a:xfrm>
          <a:custGeom>
            <a:avLst/>
            <a:gdLst/>
            <a:ahLst/>
            <a:cxnLst/>
            <a:rect l="l" t="t" r="r" b="b"/>
            <a:pathLst>
              <a:path w="417195" h="308609">
                <a:moveTo>
                  <a:pt x="31368" y="0"/>
                </a:moveTo>
                <a:lnTo>
                  <a:pt x="38735" y="0"/>
                </a:lnTo>
                <a:lnTo>
                  <a:pt x="44577" y="126"/>
                </a:lnTo>
                <a:lnTo>
                  <a:pt x="48894" y="380"/>
                </a:lnTo>
                <a:lnTo>
                  <a:pt x="53212" y="634"/>
                </a:lnTo>
                <a:lnTo>
                  <a:pt x="56515" y="1142"/>
                </a:lnTo>
                <a:lnTo>
                  <a:pt x="58674" y="2031"/>
                </a:lnTo>
                <a:lnTo>
                  <a:pt x="60960" y="2920"/>
                </a:lnTo>
                <a:lnTo>
                  <a:pt x="65150" y="12826"/>
                </a:lnTo>
                <a:lnTo>
                  <a:pt x="118618" y="246506"/>
                </a:lnTo>
                <a:lnTo>
                  <a:pt x="118871" y="246506"/>
                </a:lnTo>
                <a:lnTo>
                  <a:pt x="174497" y="14477"/>
                </a:lnTo>
                <a:lnTo>
                  <a:pt x="175132" y="11429"/>
                </a:lnTo>
                <a:lnTo>
                  <a:pt x="176021" y="9016"/>
                </a:lnTo>
                <a:lnTo>
                  <a:pt x="177038" y="7111"/>
                </a:lnTo>
                <a:lnTo>
                  <a:pt x="178054" y="5206"/>
                </a:lnTo>
                <a:lnTo>
                  <a:pt x="179831" y="3809"/>
                </a:lnTo>
                <a:lnTo>
                  <a:pt x="182244" y="2793"/>
                </a:lnTo>
                <a:lnTo>
                  <a:pt x="184657" y="1777"/>
                </a:lnTo>
                <a:lnTo>
                  <a:pt x="187959" y="1015"/>
                </a:lnTo>
                <a:lnTo>
                  <a:pt x="192278" y="634"/>
                </a:lnTo>
                <a:lnTo>
                  <a:pt x="196469" y="253"/>
                </a:lnTo>
                <a:lnTo>
                  <a:pt x="202183" y="0"/>
                </a:lnTo>
                <a:lnTo>
                  <a:pt x="209169" y="0"/>
                </a:lnTo>
                <a:lnTo>
                  <a:pt x="216789" y="0"/>
                </a:lnTo>
                <a:lnTo>
                  <a:pt x="222757" y="253"/>
                </a:lnTo>
                <a:lnTo>
                  <a:pt x="227203" y="507"/>
                </a:lnTo>
                <a:lnTo>
                  <a:pt x="231775" y="888"/>
                </a:lnTo>
                <a:lnTo>
                  <a:pt x="235204" y="1523"/>
                </a:lnTo>
                <a:lnTo>
                  <a:pt x="237617" y="2539"/>
                </a:lnTo>
                <a:lnTo>
                  <a:pt x="240030" y="3555"/>
                </a:lnTo>
                <a:lnTo>
                  <a:pt x="245491" y="14477"/>
                </a:lnTo>
                <a:lnTo>
                  <a:pt x="303149" y="246506"/>
                </a:lnTo>
                <a:lnTo>
                  <a:pt x="303530" y="246506"/>
                </a:lnTo>
                <a:lnTo>
                  <a:pt x="357124" y="13461"/>
                </a:lnTo>
                <a:lnTo>
                  <a:pt x="357631" y="10921"/>
                </a:lnTo>
                <a:lnTo>
                  <a:pt x="358267" y="8762"/>
                </a:lnTo>
                <a:lnTo>
                  <a:pt x="359029" y="6984"/>
                </a:lnTo>
                <a:lnTo>
                  <a:pt x="359791" y="5206"/>
                </a:lnTo>
                <a:lnTo>
                  <a:pt x="361315" y="3809"/>
                </a:lnTo>
                <a:lnTo>
                  <a:pt x="363474" y="2793"/>
                </a:lnTo>
                <a:lnTo>
                  <a:pt x="365632" y="1777"/>
                </a:lnTo>
                <a:lnTo>
                  <a:pt x="368807" y="1015"/>
                </a:lnTo>
                <a:lnTo>
                  <a:pt x="372871" y="634"/>
                </a:lnTo>
                <a:lnTo>
                  <a:pt x="377063" y="253"/>
                </a:lnTo>
                <a:lnTo>
                  <a:pt x="382778" y="0"/>
                </a:lnTo>
                <a:lnTo>
                  <a:pt x="390144" y="0"/>
                </a:lnTo>
                <a:lnTo>
                  <a:pt x="397129" y="0"/>
                </a:lnTo>
                <a:lnTo>
                  <a:pt x="402463" y="253"/>
                </a:lnTo>
                <a:lnTo>
                  <a:pt x="406272" y="634"/>
                </a:lnTo>
                <a:lnTo>
                  <a:pt x="410209" y="1015"/>
                </a:lnTo>
                <a:lnTo>
                  <a:pt x="413004" y="2031"/>
                </a:lnTo>
                <a:lnTo>
                  <a:pt x="414655" y="3809"/>
                </a:lnTo>
                <a:lnTo>
                  <a:pt x="416432" y="5587"/>
                </a:lnTo>
                <a:lnTo>
                  <a:pt x="417194" y="8127"/>
                </a:lnTo>
                <a:lnTo>
                  <a:pt x="416941" y="11429"/>
                </a:lnTo>
                <a:lnTo>
                  <a:pt x="416687" y="14858"/>
                </a:lnTo>
                <a:lnTo>
                  <a:pt x="344424" y="290956"/>
                </a:lnTo>
                <a:lnTo>
                  <a:pt x="333120" y="305180"/>
                </a:lnTo>
                <a:lnTo>
                  <a:pt x="329819" y="306323"/>
                </a:lnTo>
                <a:lnTo>
                  <a:pt x="325501" y="307085"/>
                </a:lnTo>
                <a:lnTo>
                  <a:pt x="320294" y="307466"/>
                </a:lnTo>
                <a:lnTo>
                  <a:pt x="315087" y="307975"/>
                </a:lnTo>
                <a:lnTo>
                  <a:pt x="308482" y="308101"/>
                </a:lnTo>
                <a:lnTo>
                  <a:pt x="300481" y="308101"/>
                </a:lnTo>
                <a:lnTo>
                  <a:pt x="291592" y="308101"/>
                </a:lnTo>
                <a:lnTo>
                  <a:pt x="284353" y="307975"/>
                </a:lnTo>
                <a:lnTo>
                  <a:pt x="278892" y="307466"/>
                </a:lnTo>
                <a:lnTo>
                  <a:pt x="273557" y="307085"/>
                </a:lnTo>
                <a:lnTo>
                  <a:pt x="269240" y="306323"/>
                </a:lnTo>
                <a:lnTo>
                  <a:pt x="266065" y="305180"/>
                </a:lnTo>
                <a:lnTo>
                  <a:pt x="262890" y="304038"/>
                </a:lnTo>
                <a:lnTo>
                  <a:pt x="260604" y="302259"/>
                </a:lnTo>
                <a:lnTo>
                  <a:pt x="259206" y="299973"/>
                </a:lnTo>
                <a:lnTo>
                  <a:pt x="257809" y="297688"/>
                </a:lnTo>
                <a:lnTo>
                  <a:pt x="256667" y="294639"/>
                </a:lnTo>
                <a:lnTo>
                  <a:pt x="255905" y="290956"/>
                </a:lnTo>
                <a:lnTo>
                  <a:pt x="207137" y="97408"/>
                </a:lnTo>
                <a:lnTo>
                  <a:pt x="206629" y="97408"/>
                </a:lnTo>
                <a:lnTo>
                  <a:pt x="160401" y="290956"/>
                </a:lnTo>
                <a:lnTo>
                  <a:pt x="159639" y="294513"/>
                </a:lnTo>
                <a:lnTo>
                  <a:pt x="158495" y="297433"/>
                </a:lnTo>
                <a:lnTo>
                  <a:pt x="137921" y="307466"/>
                </a:lnTo>
                <a:lnTo>
                  <a:pt x="132588" y="307975"/>
                </a:lnTo>
                <a:lnTo>
                  <a:pt x="125603" y="308101"/>
                </a:lnTo>
                <a:lnTo>
                  <a:pt x="116967" y="308101"/>
                </a:lnTo>
                <a:lnTo>
                  <a:pt x="107822" y="308101"/>
                </a:lnTo>
                <a:lnTo>
                  <a:pt x="100583" y="307975"/>
                </a:lnTo>
                <a:lnTo>
                  <a:pt x="95122" y="307466"/>
                </a:lnTo>
                <a:lnTo>
                  <a:pt x="89788" y="307085"/>
                </a:lnTo>
                <a:lnTo>
                  <a:pt x="85471" y="306323"/>
                </a:lnTo>
                <a:lnTo>
                  <a:pt x="82296" y="305180"/>
                </a:lnTo>
                <a:lnTo>
                  <a:pt x="79121" y="304038"/>
                </a:lnTo>
                <a:lnTo>
                  <a:pt x="76835" y="302259"/>
                </a:lnTo>
                <a:lnTo>
                  <a:pt x="75437" y="299973"/>
                </a:lnTo>
                <a:lnTo>
                  <a:pt x="74041" y="297688"/>
                </a:lnTo>
                <a:lnTo>
                  <a:pt x="2540" y="24637"/>
                </a:lnTo>
                <a:lnTo>
                  <a:pt x="254" y="11302"/>
                </a:lnTo>
                <a:lnTo>
                  <a:pt x="0" y="8000"/>
                </a:lnTo>
                <a:lnTo>
                  <a:pt x="23368" y="0"/>
                </a:lnTo>
                <a:lnTo>
                  <a:pt x="31368" y="0"/>
                </a:lnTo>
                <a:close/>
              </a:path>
            </a:pathLst>
          </a:custGeom>
          <a:ln w="3175">
            <a:solidFill>
              <a:srgbClr val="446A1C"/>
            </a:solidFill>
          </a:ln>
        </p:spPr>
        <p:txBody>
          <a:bodyPr wrap="square" lIns="0" tIns="0" rIns="0" bIns="0" rtlCol="0"/>
          <a:lstStyle/>
          <a:p>
            <a:endParaRPr sz="3800"/>
          </a:p>
        </p:txBody>
      </p:sp>
      <p:sp>
        <p:nvSpPr>
          <p:cNvPr id="26" name="object 26"/>
          <p:cNvSpPr/>
          <p:nvPr/>
        </p:nvSpPr>
        <p:spPr>
          <a:xfrm>
            <a:off x="2995803" y="1028319"/>
            <a:ext cx="281940" cy="308610"/>
          </a:xfrm>
          <a:custGeom>
            <a:avLst/>
            <a:gdLst/>
            <a:ahLst/>
            <a:cxnLst/>
            <a:rect l="l" t="t" r="r" b="b"/>
            <a:pathLst>
              <a:path w="281939" h="308609">
                <a:moveTo>
                  <a:pt x="138175" y="0"/>
                </a:moveTo>
                <a:lnTo>
                  <a:pt x="147447" y="0"/>
                </a:lnTo>
                <a:lnTo>
                  <a:pt x="154813" y="126"/>
                </a:lnTo>
                <a:lnTo>
                  <a:pt x="160401" y="380"/>
                </a:lnTo>
                <a:lnTo>
                  <a:pt x="165861" y="634"/>
                </a:lnTo>
                <a:lnTo>
                  <a:pt x="170179" y="1142"/>
                </a:lnTo>
                <a:lnTo>
                  <a:pt x="173228" y="2031"/>
                </a:lnTo>
                <a:lnTo>
                  <a:pt x="176276" y="2920"/>
                </a:lnTo>
                <a:lnTo>
                  <a:pt x="183260" y="13080"/>
                </a:lnTo>
                <a:lnTo>
                  <a:pt x="277622" y="283590"/>
                </a:lnTo>
                <a:lnTo>
                  <a:pt x="279527" y="289305"/>
                </a:lnTo>
                <a:lnTo>
                  <a:pt x="280670" y="293750"/>
                </a:lnTo>
                <a:lnTo>
                  <a:pt x="281178" y="297052"/>
                </a:lnTo>
                <a:lnTo>
                  <a:pt x="281559" y="300354"/>
                </a:lnTo>
                <a:lnTo>
                  <a:pt x="280923" y="302767"/>
                </a:lnTo>
                <a:lnTo>
                  <a:pt x="279272" y="304418"/>
                </a:lnTo>
                <a:lnTo>
                  <a:pt x="277495" y="306069"/>
                </a:lnTo>
                <a:lnTo>
                  <a:pt x="274447" y="307085"/>
                </a:lnTo>
                <a:lnTo>
                  <a:pt x="270002" y="307466"/>
                </a:lnTo>
                <a:lnTo>
                  <a:pt x="265684" y="307975"/>
                </a:lnTo>
                <a:lnTo>
                  <a:pt x="259588" y="308101"/>
                </a:lnTo>
                <a:lnTo>
                  <a:pt x="251840" y="308101"/>
                </a:lnTo>
                <a:lnTo>
                  <a:pt x="243840" y="308101"/>
                </a:lnTo>
                <a:lnTo>
                  <a:pt x="237616" y="307975"/>
                </a:lnTo>
                <a:lnTo>
                  <a:pt x="233172" y="307720"/>
                </a:lnTo>
                <a:lnTo>
                  <a:pt x="228599" y="307466"/>
                </a:lnTo>
                <a:lnTo>
                  <a:pt x="225171" y="307085"/>
                </a:lnTo>
                <a:lnTo>
                  <a:pt x="222884" y="306323"/>
                </a:lnTo>
                <a:lnTo>
                  <a:pt x="220472" y="305688"/>
                </a:lnTo>
                <a:lnTo>
                  <a:pt x="218821" y="304672"/>
                </a:lnTo>
                <a:lnTo>
                  <a:pt x="217932" y="303402"/>
                </a:lnTo>
                <a:lnTo>
                  <a:pt x="216915" y="302132"/>
                </a:lnTo>
                <a:lnTo>
                  <a:pt x="216153" y="300481"/>
                </a:lnTo>
                <a:lnTo>
                  <a:pt x="215519" y="298450"/>
                </a:lnTo>
                <a:lnTo>
                  <a:pt x="195072" y="237108"/>
                </a:lnTo>
                <a:lnTo>
                  <a:pt x="80390" y="237108"/>
                </a:lnTo>
                <a:lnTo>
                  <a:pt x="61087" y="296798"/>
                </a:lnTo>
                <a:lnTo>
                  <a:pt x="60452" y="298957"/>
                </a:lnTo>
                <a:lnTo>
                  <a:pt x="59562" y="300863"/>
                </a:lnTo>
                <a:lnTo>
                  <a:pt x="58546" y="302386"/>
                </a:lnTo>
                <a:lnTo>
                  <a:pt x="57531" y="303783"/>
                </a:lnTo>
                <a:lnTo>
                  <a:pt x="55880" y="305053"/>
                </a:lnTo>
                <a:lnTo>
                  <a:pt x="53593" y="305815"/>
                </a:lnTo>
                <a:lnTo>
                  <a:pt x="51308" y="306704"/>
                </a:lnTo>
                <a:lnTo>
                  <a:pt x="48133" y="307339"/>
                </a:lnTo>
                <a:lnTo>
                  <a:pt x="43941" y="307593"/>
                </a:lnTo>
                <a:lnTo>
                  <a:pt x="39750" y="307975"/>
                </a:lnTo>
                <a:lnTo>
                  <a:pt x="34290" y="308101"/>
                </a:lnTo>
                <a:lnTo>
                  <a:pt x="27559" y="308101"/>
                </a:lnTo>
                <a:lnTo>
                  <a:pt x="20319" y="308101"/>
                </a:lnTo>
                <a:lnTo>
                  <a:pt x="0" y="299592"/>
                </a:lnTo>
                <a:lnTo>
                  <a:pt x="381" y="296290"/>
                </a:lnTo>
                <a:lnTo>
                  <a:pt x="98043" y="12318"/>
                </a:lnTo>
                <a:lnTo>
                  <a:pt x="101346" y="5841"/>
                </a:lnTo>
                <a:lnTo>
                  <a:pt x="102615" y="4190"/>
                </a:lnTo>
                <a:lnTo>
                  <a:pt x="104647" y="2920"/>
                </a:lnTo>
                <a:lnTo>
                  <a:pt x="107441" y="2031"/>
                </a:lnTo>
                <a:lnTo>
                  <a:pt x="110109" y="1142"/>
                </a:lnTo>
                <a:lnTo>
                  <a:pt x="113918" y="634"/>
                </a:lnTo>
                <a:lnTo>
                  <a:pt x="118872" y="380"/>
                </a:lnTo>
                <a:lnTo>
                  <a:pt x="123697" y="126"/>
                </a:lnTo>
                <a:lnTo>
                  <a:pt x="130175" y="0"/>
                </a:lnTo>
                <a:lnTo>
                  <a:pt x="138175" y="0"/>
                </a:lnTo>
                <a:close/>
              </a:path>
            </a:pathLst>
          </a:custGeom>
          <a:ln w="3175">
            <a:solidFill>
              <a:srgbClr val="446A1C"/>
            </a:solidFill>
          </a:ln>
        </p:spPr>
        <p:txBody>
          <a:bodyPr wrap="square" lIns="0" tIns="0" rIns="0" bIns="0" rtlCol="0"/>
          <a:lstStyle/>
          <a:p>
            <a:endParaRPr sz="3800"/>
          </a:p>
        </p:txBody>
      </p:sp>
      <p:sp>
        <p:nvSpPr>
          <p:cNvPr id="27" name="object 27"/>
          <p:cNvSpPr/>
          <p:nvPr/>
        </p:nvSpPr>
        <p:spPr>
          <a:xfrm>
            <a:off x="5121276" y="1024382"/>
            <a:ext cx="288925" cy="316230"/>
          </a:xfrm>
          <a:custGeom>
            <a:avLst/>
            <a:gdLst/>
            <a:ahLst/>
            <a:cxnLst/>
            <a:rect l="l" t="t" r="r" b="b"/>
            <a:pathLst>
              <a:path w="288925" h="316230">
                <a:moveTo>
                  <a:pt x="147320" y="0"/>
                </a:moveTo>
                <a:lnTo>
                  <a:pt x="194790" y="5143"/>
                </a:lnTo>
                <a:lnTo>
                  <a:pt x="232949" y="20875"/>
                </a:lnTo>
                <a:lnTo>
                  <a:pt x="261314" y="47630"/>
                </a:lnTo>
                <a:lnTo>
                  <a:pt x="279780" y="85725"/>
                </a:lnTo>
                <a:lnTo>
                  <a:pt x="288353" y="135284"/>
                </a:lnTo>
                <a:lnTo>
                  <a:pt x="288925" y="154431"/>
                </a:lnTo>
                <a:lnTo>
                  <a:pt x="288331" y="172960"/>
                </a:lnTo>
                <a:lnTo>
                  <a:pt x="279526" y="222376"/>
                </a:lnTo>
                <a:lnTo>
                  <a:pt x="260149" y="262274"/>
                </a:lnTo>
                <a:lnTo>
                  <a:pt x="230584" y="291655"/>
                </a:lnTo>
                <a:lnTo>
                  <a:pt x="190970" y="309887"/>
                </a:lnTo>
                <a:lnTo>
                  <a:pt x="141732" y="316102"/>
                </a:lnTo>
                <a:lnTo>
                  <a:pt x="124489" y="315509"/>
                </a:lnTo>
                <a:lnTo>
                  <a:pt x="79501" y="306704"/>
                </a:lnTo>
                <a:lnTo>
                  <a:pt x="44711" y="287291"/>
                </a:lnTo>
                <a:lnTo>
                  <a:pt x="19843" y="256635"/>
                </a:lnTo>
                <a:lnTo>
                  <a:pt x="4929" y="214310"/>
                </a:lnTo>
                <a:lnTo>
                  <a:pt x="0" y="159892"/>
                </a:lnTo>
                <a:lnTo>
                  <a:pt x="575" y="141866"/>
                </a:lnTo>
                <a:lnTo>
                  <a:pt x="9398" y="93217"/>
                </a:lnTo>
                <a:lnTo>
                  <a:pt x="28703" y="53855"/>
                </a:lnTo>
                <a:lnTo>
                  <a:pt x="58324" y="24558"/>
                </a:lnTo>
                <a:lnTo>
                  <a:pt x="97849" y="6215"/>
                </a:lnTo>
                <a:lnTo>
                  <a:pt x="147320" y="0"/>
                </a:lnTo>
                <a:close/>
              </a:path>
            </a:pathLst>
          </a:custGeom>
          <a:ln w="3175">
            <a:solidFill>
              <a:srgbClr val="446A1C"/>
            </a:solidFill>
          </a:ln>
        </p:spPr>
        <p:txBody>
          <a:bodyPr wrap="square" lIns="0" tIns="0" rIns="0" bIns="0" rtlCol="0"/>
          <a:lstStyle/>
          <a:p>
            <a:endParaRPr sz="3800"/>
          </a:p>
        </p:txBody>
      </p:sp>
      <p:sp>
        <p:nvSpPr>
          <p:cNvPr id="28" name="object 28"/>
          <p:cNvSpPr/>
          <p:nvPr/>
        </p:nvSpPr>
        <p:spPr>
          <a:xfrm>
            <a:off x="4031615" y="1024382"/>
            <a:ext cx="288925" cy="316230"/>
          </a:xfrm>
          <a:custGeom>
            <a:avLst/>
            <a:gdLst/>
            <a:ahLst/>
            <a:cxnLst/>
            <a:rect l="l" t="t" r="r" b="b"/>
            <a:pathLst>
              <a:path w="288925" h="316230">
                <a:moveTo>
                  <a:pt x="147320" y="0"/>
                </a:moveTo>
                <a:lnTo>
                  <a:pt x="194790" y="5143"/>
                </a:lnTo>
                <a:lnTo>
                  <a:pt x="232949" y="20875"/>
                </a:lnTo>
                <a:lnTo>
                  <a:pt x="261314" y="47630"/>
                </a:lnTo>
                <a:lnTo>
                  <a:pt x="279781" y="85725"/>
                </a:lnTo>
                <a:lnTo>
                  <a:pt x="288353" y="135284"/>
                </a:lnTo>
                <a:lnTo>
                  <a:pt x="288925" y="154431"/>
                </a:lnTo>
                <a:lnTo>
                  <a:pt x="288331" y="172960"/>
                </a:lnTo>
                <a:lnTo>
                  <a:pt x="279527" y="222376"/>
                </a:lnTo>
                <a:lnTo>
                  <a:pt x="260149" y="262274"/>
                </a:lnTo>
                <a:lnTo>
                  <a:pt x="230584" y="291655"/>
                </a:lnTo>
                <a:lnTo>
                  <a:pt x="190970" y="309887"/>
                </a:lnTo>
                <a:lnTo>
                  <a:pt x="141732" y="316102"/>
                </a:lnTo>
                <a:lnTo>
                  <a:pt x="124489" y="315509"/>
                </a:lnTo>
                <a:lnTo>
                  <a:pt x="79502" y="306704"/>
                </a:lnTo>
                <a:lnTo>
                  <a:pt x="44711" y="287291"/>
                </a:lnTo>
                <a:lnTo>
                  <a:pt x="19843" y="256635"/>
                </a:lnTo>
                <a:lnTo>
                  <a:pt x="4929" y="214310"/>
                </a:lnTo>
                <a:lnTo>
                  <a:pt x="0" y="159892"/>
                </a:lnTo>
                <a:lnTo>
                  <a:pt x="575" y="141866"/>
                </a:lnTo>
                <a:lnTo>
                  <a:pt x="9398" y="93217"/>
                </a:lnTo>
                <a:lnTo>
                  <a:pt x="28703" y="53855"/>
                </a:lnTo>
                <a:lnTo>
                  <a:pt x="58324" y="24558"/>
                </a:lnTo>
                <a:lnTo>
                  <a:pt x="97849" y="6215"/>
                </a:lnTo>
                <a:lnTo>
                  <a:pt x="147320" y="0"/>
                </a:lnTo>
                <a:close/>
              </a:path>
            </a:pathLst>
          </a:custGeom>
          <a:ln w="3175">
            <a:solidFill>
              <a:srgbClr val="446A1C"/>
            </a:solidFill>
          </a:ln>
        </p:spPr>
        <p:txBody>
          <a:bodyPr wrap="square" lIns="0" tIns="0" rIns="0" bIns="0" rtlCol="0"/>
          <a:lstStyle/>
          <a:p>
            <a:endParaRPr sz="3800"/>
          </a:p>
        </p:txBody>
      </p:sp>
      <p:sp>
        <p:nvSpPr>
          <p:cNvPr id="29" name="object 29"/>
          <p:cNvSpPr/>
          <p:nvPr/>
        </p:nvSpPr>
        <p:spPr>
          <a:xfrm>
            <a:off x="7692772" y="1007617"/>
            <a:ext cx="66039" cy="238378"/>
          </a:xfrm>
          <a:prstGeom prst="rect">
            <a:avLst/>
          </a:prstGeom>
          <a:blipFill>
            <a:blip r:embed="rId10" cstate="print"/>
            <a:stretch>
              <a:fillRect/>
            </a:stretch>
          </a:blipFill>
        </p:spPr>
        <p:txBody>
          <a:bodyPr wrap="square" lIns="0" tIns="0" rIns="0" bIns="0" rtlCol="0"/>
          <a:lstStyle/>
          <a:p>
            <a:endParaRPr sz="3800"/>
          </a:p>
        </p:txBody>
      </p:sp>
      <p:sp>
        <p:nvSpPr>
          <p:cNvPr id="30" name="object 30"/>
          <p:cNvSpPr/>
          <p:nvPr/>
        </p:nvSpPr>
        <p:spPr>
          <a:xfrm>
            <a:off x="7535798" y="1007617"/>
            <a:ext cx="66039" cy="238378"/>
          </a:xfrm>
          <a:prstGeom prst="rect">
            <a:avLst/>
          </a:prstGeom>
          <a:blipFill>
            <a:blip r:embed="rId10" cstate="print"/>
            <a:stretch>
              <a:fillRect/>
            </a:stretch>
          </a:blipFill>
        </p:spPr>
        <p:txBody>
          <a:bodyPr wrap="square" lIns="0" tIns="0" rIns="0" bIns="0" rtlCol="0"/>
          <a:lstStyle/>
          <a:p>
            <a:endParaRPr sz="3800"/>
          </a:p>
        </p:txBody>
      </p:sp>
      <p:sp>
        <p:nvSpPr>
          <p:cNvPr id="31" name="object 31"/>
          <p:cNvSpPr/>
          <p:nvPr/>
        </p:nvSpPr>
        <p:spPr>
          <a:xfrm>
            <a:off x="2720158" y="1968783"/>
            <a:ext cx="5011399" cy="3769300"/>
          </a:xfrm>
          <a:prstGeom prst="rect">
            <a:avLst/>
          </a:prstGeom>
          <a:blipFill>
            <a:blip r:embed="rId11" cstate="print"/>
            <a:stretch>
              <a:fillRect/>
            </a:stretch>
          </a:blipFill>
        </p:spPr>
        <p:txBody>
          <a:bodyPr wrap="square" lIns="0" tIns="0" rIns="0" bIns="0" rtlCol="0"/>
          <a:lstStyle/>
          <a:p>
            <a:endParaRPr sz="3800"/>
          </a:p>
        </p:txBody>
      </p:sp>
    </p:spTree>
    <p:extLst>
      <p:ext uri="{BB962C8B-B14F-4D97-AF65-F5344CB8AC3E}">
        <p14:creationId xmlns:p14="http://schemas.microsoft.com/office/powerpoint/2010/main" val="34259258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idx="1"/>
          </p:nvPr>
        </p:nvSpPr>
        <p:spPr bwMode="auto">
          <a:xfrm>
            <a:off x="2345531" y="1714500"/>
            <a:ext cx="7358063" cy="42326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lnSpcReduction="10000"/>
          </a:bodyPr>
          <a:lstStyle/>
          <a:p>
            <a:pPr>
              <a:buNone/>
              <a:tabLst>
                <a:tab pos="248907" algn="l"/>
                <a:tab pos="498929" algn="l"/>
                <a:tab pos="748951" algn="l"/>
                <a:tab pos="998974" algn="l"/>
                <a:tab pos="1248996" algn="l"/>
                <a:tab pos="1499018" algn="l"/>
                <a:tab pos="1749041" algn="l"/>
                <a:tab pos="1999063" algn="l"/>
                <a:tab pos="2249085" algn="l"/>
                <a:tab pos="2499108" algn="l"/>
                <a:tab pos="2749130" algn="l"/>
                <a:tab pos="2999153" algn="l"/>
                <a:tab pos="4499287" algn="l"/>
              </a:tabLst>
            </a:pPr>
            <a:r>
              <a:rPr lang="en-US" altLang="en-US" sz="1406" b="1">
                <a:solidFill>
                  <a:srgbClr val="1F497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The Editing Icons In Detail</a:t>
            </a:r>
            <a:endParaRPr lang="en-US" altLang="en-US" sz="1406" b="1">
              <a:solidFill>
                <a:srgbClr val="1F497D"/>
              </a:solidFill>
              <a:latin typeface="Futura" pitchFamily="18" charset="0"/>
              <a:ea typeface="ヒラギノ角ゴ ProN W6" pitchFamily="18" charset="-128"/>
              <a:sym typeface="Helvetica" panose="020B0604020202020204" pitchFamily="34" charset="0"/>
            </a:endParaRPr>
          </a:p>
          <a:p>
            <a:pPr>
              <a:spcBef>
                <a:spcPts val="492"/>
              </a:spcBef>
              <a:buNone/>
              <a:tabLst>
                <a:tab pos="248907" algn="l"/>
                <a:tab pos="498929" algn="l"/>
                <a:tab pos="748951" algn="l"/>
                <a:tab pos="998974" algn="l"/>
                <a:tab pos="1248996" algn="l"/>
                <a:tab pos="1499018" algn="l"/>
                <a:tab pos="1749041" algn="l"/>
                <a:tab pos="1999063" algn="l"/>
                <a:tab pos="2249085" algn="l"/>
                <a:tab pos="2499108" algn="l"/>
                <a:tab pos="2749130" algn="l"/>
                <a:tab pos="2999153" algn="l"/>
                <a:tab pos="4499287" algn="l"/>
              </a:tabLst>
            </a:pPr>
            <a:r>
              <a:rPr lang="en-US" altLang="en-US" sz="984"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1        Bold</a:t>
            </a:r>
            <a:endParaRPr lang="en-US" altLang="en-US" sz="984">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a:p>
            <a:pPr>
              <a:spcBef>
                <a:spcPts val="281"/>
              </a:spcBef>
              <a:buNone/>
              <a:tabLst>
                <a:tab pos="248907" algn="l"/>
                <a:tab pos="498929" algn="l"/>
                <a:tab pos="748951" algn="l"/>
                <a:tab pos="998974" algn="l"/>
                <a:tab pos="1248996" algn="l"/>
                <a:tab pos="1499018" algn="l"/>
                <a:tab pos="1749041" algn="l"/>
                <a:tab pos="1999063" algn="l"/>
                <a:tab pos="2249085" algn="l"/>
                <a:tab pos="2499108" algn="l"/>
                <a:tab pos="2749130" algn="l"/>
                <a:tab pos="2999153" algn="l"/>
                <a:tab pos="4499287" algn="l"/>
              </a:tabLst>
            </a:pPr>
            <a:r>
              <a:rPr lang="en-US" altLang="en-US" sz="984" b="1" i="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2  </a:t>
            </a:r>
            <a:r>
              <a:rPr lang="en-US" altLang="en-US" sz="984" i="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Italic</a:t>
            </a:r>
            <a:endParaRPr lang="en-US" altLang="en-US" sz="984">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a:p>
            <a:pPr>
              <a:spcBef>
                <a:spcPts val="281"/>
              </a:spcBef>
              <a:buNone/>
              <a:tabLst>
                <a:tab pos="248907" algn="l"/>
                <a:tab pos="498929" algn="l"/>
                <a:tab pos="748951" algn="l"/>
                <a:tab pos="998974" algn="l"/>
                <a:tab pos="1248996" algn="l"/>
                <a:tab pos="1499018" algn="l"/>
                <a:tab pos="1749041" algn="l"/>
                <a:tab pos="1999063" algn="l"/>
                <a:tab pos="2249085" algn="l"/>
                <a:tab pos="2499108" algn="l"/>
                <a:tab pos="2749130" algn="l"/>
                <a:tab pos="2999153" algn="l"/>
                <a:tab pos="4499287" algn="l"/>
              </a:tabLst>
            </a:pPr>
            <a:r>
              <a:rPr lang="en-US" altLang="en-US" sz="984"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3 </a:t>
            </a:r>
            <a:r>
              <a:rPr lang="en-US" altLang="en-US" sz="984">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Strikethrough: Used most often to denote a correction or change from the original text.</a:t>
            </a:r>
          </a:p>
          <a:p>
            <a:pPr>
              <a:spcBef>
                <a:spcPts val="281"/>
              </a:spcBef>
              <a:buNone/>
              <a:tabLst>
                <a:tab pos="248907" algn="l"/>
                <a:tab pos="498929" algn="l"/>
                <a:tab pos="748951" algn="l"/>
                <a:tab pos="998974" algn="l"/>
                <a:tab pos="1248996" algn="l"/>
                <a:tab pos="1499018" algn="l"/>
                <a:tab pos="1749041" algn="l"/>
                <a:tab pos="1999063" algn="l"/>
                <a:tab pos="2249085" algn="l"/>
                <a:tab pos="2499108" algn="l"/>
                <a:tab pos="2749130" algn="l"/>
                <a:tab pos="2999153" algn="l"/>
                <a:tab pos="4499287" algn="l"/>
              </a:tabLst>
            </a:pPr>
            <a:r>
              <a:rPr lang="en-US" altLang="en-US" sz="984"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4</a:t>
            </a:r>
            <a:r>
              <a:rPr lang="en-US" altLang="en-US" sz="984">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Bulleted List</a:t>
            </a:r>
          </a:p>
          <a:p>
            <a:pPr>
              <a:spcBef>
                <a:spcPts val="281"/>
              </a:spcBef>
              <a:buNone/>
              <a:tabLst>
                <a:tab pos="248907" algn="l"/>
                <a:tab pos="498929" algn="l"/>
                <a:tab pos="748951" algn="l"/>
                <a:tab pos="998974" algn="l"/>
                <a:tab pos="1248996" algn="l"/>
                <a:tab pos="1499018" algn="l"/>
                <a:tab pos="1749041" algn="l"/>
                <a:tab pos="1999063" algn="l"/>
                <a:tab pos="2249085" algn="l"/>
                <a:tab pos="2499108" algn="l"/>
                <a:tab pos="2749130" algn="l"/>
                <a:tab pos="2999153" algn="l"/>
                <a:tab pos="4499287" algn="l"/>
              </a:tabLst>
            </a:pPr>
            <a:r>
              <a:rPr lang="en-US" altLang="en-US" sz="984"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5 </a:t>
            </a:r>
            <a:r>
              <a:rPr lang="en-US" altLang="en-US" sz="984">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Numbered List</a:t>
            </a:r>
          </a:p>
          <a:p>
            <a:pPr>
              <a:spcBef>
                <a:spcPts val="281"/>
              </a:spcBef>
              <a:buNone/>
              <a:tabLst>
                <a:tab pos="248907" algn="l"/>
                <a:tab pos="498929" algn="l"/>
                <a:tab pos="748951" algn="l"/>
                <a:tab pos="998974" algn="l"/>
                <a:tab pos="1248996" algn="l"/>
                <a:tab pos="1499018" algn="l"/>
                <a:tab pos="1749041" algn="l"/>
                <a:tab pos="1999063" algn="l"/>
                <a:tab pos="2249085" algn="l"/>
                <a:tab pos="2499108" algn="l"/>
                <a:tab pos="2749130" algn="l"/>
                <a:tab pos="2999153" algn="l"/>
                <a:tab pos="4499287" algn="l"/>
              </a:tabLst>
            </a:pPr>
            <a:r>
              <a:rPr lang="en-US" altLang="en-US" sz="984"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6 </a:t>
            </a:r>
            <a:r>
              <a:rPr lang="en-US" altLang="en-US" sz="984">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Blockquote: Indents a paragraph both right and left. This will look different depending upon your theme’s stylesheet.</a:t>
            </a:r>
          </a:p>
          <a:p>
            <a:pPr>
              <a:spcBef>
                <a:spcPts val="281"/>
              </a:spcBef>
              <a:buNone/>
              <a:tabLst>
                <a:tab pos="248907" algn="l"/>
                <a:tab pos="498929" algn="l"/>
                <a:tab pos="748951" algn="l"/>
                <a:tab pos="998974" algn="l"/>
                <a:tab pos="1248996" algn="l"/>
                <a:tab pos="1499018" algn="l"/>
                <a:tab pos="1749041" algn="l"/>
                <a:tab pos="1999063" algn="l"/>
                <a:tab pos="2249085" algn="l"/>
                <a:tab pos="2499108" algn="l"/>
                <a:tab pos="2749130" algn="l"/>
                <a:tab pos="2999153" algn="l"/>
                <a:tab pos="4499287" algn="l"/>
              </a:tabLst>
            </a:pPr>
            <a:r>
              <a:rPr lang="en-US" altLang="en-US" sz="984"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7  </a:t>
            </a:r>
            <a:r>
              <a:rPr lang="en-US" altLang="en-US" sz="984">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Paragraph Alignment: Left, Center, Right</a:t>
            </a:r>
          </a:p>
          <a:p>
            <a:pPr>
              <a:spcBef>
                <a:spcPts val="281"/>
              </a:spcBef>
              <a:buNone/>
              <a:tabLst>
                <a:tab pos="248907" algn="l"/>
                <a:tab pos="498929" algn="l"/>
                <a:tab pos="748951" algn="l"/>
                <a:tab pos="998974" algn="l"/>
                <a:tab pos="1248996" algn="l"/>
                <a:tab pos="1499018" algn="l"/>
                <a:tab pos="1749041" algn="l"/>
                <a:tab pos="1999063" algn="l"/>
                <a:tab pos="2249085" algn="l"/>
                <a:tab pos="2499108" algn="l"/>
                <a:tab pos="2749130" algn="l"/>
                <a:tab pos="2999153" algn="l"/>
                <a:tab pos="4499287" algn="l"/>
              </a:tabLst>
            </a:pPr>
            <a:r>
              <a:rPr lang="en-US" altLang="en-US" sz="984"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8</a:t>
            </a:r>
            <a:r>
              <a:rPr lang="en-US" altLang="en-US" sz="984">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Link/Unlink: For adding or removing a web hyperlink. The icons are grayed out until text is highlighted.</a:t>
            </a:r>
          </a:p>
          <a:p>
            <a:pPr>
              <a:spcBef>
                <a:spcPts val="281"/>
              </a:spcBef>
              <a:buNone/>
              <a:tabLst>
                <a:tab pos="248907" algn="l"/>
                <a:tab pos="498929" algn="l"/>
                <a:tab pos="748951" algn="l"/>
                <a:tab pos="998974" algn="l"/>
                <a:tab pos="1248996" algn="l"/>
                <a:tab pos="1499018" algn="l"/>
                <a:tab pos="1749041" algn="l"/>
                <a:tab pos="1999063" algn="l"/>
                <a:tab pos="2249085" algn="l"/>
                <a:tab pos="2499108" algn="l"/>
                <a:tab pos="2749130" algn="l"/>
                <a:tab pos="2999153" algn="l"/>
                <a:tab pos="4499287" algn="l"/>
              </a:tabLst>
            </a:pPr>
            <a:r>
              <a:rPr lang="en-US" altLang="en-US" sz="984"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9 </a:t>
            </a:r>
            <a:r>
              <a:rPr lang="en-US" altLang="en-US" sz="984">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More Tag: Inserts the word “More” and a link to the complete post allowing you to set the excerpt for a post ends in archive and other aggregate pages.</a:t>
            </a:r>
          </a:p>
          <a:p>
            <a:pPr>
              <a:spcBef>
                <a:spcPts val="281"/>
              </a:spcBef>
              <a:buNone/>
              <a:tabLst>
                <a:tab pos="248907" algn="l"/>
                <a:tab pos="498929" algn="l"/>
                <a:tab pos="748951" algn="l"/>
                <a:tab pos="998974" algn="l"/>
                <a:tab pos="1248996" algn="l"/>
                <a:tab pos="1499018" algn="l"/>
                <a:tab pos="1749041" algn="l"/>
                <a:tab pos="1999063" algn="l"/>
                <a:tab pos="2249085" algn="l"/>
                <a:tab pos="2499108" algn="l"/>
                <a:tab pos="2749130" algn="l"/>
                <a:tab pos="2999153" algn="l"/>
                <a:tab pos="4499287" algn="l"/>
              </a:tabLst>
            </a:pPr>
            <a:r>
              <a:rPr lang="en-US" altLang="en-US" sz="984"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10 </a:t>
            </a:r>
            <a:r>
              <a:rPr lang="en-US" altLang="en-US" sz="984">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Spellcheck Toggle: Turns the spellchecker on and off. When on, misspelled words are underlined in red. </a:t>
            </a:r>
            <a:endParaRPr lang="en-US" altLang="en-US" sz="984" b="1" i="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spcBef>
                <a:spcPts val="281"/>
              </a:spcBef>
              <a:buNone/>
              <a:tabLst>
                <a:tab pos="248907" algn="l"/>
                <a:tab pos="498929" algn="l"/>
                <a:tab pos="748951" algn="l"/>
                <a:tab pos="998974" algn="l"/>
                <a:tab pos="1248996" algn="l"/>
                <a:tab pos="1499018" algn="l"/>
                <a:tab pos="1749041" algn="l"/>
                <a:tab pos="1999063" algn="l"/>
                <a:tab pos="2249085" algn="l"/>
                <a:tab pos="2499108" algn="l"/>
                <a:tab pos="2749130" algn="l"/>
                <a:tab pos="2999153" algn="l"/>
                <a:tab pos="4499287" algn="l"/>
              </a:tabLst>
            </a:pPr>
            <a:r>
              <a:rPr lang="en-US" altLang="en-US" sz="984"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11      Expanded Menu Bar — </a:t>
            </a:r>
            <a:r>
              <a:rPr lang="en-US" altLang="en-US" sz="984">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on this icon to show (or hide) the second row of icons. There are very few of the additional editing features that you’ll need right now, but there are a few useful ones. These include:</a:t>
            </a:r>
          </a:p>
          <a:p>
            <a:pPr>
              <a:spcBef>
                <a:spcPts val="281"/>
              </a:spcBef>
              <a:buNone/>
              <a:tabLst>
                <a:tab pos="248907" algn="l"/>
                <a:tab pos="498929" algn="l"/>
                <a:tab pos="748951" algn="l"/>
                <a:tab pos="998974" algn="l"/>
                <a:tab pos="1248996" algn="l"/>
                <a:tab pos="1499018" algn="l"/>
                <a:tab pos="1749041" algn="l"/>
                <a:tab pos="1999063" algn="l"/>
                <a:tab pos="2249085" algn="l"/>
                <a:tab pos="2499108" algn="l"/>
                <a:tab pos="2749130" algn="l"/>
                <a:tab pos="2999153" algn="l"/>
                <a:tab pos="4499287" algn="l"/>
              </a:tabLst>
            </a:pPr>
            <a:r>
              <a:rPr lang="en-US" altLang="en-US" sz="984"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12      Formatting List</a:t>
            </a:r>
            <a:r>
              <a:rPr lang="en-US" altLang="en-US" sz="984">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 This provides a drop-down list of additional HTML codes, such as Headings, that can be used to format text.</a:t>
            </a:r>
          </a:p>
          <a:p>
            <a:pPr>
              <a:spcBef>
                <a:spcPts val="281"/>
              </a:spcBef>
              <a:buNone/>
              <a:tabLst>
                <a:tab pos="248907" algn="l"/>
                <a:tab pos="498929" algn="l"/>
                <a:tab pos="748951" algn="l"/>
                <a:tab pos="998974" algn="l"/>
                <a:tab pos="1248996" algn="l"/>
                <a:tab pos="1499018" algn="l"/>
                <a:tab pos="1749041" algn="l"/>
                <a:tab pos="1999063" algn="l"/>
                <a:tab pos="2249085" algn="l"/>
                <a:tab pos="2499108" algn="l"/>
                <a:tab pos="2749130" algn="l"/>
                <a:tab pos="2999153" algn="l"/>
                <a:tab pos="4499287" algn="l"/>
              </a:tabLst>
            </a:pPr>
            <a:r>
              <a:rPr lang="en-US" altLang="en-US" sz="984"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13      Copy-and-Paste Plain Text</a:t>
            </a:r>
            <a:r>
              <a:rPr lang="en-US" altLang="en-US" sz="984">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 Click on this icon when you are pasting plain text, such as text from a web page, into your post.</a:t>
            </a:r>
          </a:p>
          <a:p>
            <a:pPr>
              <a:spcBef>
                <a:spcPts val="281"/>
              </a:spcBef>
              <a:buNone/>
              <a:tabLst>
                <a:tab pos="248907" algn="l"/>
                <a:tab pos="498929" algn="l"/>
                <a:tab pos="748951" algn="l"/>
                <a:tab pos="998974" algn="l"/>
                <a:tab pos="1248996" algn="l"/>
                <a:tab pos="1499018" algn="l"/>
                <a:tab pos="1749041" algn="l"/>
                <a:tab pos="1999063" algn="l"/>
                <a:tab pos="2249085" algn="l"/>
                <a:tab pos="2499108" algn="l"/>
                <a:tab pos="2749130" algn="l"/>
                <a:tab pos="2999153" algn="l"/>
                <a:tab pos="4499287" algn="l"/>
              </a:tabLst>
            </a:pPr>
            <a:r>
              <a:rPr lang="en-US" altLang="en-US" sz="984"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14      Copy-and-Paste MS Word Text</a:t>
            </a:r>
            <a:r>
              <a:rPr lang="en-US" altLang="en-US" sz="984">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 Click this icon when you are pasting text that was original written in Microsoft Word to avoid  the custom editing code and characters that MS Word uses are not pasted into your post. It also makes for safer posts, ensuring your aren’t copying some hidden code that can be carried from MS Word.</a:t>
            </a:r>
          </a:p>
          <a:p>
            <a:pPr>
              <a:spcBef>
                <a:spcPts val="281"/>
              </a:spcBef>
              <a:buNone/>
              <a:tabLst>
                <a:tab pos="248907" algn="l"/>
                <a:tab pos="498929" algn="l"/>
                <a:tab pos="748951" algn="l"/>
                <a:tab pos="998974" algn="l"/>
                <a:tab pos="1248996" algn="l"/>
                <a:tab pos="1499018" algn="l"/>
                <a:tab pos="1749041" algn="l"/>
                <a:tab pos="1999063" algn="l"/>
                <a:tab pos="2249085" algn="l"/>
                <a:tab pos="2499108" algn="l"/>
                <a:tab pos="2749130" algn="l"/>
                <a:tab pos="2999153" algn="l"/>
                <a:tab pos="4499287" algn="l"/>
              </a:tabLst>
            </a:pPr>
            <a:r>
              <a:rPr lang="en-US" altLang="en-US" sz="984"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15      Special character palette</a:t>
            </a:r>
            <a:r>
              <a:rPr lang="en-US" altLang="en-US" sz="984">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 If you want to use a special character, such as a foreign character or a financial or math symbol, clicking on this button where give you a pop-up window of HTML entities that you can click on to insert a character.</a:t>
            </a:r>
          </a:p>
        </p:txBody>
      </p:sp>
      <p:sp>
        <p:nvSpPr>
          <p:cNvPr id="40964" name="Rectangle 4"/>
          <p:cNvSpPr>
            <a:spLocks/>
          </p:cNvSpPr>
          <p:nvPr/>
        </p:nvSpPr>
        <p:spPr bwMode="auto">
          <a:xfrm>
            <a:off x="1979414" y="956769"/>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19</a:t>
            </a:r>
          </a:p>
        </p:txBody>
      </p:sp>
      <p:graphicFrame>
        <p:nvGraphicFramePr>
          <p:cNvPr id="175142" name="Object 38"/>
          <p:cNvGraphicFramePr>
            <a:graphicFrameLocks noChangeAspect="1"/>
          </p:cNvGraphicFramePr>
          <p:nvPr/>
        </p:nvGraphicFramePr>
        <p:xfrm>
          <a:off x="2827735" y="160734"/>
          <a:ext cx="5517431" cy="1437680"/>
        </p:xfrm>
        <a:graphic>
          <a:graphicData uri="http://schemas.openxmlformats.org/presentationml/2006/ole">
            <mc:AlternateContent xmlns:mc="http://schemas.openxmlformats.org/markup-compatibility/2006">
              <mc:Choice xmlns:v="urn:schemas-microsoft-com:vml" Requires="v">
                <p:oleObj spid="_x0000_s19478" name="Image" r:id="rId3" imgW="7847619" imgH="2044444" progId="Photoshop.Image.11">
                  <p:embed/>
                </p:oleObj>
              </mc:Choice>
              <mc:Fallback>
                <p:oleObj name="Image" r:id="rId3" imgW="7847619" imgH="2044444" progId="Photoshop.Image.11">
                  <p:embed/>
                  <p:pic>
                    <p:nvPicPr>
                      <p:cNvPr id="175142" name="Object 3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7735" y="160734"/>
                        <a:ext cx="5517431" cy="1437680"/>
                      </a:xfrm>
                      <a:prstGeom prst="rect">
                        <a:avLst/>
                      </a:prstGeom>
                      <a:noFill/>
                      <a:ln>
                        <a:noFill/>
                      </a:ln>
                      <a:effectLst/>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44422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9841332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37" name="Object 9"/>
          <p:cNvGraphicFramePr>
            <a:graphicFrameLocks noChangeAspect="1"/>
          </p:cNvGraphicFramePr>
          <p:nvPr/>
        </p:nvGraphicFramePr>
        <p:xfrm>
          <a:off x="2667000" y="214313"/>
          <a:ext cx="6606853" cy="3250406"/>
        </p:xfrm>
        <a:graphic>
          <a:graphicData uri="http://schemas.openxmlformats.org/presentationml/2006/ole">
            <mc:AlternateContent xmlns:mc="http://schemas.openxmlformats.org/markup-compatibility/2006">
              <mc:Choice xmlns:v="urn:schemas-microsoft-com:vml" Requires="v">
                <p:oleObj spid="_x0000_s20502" name="Image" r:id="rId3" imgW="9396825" imgH="4622222" progId="Photoshop.Image.11">
                  <p:embed/>
                </p:oleObj>
              </mc:Choice>
              <mc:Fallback>
                <p:oleObj name="Image" r:id="rId3" imgW="9396825" imgH="4622222" progId="Photoshop.Image.11">
                  <p:embed/>
                  <p:pic>
                    <p:nvPicPr>
                      <p:cNvPr id="176137" name="Object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14313"/>
                        <a:ext cx="6606853" cy="3250406"/>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6130" name="Rectangle 2"/>
          <p:cNvSpPr>
            <a:spLocks noGrp="1" noChangeArrowheads="1"/>
          </p:cNvSpPr>
          <p:nvPr>
            <p:ph idx="1"/>
          </p:nvPr>
        </p:nvSpPr>
        <p:spPr bwMode="auto">
          <a:xfrm>
            <a:off x="2131219" y="3625453"/>
            <a:ext cx="7768828" cy="21074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92500" lnSpcReduction="10000"/>
          </a:bodyPr>
          <a:lstStyle/>
          <a:p>
            <a:pPr>
              <a:buNone/>
              <a:tabLst>
                <a:tab pos="4499287" algn="l"/>
              </a:tabLst>
            </a:pPr>
            <a:r>
              <a:rPr lang="en-US" altLang="en-US" sz="1687" b="1">
                <a:solidFill>
                  <a:srgbClr val="1F497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Add a Hyperlink</a:t>
            </a:r>
            <a:endParaRPr lang="en-US" altLang="en-US" sz="1687" b="1">
              <a:solidFill>
                <a:srgbClr val="1F497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Let’s add a hyperlink to our sample post.</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Highlighted some text and then click the Link icon button (</a:t>
            </a:r>
            <a:r>
              <a:rPr lang="en-US" altLang="en-US" sz="126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 pop-up form should appear. Type in the URL of the link (e.g., </a:t>
            </a:r>
            <a:r>
              <a:rPr lang="en-US" altLang="en-US" sz="1266" u="sng">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hlinkClick r:id="rId5"/>
              </a:rPr>
              <a:t>http://google.com</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can also choose the “target window” for your link from the Target drop-down menu if you want the link to open in a new window.</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don’t need to worry about “Title” and “Class” at this point. Just ignore for the moment.</a:t>
            </a:r>
          </a:p>
        </p:txBody>
      </p:sp>
      <p:sp>
        <p:nvSpPr>
          <p:cNvPr id="41988" name="Rectangle 4"/>
          <p:cNvSpPr>
            <a:spLocks/>
          </p:cNvSpPr>
          <p:nvPr/>
        </p:nvSpPr>
        <p:spPr bwMode="auto">
          <a:xfrm>
            <a:off x="2131219" y="3055245"/>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20</a:t>
            </a:r>
          </a:p>
        </p:txBody>
      </p:sp>
      <p:grpSp>
        <p:nvGrpSpPr>
          <p:cNvPr id="176133" name="Group 5"/>
          <p:cNvGrpSpPr>
            <a:grpSpLocks/>
          </p:cNvGrpSpPr>
          <p:nvPr/>
        </p:nvGrpSpPr>
        <p:grpSpPr bwMode="auto">
          <a:xfrm>
            <a:off x="5078016" y="214313"/>
            <a:ext cx="276820" cy="455414"/>
            <a:chOff x="0" y="0"/>
            <a:chExt cx="248" cy="408"/>
          </a:xfrm>
        </p:grpSpPr>
        <p:sp>
          <p:nvSpPr>
            <p:cNvPr id="41990" name="Line 6"/>
            <p:cNvSpPr>
              <a:spLocks noChangeShapeType="1"/>
            </p:cNvSpPr>
            <p:nvPr/>
          </p:nvSpPr>
          <p:spPr bwMode="auto">
            <a:xfrm rot="10800000">
              <a:off x="127" y="264"/>
              <a:ext cx="0" cy="144"/>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41991" name="Oval 7"/>
            <p:cNvSpPr>
              <a:spLocks/>
            </p:cNvSpPr>
            <p:nvPr/>
          </p:nvSpPr>
          <p:spPr bwMode="auto">
            <a:xfrm>
              <a:off x="0" y="0"/>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41992" name="Rectangle 8"/>
            <p:cNvSpPr>
              <a:spLocks/>
            </p:cNvSpPr>
            <p:nvPr/>
          </p:nvSpPr>
          <p:spPr bwMode="auto">
            <a:xfrm>
              <a:off x="38" y="3"/>
              <a:ext cx="105"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Tree>
    <p:extLst>
      <p:ext uri="{BB962C8B-B14F-4D97-AF65-F5344CB8AC3E}">
        <p14:creationId xmlns:p14="http://schemas.microsoft.com/office/powerpoint/2010/main" val="233508573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162" name="Object 10"/>
          <p:cNvGraphicFramePr>
            <a:graphicFrameLocks noChangeAspect="1"/>
          </p:cNvGraphicFramePr>
          <p:nvPr/>
        </p:nvGraphicFramePr>
        <p:xfrm>
          <a:off x="2452688" y="214313"/>
          <a:ext cx="6606853" cy="3250406"/>
        </p:xfrm>
        <a:graphic>
          <a:graphicData uri="http://schemas.openxmlformats.org/presentationml/2006/ole">
            <mc:AlternateContent xmlns:mc="http://schemas.openxmlformats.org/markup-compatibility/2006">
              <mc:Choice xmlns:v="urn:schemas-microsoft-com:vml" Requires="v">
                <p:oleObj spid="_x0000_s21526" name="Image" r:id="rId3" imgW="9396825" imgH="4622222" progId="Photoshop.Image.11">
                  <p:embed/>
                </p:oleObj>
              </mc:Choice>
              <mc:Fallback>
                <p:oleObj name="Image" r:id="rId3" imgW="9396825" imgH="4622222" progId="Photoshop.Image.11">
                  <p:embed/>
                  <p:pic>
                    <p:nvPicPr>
                      <p:cNvPr id="177162" name="Object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2688" y="214313"/>
                        <a:ext cx="6606853" cy="3250406"/>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7154" name="Rectangle 2"/>
          <p:cNvSpPr>
            <a:spLocks noGrp="1" noChangeArrowheads="1"/>
          </p:cNvSpPr>
          <p:nvPr>
            <p:ph idx="1"/>
          </p:nvPr>
        </p:nvSpPr>
        <p:spPr bwMode="auto">
          <a:xfrm>
            <a:off x="2291953" y="3911203"/>
            <a:ext cx="7358063" cy="15359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1F497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Add a Hyperlink</a:t>
            </a:r>
            <a:endParaRPr lang="en-US" altLang="en-US" sz="1687" b="1">
              <a:solidFill>
                <a:srgbClr val="1F497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can always cut-and-paste a URL from your browser which is very helpful for long web addresses (or if you concerned about typos.)</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Once you have your URL in place,  click the Insert button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a:p>
            <a:pPr>
              <a:lnSpc>
                <a:spcPct val="150000"/>
              </a:lnSpc>
              <a:spcBef>
                <a:spcPts val="492"/>
              </a:spcBef>
              <a:tabLst>
                <a:tab pos="4499287" algn="l"/>
              </a:tabLst>
            </a:pP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43012" name="Rectangle 4"/>
          <p:cNvSpPr>
            <a:spLocks/>
          </p:cNvSpPr>
          <p:nvPr/>
        </p:nvSpPr>
        <p:spPr bwMode="auto">
          <a:xfrm>
            <a:off x="1987228" y="3566470"/>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21</a:t>
            </a:r>
          </a:p>
        </p:txBody>
      </p:sp>
      <p:grpSp>
        <p:nvGrpSpPr>
          <p:cNvPr id="177157" name="Group 5"/>
          <p:cNvGrpSpPr>
            <a:grpSpLocks/>
          </p:cNvGrpSpPr>
          <p:nvPr/>
        </p:nvGrpSpPr>
        <p:grpSpPr bwMode="auto">
          <a:xfrm>
            <a:off x="8131969" y="2839641"/>
            <a:ext cx="276820" cy="517922"/>
            <a:chOff x="0" y="0"/>
            <a:chExt cx="248" cy="463"/>
          </a:xfrm>
        </p:grpSpPr>
        <p:grpSp>
          <p:nvGrpSpPr>
            <p:cNvPr id="177158" name="Group 6"/>
            <p:cNvGrpSpPr>
              <a:grpSpLocks/>
            </p:cNvGrpSpPr>
            <p:nvPr/>
          </p:nvGrpSpPr>
          <p:grpSpPr bwMode="auto">
            <a:xfrm>
              <a:off x="0" y="0"/>
              <a:ext cx="248" cy="463"/>
              <a:chOff x="0" y="0"/>
              <a:chExt cx="248" cy="463"/>
            </a:xfrm>
          </p:grpSpPr>
          <p:sp>
            <p:nvSpPr>
              <p:cNvPr id="43015" name="Line 7"/>
              <p:cNvSpPr>
                <a:spLocks noChangeShapeType="1"/>
              </p:cNvSpPr>
              <p:nvPr/>
            </p:nvSpPr>
            <p:spPr bwMode="auto">
              <a:xfrm>
                <a:off x="103" y="0"/>
                <a:ext cx="8" cy="223"/>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43016" name="Oval 8"/>
              <p:cNvSpPr>
                <a:spLocks/>
              </p:cNvSpPr>
              <p:nvPr/>
            </p:nvSpPr>
            <p:spPr bwMode="auto">
              <a:xfrm>
                <a:off x="0" y="215"/>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
          <p:nvSpPr>
            <p:cNvPr id="43017" name="Rectangle 9"/>
            <p:cNvSpPr>
              <a:spLocks/>
            </p:cNvSpPr>
            <p:nvPr/>
          </p:nvSpPr>
          <p:spPr bwMode="auto">
            <a:xfrm>
              <a:off x="38" y="214"/>
              <a:ext cx="105" cy="174"/>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Tree>
    <p:extLst>
      <p:ext uri="{BB962C8B-B14F-4D97-AF65-F5344CB8AC3E}">
        <p14:creationId xmlns:p14="http://schemas.microsoft.com/office/powerpoint/2010/main" val="39118879"/>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8191" name="Object 15"/>
          <p:cNvGraphicFramePr>
            <a:graphicFrameLocks noChangeAspect="1"/>
          </p:cNvGraphicFramePr>
          <p:nvPr/>
        </p:nvGraphicFramePr>
        <p:xfrm>
          <a:off x="2452688" y="267890"/>
          <a:ext cx="5892478" cy="2580680"/>
        </p:xfrm>
        <a:graphic>
          <a:graphicData uri="http://schemas.openxmlformats.org/presentationml/2006/ole">
            <mc:AlternateContent xmlns:mc="http://schemas.openxmlformats.org/markup-compatibility/2006">
              <mc:Choice xmlns:v="urn:schemas-microsoft-com:vml" Requires="v">
                <p:oleObj spid="_x0000_s22550" name="Image" r:id="rId3" imgW="8380952" imgH="3669841" progId="Photoshop.Image.11">
                  <p:embed/>
                </p:oleObj>
              </mc:Choice>
              <mc:Fallback>
                <p:oleObj name="Image" r:id="rId3" imgW="8380952" imgH="3669841" progId="Photoshop.Image.11">
                  <p:embed/>
                  <p:pic>
                    <p:nvPicPr>
                      <p:cNvPr id="178191" name="Object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2688" y="267890"/>
                        <a:ext cx="5892478" cy="258068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8178" name="Rectangle 2"/>
          <p:cNvSpPr>
            <a:spLocks noGrp="1" noChangeArrowheads="1"/>
          </p:cNvSpPr>
          <p:nvPr>
            <p:ph idx="1"/>
          </p:nvPr>
        </p:nvSpPr>
        <p:spPr bwMode="auto">
          <a:xfrm>
            <a:off x="2024062" y="3857625"/>
            <a:ext cx="7358063" cy="192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1F497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Add a Hyperlink</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should see you hyperlink in color and underlined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Before we jump into adding photos or other media, let’s take a look at what the actual HTML code is looking like. </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on the HTML tab at the top of the input box (</a:t>
            </a:r>
            <a:r>
              <a:rPr lang="en-US" altLang="en-US" sz="1406" b="1">
                <a:solidFill>
                  <a:srgbClr val="C02E1F"/>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B</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buClr>
                <a:srgbClr val="000000"/>
              </a:buClr>
              <a:buSzPct val="125000"/>
              <a:buFont typeface="Georgia" panose="02040502050405020303" pitchFamily="18" charset="0"/>
              <a:buChar char="•"/>
              <a:tabLst>
                <a:tab pos="4499287" algn="l"/>
              </a:tabLst>
            </a:pP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44036" name="Rectangle 4"/>
          <p:cNvSpPr>
            <a:spLocks/>
          </p:cNvSpPr>
          <p:nvPr/>
        </p:nvSpPr>
        <p:spPr bwMode="auto">
          <a:xfrm>
            <a:off x="1897931" y="3605538"/>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22</a:t>
            </a:r>
          </a:p>
        </p:txBody>
      </p:sp>
      <p:grpSp>
        <p:nvGrpSpPr>
          <p:cNvPr id="178181" name="Group 5"/>
          <p:cNvGrpSpPr>
            <a:grpSpLocks/>
          </p:cNvGrpSpPr>
          <p:nvPr/>
        </p:nvGrpSpPr>
        <p:grpSpPr bwMode="auto">
          <a:xfrm>
            <a:off x="4810125" y="2303859"/>
            <a:ext cx="276820" cy="517922"/>
            <a:chOff x="0" y="0"/>
            <a:chExt cx="248" cy="463"/>
          </a:xfrm>
        </p:grpSpPr>
        <p:grpSp>
          <p:nvGrpSpPr>
            <p:cNvPr id="178187" name="Group 6"/>
            <p:cNvGrpSpPr>
              <a:grpSpLocks/>
            </p:cNvGrpSpPr>
            <p:nvPr/>
          </p:nvGrpSpPr>
          <p:grpSpPr bwMode="auto">
            <a:xfrm>
              <a:off x="0" y="0"/>
              <a:ext cx="248" cy="463"/>
              <a:chOff x="0" y="0"/>
              <a:chExt cx="248" cy="463"/>
            </a:xfrm>
          </p:grpSpPr>
          <p:sp>
            <p:nvSpPr>
              <p:cNvPr id="44039" name="Line 7"/>
              <p:cNvSpPr>
                <a:spLocks noChangeShapeType="1"/>
              </p:cNvSpPr>
              <p:nvPr/>
            </p:nvSpPr>
            <p:spPr bwMode="auto">
              <a:xfrm>
                <a:off x="103" y="0"/>
                <a:ext cx="8" cy="223"/>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44040" name="Oval 8"/>
              <p:cNvSpPr>
                <a:spLocks/>
              </p:cNvSpPr>
              <p:nvPr/>
            </p:nvSpPr>
            <p:spPr bwMode="auto">
              <a:xfrm>
                <a:off x="0" y="215"/>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
          <p:nvSpPr>
            <p:cNvPr id="44041" name="Rectangle 9"/>
            <p:cNvSpPr>
              <a:spLocks/>
            </p:cNvSpPr>
            <p:nvPr/>
          </p:nvSpPr>
          <p:spPr bwMode="auto">
            <a:xfrm>
              <a:off x="38" y="214"/>
              <a:ext cx="105" cy="174"/>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grpSp>
        <p:nvGrpSpPr>
          <p:cNvPr id="178182" name="Group 10"/>
          <p:cNvGrpSpPr>
            <a:grpSpLocks/>
          </p:cNvGrpSpPr>
          <p:nvPr/>
        </p:nvGrpSpPr>
        <p:grpSpPr bwMode="auto">
          <a:xfrm>
            <a:off x="7864078" y="1446609"/>
            <a:ext cx="276820" cy="455414"/>
            <a:chOff x="0" y="0"/>
            <a:chExt cx="248" cy="408"/>
          </a:xfrm>
        </p:grpSpPr>
        <p:grpSp>
          <p:nvGrpSpPr>
            <p:cNvPr id="178183" name="Group 11"/>
            <p:cNvGrpSpPr>
              <a:grpSpLocks/>
            </p:cNvGrpSpPr>
            <p:nvPr/>
          </p:nvGrpSpPr>
          <p:grpSpPr bwMode="auto">
            <a:xfrm>
              <a:off x="0" y="160"/>
              <a:ext cx="248" cy="248"/>
              <a:chOff x="0" y="0"/>
              <a:chExt cx="248" cy="248"/>
            </a:xfrm>
          </p:grpSpPr>
          <p:sp>
            <p:nvSpPr>
              <p:cNvPr id="44044" name="Rectangle 12"/>
              <p:cNvSpPr>
                <a:spLocks/>
              </p:cNvSpPr>
              <p:nvPr/>
            </p:nvSpPr>
            <p:spPr bwMode="auto">
              <a:xfrm>
                <a:off x="43" y="3"/>
                <a:ext cx="98"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C3150F"/>
                    </a:solidFill>
                    <a:effectLst>
                      <a:outerShdw blurRad="38100" dist="38100" dir="2700000" algn="tl">
                        <a:srgbClr val="C0C0C0"/>
                      </a:outerShdw>
                    </a:effectLst>
                    <a:latin typeface="Helvetica Neue" pitchFamily="18" charset="0"/>
                    <a:sym typeface="Helvetica Neue" pitchFamily="18" charset="0"/>
                  </a:rPr>
                  <a:t>B</a:t>
                </a:r>
              </a:p>
            </p:txBody>
          </p:sp>
          <p:sp>
            <p:nvSpPr>
              <p:cNvPr id="44045" name="Oval 13"/>
              <p:cNvSpPr>
                <a:spLocks/>
              </p:cNvSpPr>
              <p:nvPr/>
            </p:nvSpPr>
            <p:spPr bwMode="auto">
              <a:xfrm>
                <a:off x="0" y="0"/>
                <a:ext cx="248" cy="248"/>
              </a:xfrm>
              <a:prstGeom prst="ellipse">
                <a:avLst/>
              </a:prstGeom>
              <a:noFill/>
              <a:ln w="50800">
                <a:solidFill>
                  <a:srgbClr val="C02E10"/>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
          <p:nvSpPr>
            <p:cNvPr id="44046" name="Line 14"/>
            <p:cNvSpPr>
              <a:spLocks noChangeShapeType="1"/>
            </p:cNvSpPr>
            <p:nvPr/>
          </p:nvSpPr>
          <p:spPr bwMode="auto">
            <a:xfrm>
              <a:off x="112" y="0"/>
              <a:ext cx="0" cy="145"/>
            </a:xfrm>
            <a:prstGeom prst="line">
              <a:avLst/>
            </a:prstGeom>
            <a:noFill/>
            <a:ln w="50800">
              <a:solidFill>
                <a:srgbClr val="C02E1F"/>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grpSp>
    </p:spTree>
    <p:extLst>
      <p:ext uri="{BB962C8B-B14F-4D97-AF65-F5344CB8AC3E}">
        <p14:creationId xmlns:p14="http://schemas.microsoft.com/office/powerpoint/2010/main" val="180990858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219" name="Object 19"/>
          <p:cNvGraphicFramePr>
            <a:graphicFrameLocks noChangeAspect="1"/>
          </p:cNvGraphicFramePr>
          <p:nvPr/>
        </p:nvGraphicFramePr>
        <p:xfrm>
          <a:off x="2452688" y="160734"/>
          <a:ext cx="7556748" cy="3344168"/>
        </p:xfrm>
        <a:graphic>
          <a:graphicData uri="http://schemas.openxmlformats.org/presentationml/2006/ole">
            <mc:AlternateContent xmlns:mc="http://schemas.openxmlformats.org/markup-compatibility/2006">
              <mc:Choice xmlns:v="urn:schemas-microsoft-com:vml" Requires="v">
                <p:oleObj spid="_x0000_s23574" name="Image" r:id="rId3" imgW="15580952" imgH="6895238" progId="Photoshop.Image.11">
                  <p:embed/>
                </p:oleObj>
              </mc:Choice>
              <mc:Fallback>
                <p:oleObj name="Image" r:id="rId3" imgW="15580952" imgH="6895238" progId="Photoshop.Image.11">
                  <p:embed/>
                  <p:pic>
                    <p:nvPicPr>
                      <p:cNvPr id="179219" name="Object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2688" y="160734"/>
                        <a:ext cx="7556748" cy="334416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9202" name="Rectangle 2"/>
          <p:cNvSpPr>
            <a:spLocks noGrp="1" noChangeArrowheads="1"/>
          </p:cNvSpPr>
          <p:nvPr>
            <p:ph idx="1"/>
          </p:nvPr>
        </p:nvSpPr>
        <p:spPr bwMode="auto">
          <a:xfrm>
            <a:off x="2452687" y="3911203"/>
            <a:ext cx="7358063" cy="18216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1F497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HTML View</a:t>
            </a:r>
            <a:endParaRPr lang="en-US" altLang="en-US" sz="1687" b="1">
              <a:solidFill>
                <a:srgbClr val="1F497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Aren’t you glad you don’t have to hand-code the HTML? It can be useful to look at the HTML.  Note that each of the HTML code tags come in pairs. If you seem to have a formatting error that you can’t correct, be sure you have both tags and that only the text you want is between the tags. Now let’s return to Visual view.</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on the Visual tab at the top of the input box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p:txBody>
      </p:sp>
      <p:sp>
        <p:nvSpPr>
          <p:cNvPr id="45060" name="Rectangle 4"/>
          <p:cNvSpPr>
            <a:spLocks/>
          </p:cNvSpPr>
          <p:nvPr/>
        </p:nvSpPr>
        <p:spPr bwMode="auto">
          <a:xfrm>
            <a:off x="2005087" y="3659116"/>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23</a:t>
            </a:r>
          </a:p>
        </p:txBody>
      </p:sp>
      <p:grpSp>
        <p:nvGrpSpPr>
          <p:cNvPr id="179205" name="Group 5"/>
          <p:cNvGrpSpPr>
            <a:grpSpLocks/>
          </p:cNvGrpSpPr>
          <p:nvPr/>
        </p:nvGrpSpPr>
        <p:grpSpPr bwMode="auto">
          <a:xfrm>
            <a:off x="7381875" y="1125141"/>
            <a:ext cx="276820" cy="455414"/>
            <a:chOff x="0" y="0"/>
            <a:chExt cx="248" cy="408"/>
          </a:xfrm>
        </p:grpSpPr>
        <p:sp>
          <p:nvSpPr>
            <p:cNvPr id="45062" name="Line 6"/>
            <p:cNvSpPr>
              <a:spLocks noChangeShapeType="1"/>
            </p:cNvSpPr>
            <p:nvPr/>
          </p:nvSpPr>
          <p:spPr bwMode="auto">
            <a:xfrm rot="10800000">
              <a:off x="127" y="264"/>
              <a:ext cx="0" cy="144"/>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45063" name="Oval 7"/>
            <p:cNvSpPr>
              <a:spLocks/>
            </p:cNvSpPr>
            <p:nvPr/>
          </p:nvSpPr>
          <p:spPr bwMode="auto">
            <a:xfrm>
              <a:off x="0" y="0"/>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45064" name="Rectangle 8"/>
            <p:cNvSpPr>
              <a:spLocks/>
            </p:cNvSpPr>
            <p:nvPr/>
          </p:nvSpPr>
          <p:spPr bwMode="auto">
            <a:xfrm>
              <a:off x="38" y="3"/>
              <a:ext cx="105"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grpSp>
        <p:nvGrpSpPr>
          <p:cNvPr id="179206" name="Group 9"/>
          <p:cNvGrpSpPr>
            <a:grpSpLocks/>
          </p:cNvGrpSpPr>
          <p:nvPr/>
        </p:nvGrpSpPr>
        <p:grpSpPr bwMode="auto">
          <a:xfrm>
            <a:off x="3926086" y="2143125"/>
            <a:ext cx="1366242" cy="589359"/>
            <a:chOff x="0" y="0"/>
            <a:chExt cx="1224" cy="528"/>
          </a:xfrm>
        </p:grpSpPr>
        <p:sp>
          <p:nvSpPr>
            <p:cNvPr id="45066" name="Line 10"/>
            <p:cNvSpPr>
              <a:spLocks noChangeShapeType="1"/>
            </p:cNvSpPr>
            <p:nvPr/>
          </p:nvSpPr>
          <p:spPr bwMode="auto">
            <a:xfrm>
              <a:off x="1208" y="0"/>
              <a:ext cx="0" cy="224"/>
            </a:xfrm>
            <a:prstGeom prst="line">
              <a:avLst/>
            </a:prstGeom>
            <a:noFill/>
            <a:ln w="50800">
              <a:solidFill>
                <a:srgbClr val="DD2720"/>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45067" name="Line 11"/>
            <p:cNvSpPr>
              <a:spLocks noChangeShapeType="1"/>
            </p:cNvSpPr>
            <p:nvPr/>
          </p:nvSpPr>
          <p:spPr bwMode="auto">
            <a:xfrm>
              <a:off x="15" y="0"/>
              <a:ext cx="1" cy="224"/>
            </a:xfrm>
            <a:prstGeom prst="line">
              <a:avLst/>
            </a:prstGeom>
            <a:noFill/>
            <a:ln w="50800">
              <a:solidFill>
                <a:srgbClr val="DD2720"/>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45068" name="Line 12"/>
            <p:cNvSpPr>
              <a:spLocks noChangeShapeType="1"/>
            </p:cNvSpPr>
            <p:nvPr/>
          </p:nvSpPr>
          <p:spPr bwMode="auto">
            <a:xfrm>
              <a:off x="0" y="232"/>
              <a:ext cx="1224" cy="0"/>
            </a:xfrm>
            <a:prstGeom prst="line">
              <a:avLst/>
            </a:prstGeom>
            <a:noFill/>
            <a:ln w="50800">
              <a:solidFill>
                <a:srgbClr val="DD2720"/>
              </a:solidFill>
              <a:prstDash val="solid"/>
              <a:round/>
              <a:headEnd type="none"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45069" name="Line 13"/>
            <p:cNvSpPr>
              <a:spLocks noChangeShapeType="1"/>
            </p:cNvSpPr>
            <p:nvPr/>
          </p:nvSpPr>
          <p:spPr bwMode="auto">
            <a:xfrm rot="10800000" flipH="1">
              <a:off x="600" y="232"/>
              <a:ext cx="8" cy="296"/>
            </a:xfrm>
            <a:prstGeom prst="line">
              <a:avLst/>
            </a:prstGeom>
            <a:noFill/>
            <a:ln w="50800">
              <a:solidFill>
                <a:srgbClr val="DD2720"/>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grpSp>
      <p:sp>
        <p:nvSpPr>
          <p:cNvPr id="45070" name="Rectangle 14"/>
          <p:cNvSpPr>
            <a:spLocks/>
          </p:cNvSpPr>
          <p:nvPr/>
        </p:nvSpPr>
        <p:spPr bwMode="auto">
          <a:xfrm>
            <a:off x="3633639" y="2773748"/>
            <a:ext cx="1973297" cy="281359"/>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14">
                <a:solidFill>
                  <a:srgbClr val="DD2723"/>
                </a:solidFill>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Everything between the strong tags </a:t>
            </a:r>
          </a:p>
          <a:p>
            <a:pPr eaLnBrk="1" hangingPunct="1"/>
            <a:r>
              <a:rPr lang="en-US" altLang="en-US" sz="914">
                <a:solidFill>
                  <a:srgbClr val="DD2723"/>
                </a:solidFill>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will be bold. “strong” is HTML for bold.</a:t>
            </a:r>
          </a:p>
        </p:txBody>
      </p:sp>
      <p:sp>
        <p:nvSpPr>
          <p:cNvPr id="45071" name="Line 15"/>
          <p:cNvSpPr>
            <a:spLocks noChangeShapeType="1"/>
          </p:cNvSpPr>
          <p:nvPr/>
        </p:nvSpPr>
        <p:spPr bwMode="auto">
          <a:xfrm>
            <a:off x="3845719" y="2250281"/>
            <a:ext cx="0" cy="330398"/>
          </a:xfrm>
          <a:prstGeom prst="line">
            <a:avLst/>
          </a:prstGeom>
          <a:noFill/>
          <a:ln w="38100">
            <a:solidFill>
              <a:srgbClr val="3885BC"/>
            </a:solidFill>
            <a:prstDash val="solid"/>
            <a:round/>
            <a:headEnd type="stealth" w="med" len="med"/>
            <a:tailEnd type="none" w="med" len="med"/>
          </a:ln>
        </p:spPr>
        <p:txBody>
          <a:bodyPr lIns="64290" tIns="32145" rIns="64290" bIns="32145"/>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45072" name="Line 16"/>
          <p:cNvSpPr>
            <a:spLocks noChangeShapeType="1"/>
          </p:cNvSpPr>
          <p:nvPr/>
        </p:nvSpPr>
        <p:spPr bwMode="auto">
          <a:xfrm flipH="1">
            <a:off x="3845719" y="2571750"/>
            <a:ext cx="2786063" cy="0"/>
          </a:xfrm>
          <a:prstGeom prst="line">
            <a:avLst/>
          </a:prstGeom>
          <a:noFill/>
          <a:ln w="38100">
            <a:solidFill>
              <a:srgbClr val="3885BC"/>
            </a:solidFill>
            <a:round/>
            <a:headEnd type="stealth" w="med" len="med"/>
            <a:tailEnd/>
          </a:ln>
          <a:extLst>
            <a:ext uri="{909E8E84-426E-40DD-AFC4-6F175D3DCCD1}">
              <a14:hiddenFill xmlns:a14="http://schemas.microsoft.com/office/drawing/2010/main">
                <a:noFill/>
              </a14:hiddenFill>
            </a:ext>
          </a:extLst>
        </p:spPr>
        <p:txBody>
          <a:bodyPr lIns="64290" tIns="32145" rIns="64290" bIns="32145"/>
          <a:lstStyle/>
          <a:p>
            <a:endParaRPr lang="en-IN" sz="1266"/>
          </a:p>
        </p:txBody>
      </p:sp>
      <p:sp>
        <p:nvSpPr>
          <p:cNvPr id="45073" name="Line 17"/>
          <p:cNvSpPr>
            <a:spLocks noChangeShapeType="1"/>
          </p:cNvSpPr>
          <p:nvPr/>
        </p:nvSpPr>
        <p:spPr bwMode="auto">
          <a:xfrm>
            <a:off x="5935266" y="2143125"/>
            <a:ext cx="0" cy="428625"/>
          </a:xfrm>
          <a:prstGeom prst="line">
            <a:avLst/>
          </a:prstGeom>
          <a:noFill/>
          <a:ln w="38100">
            <a:solidFill>
              <a:srgbClr val="3885BC"/>
            </a:solidFill>
            <a:prstDash val="solid"/>
            <a:round/>
            <a:headEnd type="stealth" w="med" len="med"/>
            <a:tailEnd type="none" w="med" len="med"/>
          </a:ln>
        </p:spPr>
        <p:txBody>
          <a:bodyPr lIns="64290" tIns="32145" rIns="64290" bIns="32145"/>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45074" name="Rectangle 18"/>
          <p:cNvSpPr>
            <a:spLocks/>
          </p:cNvSpPr>
          <p:nvPr/>
        </p:nvSpPr>
        <p:spPr bwMode="auto">
          <a:xfrm>
            <a:off x="6743402" y="2312176"/>
            <a:ext cx="1067098" cy="42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algn="l" eaLnBrk="1" hangingPunct="1"/>
            <a:r>
              <a:rPr lang="en-US" altLang="en-US" sz="914">
                <a:solidFill>
                  <a:srgbClr val="3885BC"/>
                </a:solidFill>
                <a:effectLst>
                  <a:outerShdw blurRad="38100" dist="38100" dir="2700000" algn="tl">
                    <a:srgbClr val="C0C0C0"/>
                  </a:outerShdw>
                </a:effectLst>
              </a:rPr>
              <a:t>Everything between </a:t>
            </a:r>
          </a:p>
          <a:p>
            <a:pPr algn="l" eaLnBrk="1" hangingPunct="1"/>
            <a:r>
              <a:rPr lang="en-US" altLang="en-US" sz="914">
                <a:solidFill>
                  <a:srgbClr val="3885BC"/>
                </a:solidFill>
                <a:effectLst>
                  <a:outerShdw blurRad="38100" dist="38100" dir="2700000" algn="tl">
                    <a:srgbClr val="C0C0C0"/>
                  </a:outerShdw>
                </a:effectLst>
              </a:rPr>
              <a:t>the anchor or “a” tags </a:t>
            </a:r>
          </a:p>
          <a:p>
            <a:pPr algn="l" eaLnBrk="1" hangingPunct="1"/>
            <a:r>
              <a:rPr lang="en-US" altLang="en-US" sz="914">
                <a:solidFill>
                  <a:srgbClr val="3885BC"/>
                </a:solidFill>
                <a:effectLst>
                  <a:outerShdw blurRad="38100" dist="38100" dir="2700000" algn="tl">
                    <a:srgbClr val="C0C0C0"/>
                  </a:outerShdw>
                </a:effectLst>
              </a:rPr>
              <a:t>is a link.</a:t>
            </a:r>
          </a:p>
        </p:txBody>
      </p:sp>
    </p:spTree>
    <p:extLst>
      <p:ext uri="{BB962C8B-B14F-4D97-AF65-F5344CB8AC3E}">
        <p14:creationId xmlns:p14="http://schemas.microsoft.com/office/powerpoint/2010/main" val="380705850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246" name="Object 22"/>
          <p:cNvGraphicFramePr>
            <a:graphicFrameLocks noChangeAspect="1"/>
          </p:cNvGraphicFramePr>
          <p:nvPr/>
        </p:nvGraphicFramePr>
        <p:xfrm>
          <a:off x="2988469" y="964406"/>
          <a:ext cx="5347767" cy="2348508"/>
        </p:xfrm>
        <a:graphic>
          <a:graphicData uri="http://schemas.openxmlformats.org/presentationml/2006/ole">
            <mc:AlternateContent xmlns:mc="http://schemas.openxmlformats.org/markup-compatibility/2006">
              <mc:Choice xmlns:v="urn:schemas-microsoft-com:vml" Requires="v">
                <p:oleObj spid="_x0000_s24598" name="Image" r:id="rId3" imgW="7606349" imgH="3339683" progId="Photoshop.Image.11">
                  <p:embed/>
                </p:oleObj>
              </mc:Choice>
              <mc:Fallback>
                <p:oleObj name="Image" r:id="rId3" imgW="7606349" imgH="3339683" progId="Photoshop.Image.11">
                  <p:embed/>
                  <p:pic>
                    <p:nvPicPr>
                      <p:cNvPr id="180246" name="Object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8469" y="964406"/>
                        <a:ext cx="5347767" cy="234850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0226" name="Rectangle 2"/>
          <p:cNvSpPr>
            <a:spLocks noGrp="1" noChangeArrowheads="1"/>
          </p:cNvSpPr>
          <p:nvPr>
            <p:ph idx="1"/>
          </p:nvPr>
        </p:nvSpPr>
        <p:spPr bwMode="auto">
          <a:xfrm>
            <a:off x="2345531" y="3750469"/>
            <a:ext cx="7358063" cy="20895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1F497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Adding Photos and Other Media</a:t>
            </a:r>
            <a:endParaRPr lang="en-US" altLang="en-US" sz="1687" b="1">
              <a:solidFill>
                <a:srgbClr val="1F497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 Upload/Insert Menu sits just above the editing icons row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The first icon looks like a film slide or framed picture, depending upon your view. This is the add photo or image icon button.</a:t>
            </a:r>
          </a:p>
          <a:p>
            <a:pPr>
              <a:lnSpc>
                <a:spcPct val="150000"/>
              </a:lnSpc>
              <a:spcBef>
                <a:spcPts val="492"/>
              </a:spcBef>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Place your cursor where you want to place your photo in the content body input box.</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Now click on the Add Photo icon button. </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46084" name="Rectangle 4"/>
          <p:cNvSpPr>
            <a:spLocks/>
          </p:cNvSpPr>
          <p:nvPr/>
        </p:nvSpPr>
        <p:spPr bwMode="auto">
          <a:xfrm>
            <a:off x="1951509" y="3632327"/>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24</a:t>
            </a:r>
          </a:p>
        </p:txBody>
      </p:sp>
      <p:sp>
        <p:nvSpPr>
          <p:cNvPr id="46085" name="Rectangle 5"/>
          <p:cNvSpPr>
            <a:spLocks/>
          </p:cNvSpPr>
          <p:nvPr/>
        </p:nvSpPr>
        <p:spPr bwMode="auto">
          <a:xfrm rot="5400000">
            <a:off x="4475311" y="886461"/>
            <a:ext cx="315792" cy="789896"/>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5133">
                <a:solidFill>
                  <a:srgbClr val="E62524"/>
                </a:solidFill>
                <a:effectLst>
                  <a:outerShdw blurRad="38100" dist="38100" dir="2700000" algn="tl">
                    <a:srgbClr val="C0C0C0"/>
                  </a:outerShdw>
                </a:effectLst>
              </a:rPr>
              <a:t>{</a:t>
            </a:r>
          </a:p>
        </p:txBody>
      </p:sp>
      <p:sp>
        <p:nvSpPr>
          <p:cNvPr id="180230" name="AutoShape 6"/>
          <p:cNvSpPr>
            <a:spLocks/>
          </p:cNvSpPr>
          <p:nvPr/>
        </p:nvSpPr>
        <p:spPr bwMode="auto">
          <a:xfrm>
            <a:off x="3738563" y="857250"/>
            <a:ext cx="1768078" cy="339328"/>
          </a:xfrm>
          <a:prstGeom prst="roundRect">
            <a:avLst>
              <a:gd name="adj" fmla="val 39472"/>
            </a:avLst>
          </a:prstGeom>
          <a:solidFill>
            <a:srgbClr val="FDF5FF"/>
          </a:solidFill>
          <a:ln>
            <a:noFill/>
          </a:ln>
          <a:extLs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FD050B"/>
                </a:solidFill>
                <a:latin typeface="Helvetica" panose="020B0604020202020204" pitchFamily="34" charset="0"/>
                <a:cs typeface="Helvetica" panose="020B0604020202020204" pitchFamily="34" charset="0"/>
                <a:sym typeface="Helvetica" panose="020B0604020202020204" pitchFamily="34" charset="0"/>
              </a:rPr>
              <a:t>Upload Menu</a:t>
            </a:r>
          </a:p>
        </p:txBody>
      </p:sp>
      <p:sp>
        <p:nvSpPr>
          <p:cNvPr id="46087" name="Line 7"/>
          <p:cNvSpPr>
            <a:spLocks noChangeShapeType="1"/>
          </p:cNvSpPr>
          <p:nvPr/>
        </p:nvSpPr>
        <p:spPr bwMode="auto">
          <a:xfrm rot="10800000" flipH="1">
            <a:off x="4274344" y="1607344"/>
            <a:ext cx="0" cy="1393031"/>
          </a:xfrm>
          <a:prstGeom prst="line">
            <a:avLst/>
          </a:prstGeom>
          <a:noFill/>
          <a:ln w="25400">
            <a:solidFill>
              <a:srgbClr val="E62524"/>
            </a:solidFill>
            <a:round/>
            <a:headEnd type="stealth" w="med" len="med"/>
            <a:tailEnd/>
          </a:ln>
          <a:extLst>
            <a:ext uri="{909E8E84-426E-40DD-AFC4-6F175D3DCCD1}">
              <a14:hiddenFill xmlns:a14="http://schemas.microsoft.com/office/drawing/2010/main">
                <a:noFill/>
              </a14:hiddenFill>
            </a:ext>
          </a:extLst>
        </p:spPr>
        <p:txBody>
          <a:bodyPr lIns="64290" tIns="32145" rIns="64290" bIns="32145"/>
          <a:lstStyle/>
          <a:p>
            <a:endParaRPr lang="en-IN" sz="1266"/>
          </a:p>
        </p:txBody>
      </p:sp>
      <p:sp>
        <p:nvSpPr>
          <p:cNvPr id="46088" name="Line 8"/>
          <p:cNvSpPr>
            <a:spLocks noChangeShapeType="1"/>
          </p:cNvSpPr>
          <p:nvPr/>
        </p:nvSpPr>
        <p:spPr bwMode="auto">
          <a:xfrm rot="10800000" flipH="1">
            <a:off x="4435078" y="1607344"/>
            <a:ext cx="0" cy="1125141"/>
          </a:xfrm>
          <a:prstGeom prst="line">
            <a:avLst/>
          </a:prstGeom>
          <a:noFill/>
          <a:ln w="25400">
            <a:solidFill>
              <a:srgbClr val="E62524"/>
            </a:solidFill>
            <a:round/>
            <a:headEnd type="stealth" w="med" len="med"/>
            <a:tailEnd/>
          </a:ln>
          <a:extLst>
            <a:ext uri="{909E8E84-426E-40DD-AFC4-6F175D3DCCD1}">
              <a14:hiddenFill xmlns:a14="http://schemas.microsoft.com/office/drawing/2010/main">
                <a:noFill/>
              </a14:hiddenFill>
            </a:ext>
          </a:extLst>
        </p:spPr>
        <p:txBody>
          <a:bodyPr lIns="64290" tIns="32145" rIns="64290" bIns="32145"/>
          <a:lstStyle/>
          <a:p>
            <a:endParaRPr lang="en-IN" sz="1266"/>
          </a:p>
        </p:txBody>
      </p:sp>
      <p:sp>
        <p:nvSpPr>
          <p:cNvPr id="46089" name="Rectangle 9"/>
          <p:cNvSpPr>
            <a:spLocks/>
          </p:cNvSpPr>
          <p:nvPr/>
        </p:nvSpPr>
        <p:spPr bwMode="auto">
          <a:xfrm>
            <a:off x="4269879" y="2988901"/>
            <a:ext cx="759823" cy="11894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algn="l" eaLnBrk="1" hangingPunct="1"/>
            <a:r>
              <a:rPr lang="en-US" altLang="en-US" sz="773">
                <a:solidFill>
                  <a:srgbClr val="E62524"/>
                </a:solidFill>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Add Photo/Image</a:t>
            </a:r>
          </a:p>
        </p:txBody>
      </p:sp>
      <p:sp>
        <p:nvSpPr>
          <p:cNvPr id="46090" name="Rectangle 10"/>
          <p:cNvSpPr>
            <a:spLocks/>
          </p:cNvSpPr>
          <p:nvPr/>
        </p:nvSpPr>
        <p:spPr bwMode="auto">
          <a:xfrm>
            <a:off x="4377035" y="2721011"/>
            <a:ext cx="453650" cy="11894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algn="l" eaLnBrk="1" hangingPunct="1"/>
            <a:r>
              <a:rPr lang="en-US" altLang="en-US" sz="773">
                <a:solidFill>
                  <a:srgbClr val="E62524"/>
                </a:solidFill>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Add Video</a:t>
            </a:r>
          </a:p>
        </p:txBody>
      </p:sp>
      <p:sp>
        <p:nvSpPr>
          <p:cNvPr id="46091" name="Line 11"/>
          <p:cNvSpPr>
            <a:spLocks noChangeShapeType="1"/>
          </p:cNvSpPr>
          <p:nvPr/>
        </p:nvSpPr>
        <p:spPr bwMode="auto">
          <a:xfrm rot="10800000" flipH="1">
            <a:off x="4595813" y="1607344"/>
            <a:ext cx="0" cy="964406"/>
          </a:xfrm>
          <a:prstGeom prst="line">
            <a:avLst/>
          </a:prstGeom>
          <a:noFill/>
          <a:ln w="25400">
            <a:solidFill>
              <a:srgbClr val="E62524"/>
            </a:solidFill>
            <a:round/>
            <a:headEnd type="stealth" w="med" len="med"/>
            <a:tailEnd/>
          </a:ln>
          <a:extLst>
            <a:ext uri="{909E8E84-426E-40DD-AFC4-6F175D3DCCD1}">
              <a14:hiddenFill xmlns:a14="http://schemas.microsoft.com/office/drawing/2010/main">
                <a:noFill/>
              </a14:hiddenFill>
            </a:ext>
          </a:extLst>
        </p:spPr>
        <p:txBody>
          <a:bodyPr lIns="64290" tIns="32145" rIns="64290" bIns="32145"/>
          <a:lstStyle/>
          <a:p>
            <a:endParaRPr lang="en-IN" sz="1266"/>
          </a:p>
        </p:txBody>
      </p:sp>
      <p:sp>
        <p:nvSpPr>
          <p:cNvPr id="46092" name="Rectangle 12"/>
          <p:cNvSpPr>
            <a:spLocks/>
          </p:cNvSpPr>
          <p:nvPr/>
        </p:nvSpPr>
        <p:spPr bwMode="auto">
          <a:xfrm>
            <a:off x="4541119" y="2560276"/>
            <a:ext cx="461665" cy="11894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algn="l" eaLnBrk="1" hangingPunct="1"/>
            <a:r>
              <a:rPr lang="en-US" altLang="en-US" sz="773">
                <a:solidFill>
                  <a:srgbClr val="E62524"/>
                </a:solidFill>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Add Music</a:t>
            </a:r>
          </a:p>
        </p:txBody>
      </p:sp>
      <p:sp>
        <p:nvSpPr>
          <p:cNvPr id="46093" name="Line 13"/>
          <p:cNvSpPr>
            <a:spLocks noChangeShapeType="1"/>
          </p:cNvSpPr>
          <p:nvPr/>
        </p:nvSpPr>
        <p:spPr bwMode="auto">
          <a:xfrm rot="10800000" flipH="1">
            <a:off x="4863703" y="1553766"/>
            <a:ext cx="0" cy="857250"/>
          </a:xfrm>
          <a:prstGeom prst="line">
            <a:avLst/>
          </a:prstGeom>
          <a:noFill/>
          <a:ln w="25400">
            <a:solidFill>
              <a:srgbClr val="E62524"/>
            </a:solidFill>
            <a:round/>
            <a:headEnd type="stealth" w="med" len="med"/>
            <a:tailEnd/>
          </a:ln>
          <a:extLst>
            <a:ext uri="{909E8E84-426E-40DD-AFC4-6F175D3DCCD1}">
              <a14:hiddenFill xmlns:a14="http://schemas.microsoft.com/office/drawing/2010/main">
                <a:noFill/>
              </a14:hiddenFill>
            </a:ext>
          </a:extLst>
        </p:spPr>
        <p:txBody>
          <a:bodyPr lIns="64290" tIns="32145" rIns="64290" bIns="32145"/>
          <a:lstStyle/>
          <a:p>
            <a:endParaRPr lang="en-IN" sz="1266"/>
          </a:p>
        </p:txBody>
      </p:sp>
      <p:sp>
        <p:nvSpPr>
          <p:cNvPr id="46094" name="Rectangle 14"/>
          <p:cNvSpPr>
            <a:spLocks/>
          </p:cNvSpPr>
          <p:nvPr/>
        </p:nvSpPr>
        <p:spPr bwMode="auto">
          <a:xfrm>
            <a:off x="4823520" y="2399542"/>
            <a:ext cx="1376980" cy="11894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algn="l" eaLnBrk="1" hangingPunct="1"/>
            <a:r>
              <a:rPr lang="en-US" altLang="en-US" sz="773">
                <a:solidFill>
                  <a:srgbClr val="E62524"/>
                </a:solidFill>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Add Other File Types, e.g. PDF</a:t>
            </a:r>
          </a:p>
        </p:txBody>
      </p:sp>
      <p:grpSp>
        <p:nvGrpSpPr>
          <p:cNvPr id="180239" name="Group 15"/>
          <p:cNvGrpSpPr>
            <a:grpSpLocks/>
          </p:cNvGrpSpPr>
          <p:nvPr/>
        </p:nvGrpSpPr>
        <p:grpSpPr bwMode="auto">
          <a:xfrm>
            <a:off x="2399109" y="1250156"/>
            <a:ext cx="830461" cy="410766"/>
            <a:chOff x="0" y="0"/>
            <a:chExt cx="744" cy="368"/>
          </a:xfrm>
        </p:grpSpPr>
        <p:sp>
          <p:nvSpPr>
            <p:cNvPr id="46096" name="Line 16"/>
            <p:cNvSpPr>
              <a:spLocks noChangeShapeType="1"/>
            </p:cNvSpPr>
            <p:nvPr/>
          </p:nvSpPr>
          <p:spPr bwMode="auto">
            <a:xfrm flipH="1">
              <a:off x="375"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46097" name="Oval 17"/>
            <p:cNvSpPr>
              <a:spLocks/>
            </p:cNvSpPr>
            <p:nvPr/>
          </p:nvSpPr>
          <p:spPr bwMode="auto">
            <a:xfrm>
              <a:off x="0" y="0"/>
              <a:ext cx="368" cy="368"/>
            </a:xfrm>
            <a:prstGeom prst="ellipse">
              <a:avLst/>
            </a:prstGeom>
            <a:solidFill>
              <a:srgbClr val="FDF5FF"/>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46098" name="Rectangle 18"/>
            <p:cNvSpPr>
              <a:spLocks/>
            </p:cNvSpPr>
            <p:nvPr/>
          </p:nvSpPr>
          <p:spPr bwMode="auto">
            <a:xfrm>
              <a:off x="82"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Tree>
    <p:extLst>
      <p:ext uri="{BB962C8B-B14F-4D97-AF65-F5344CB8AC3E}">
        <p14:creationId xmlns:p14="http://schemas.microsoft.com/office/powerpoint/2010/main" val="196445448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idx="1"/>
          </p:nvPr>
        </p:nvSpPr>
        <p:spPr bwMode="auto">
          <a:xfrm>
            <a:off x="2381250" y="3804047"/>
            <a:ext cx="7358063" cy="24110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1F497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Adding Photos and Other Media</a:t>
            </a:r>
            <a:endParaRPr lang="en-US" altLang="en-US" sz="1687" b="1">
              <a:solidFill>
                <a:srgbClr val="1F497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 Add an Image pop-up form should appear.</a:t>
            </a:r>
          </a:p>
          <a:p>
            <a:pPr>
              <a:lnSpc>
                <a:spcPct val="150000"/>
              </a:lnSpc>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To add a photo/image from your computer, </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the Browse button or select files button. </a:t>
            </a:r>
            <a:endPar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 window of your computer directory should appear. </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Navigate to the photo/image that you want to use and double-click on it.</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(You also may click on the Open button).</a:t>
            </a:r>
            <a:b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b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 photo/image file will be uploaded to the web server.</a:t>
            </a:r>
          </a:p>
        </p:txBody>
      </p:sp>
      <p:sp>
        <p:nvSpPr>
          <p:cNvPr id="47108" name="Rectangle 4"/>
          <p:cNvSpPr>
            <a:spLocks/>
          </p:cNvSpPr>
          <p:nvPr/>
        </p:nvSpPr>
        <p:spPr bwMode="auto">
          <a:xfrm>
            <a:off x="1951509" y="3574284"/>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25</a:t>
            </a:r>
          </a:p>
        </p:txBody>
      </p:sp>
      <p:graphicFrame>
        <p:nvGraphicFramePr>
          <p:cNvPr id="181253" name="Object 5"/>
          <p:cNvGraphicFramePr>
            <a:graphicFrameLocks noChangeAspect="1"/>
          </p:cNvGraphicFramePr>
          <p:nvPr/>
        </p:nvGraphicFramePr>
        <p:xfrm>
          <a:off x="2405807" y="328167"/>
          <a:ext cx="7494240" cy="2886521"/>
        </p:xfrm>
        <a:graphic>
          <a:graphicData uri="http://schemas.openxmlformats.org/presentationml/2006/ole">
            <mc:AlternateContent xmlns:mc="http://schemas.openxmlformats.org/markup-compatibility/2006">
              <mc:Choice xmlns:v="urn:schemas-microsoft-com:vml" Requires="v">
                <p:oleObj spid="_x0000_s25622" name="Image" r:id="rId3" imgW="14209524" imgH="5473016" progId="Photoshop.Image.11">
                  <p:embed/>
                </p:oleObj>
              </mc:Choice>
              <mc:Fallback>
                <p:oleObj name="Image" r:id="rId3" imgW="14209524" imgH="5473016" progId="Photoshop.Image.11">
                  <p:embed/>
                  <p:pic>
                    <p:nvPicPr>
                      <p:cNvPr id="181253" name="Object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05807" y="328167"/>
                        <a:ext cx="7494240" cy="2886521"/>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188454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2289" name="Object 17"/>
          <p:cNvGraphicFramePr>
            <a:graphicFrameLocks noChangeAspect="1"/>
          </p:cNvGraphicFramePr>
          <p:nvPr/>
        </p:nvGraphicFramePr>
        <p:xfrm>
          <a:off x="4702969" y="160734"/>
          <a:ext cx="3965898" cy="3750469"/>
        </p:xfrm>
        <a:graphic>
          <a:graphicData uri="http://schemas.openxmlformats.org/presentationml/2006/ole">
            <mc:AlternateContent xmlns:mc="http://schemas.openxmlformats.org/markup-compatibility/2006">
              <mc:Choice xmlns:v="urn:schemas-microsoft-com:vml" Requires="v">
                <p:oleObj spid="_x0000_s26646" name="Image" r:id="rId3" imgW="8114286" imgH="8596825" progId="Photoshop.Image.11">
                  <p:embed/>
                </p:oleObj>
              </mc:Choice>
              <mc:Fallback>
                <p:oleObj name="Image" r:id="rId3" imgW="8114286" imgH="8596825" progId="Photoshop.Image.11">
                  <p:embed/>
                  <p:pic>
                    <p:nvPicPr>
                      <p:cNvPr id="182289" name="Object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2969" y="160734"/>
                        <a:ext cx="3965898" cy="3750469"/>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2274" name="Rectangle 2"/>
          <p:cNvSpPr>
            <a:spLocks noGrp="1" noChangeArrowheads="1"/>
          </p:cNvSpPr>
          <p:nvPr>
            <p:ph idx="1"/>
          </p:nvPr>
        </p:nvSpPr>
        <p:spPr bwMode="auto">
          <a:xfrm>
            <a:off x="2220515" y="3866555"/>
            <a:ext cx="7358063" cy="21341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Adding Photos and Other Media</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Once the photo/image is uploaded, you should see a thumbnail of your photo/image and the information input form.</a:t>
            </a:r>
          </a:p>
          <a:p>
            <a:pPr>
              <a:lnSpc>
                <a:spcPct val="150000"/>
              </a:lnSpc>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 Title field should be filled in with the file name of your photo, but you should change it to something more descriptive and, if possible, using a relevant keyword phrase </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26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Search engines check your image title and alt tags.</a:t>
            </a:r>
            <a:endPar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 Caption field is very important </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266" b="1">
                <a:solidFill>
                  <a:srgbClr val="C02E1F"/>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B</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Let’s take a moment to look at why. </a:t>
            </a:r>
          </a:p>
        </p:txBody>
      </p:sp>
      <p:sp>
        <p:nvSpPr>
          <p:cNvPr id="48132" name="Rectangle 4"/>
          <p:cNvSpPr>
            <a:spLocks/>
          </p:cNvSpPr>
          <p:nvPr/>
        </p:nvSpPr>
        <p:spPr bwMode="auto">
          <a:xfrm>
            <a:off x="2238375" y="3644605"/>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26</a:t>
            </a:r>
          </a:p>
        </p:txBody>
      </p:sp>
      <p:grpSp>
        <p:nvGrpSpPr>
          <p:cNvPr id="182277" name="Group 5"/>
          <p:cNvGrpSpPr>
            <a:grpSpLocks/>
          </p:cNvGrpSpPr>
          <p:nvPr/>
        </p:nvGrpSpPr>
        <p:grpSpPr bwMode="auto">
          <a:xfrm>
            <a:off x="2024063" y="214313"/>
            <a:ext cx="2825130" cy="1179835"/>
            <a:chOff x="0" y="0"/>
            <a:chExt cx="2888" cy="1104"/>
          </a:xfrm>
        </p:grpSpPr>
        <p:sp>
          <p:nvSpPr>
            <p:cNvPr id="48134" name="AutoShape 6"/>
            <p:cNvSpPr>
              <a:spLocks/>
            </p:cNvSpPr>
            <p:nvPr/>
          </p:nvSpPr>
          <p:spPr bwMode="auto">
            <a:xfrm flipH="1">
              <a:off x="0" y="0"/>
              <a:ext cx="2817" cy="1104"/>
            </a:xfrm>
            <a:prstGeom prst="wedgeEllipseCallout">
              <a:avLst>
                <a:gd name="adj1" fmla="val -52500"/>
                <a:gd name="adj2" fmla="val 50000"/>
              </a:avLst>
            </a:prstGeom>
            <a:solidFill>
              <a:srgbClr val="FDF5FF"/>
            </a:solidFill>
            <a:ln w="38100">
              <a:solidFill>
                <a:srgbClr val="74A0EA"/>
              </a:solidFill>
              <a:miter lim="800000"/>
              <a:headEnd/>
              <a:tailEn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48135" name="Rectangle 7"/>
            <p:cNvSpPr>
              <a:spLocks/>
            </p:cNvSpPr>
            <p:nvPr/>
          </p:nvSpPr>
          <p:spPr bwMode="auto">
            <a:xfrm>
              <a:off x="216" y="168"/>
              <a:ext cx="2345" cy="848"/>
            </a:xfrm>
            <a:prstGeom prst="rect">
              <a:avLst/>
            </a:prstGeom>
            <a:noFill/>
            <a:ln w="12700">
              <a:noFill/>
              <a:miter lim="800000"/>
              <a:headEnd type="none" w="med" len="med"/>
              <a:tailEnd type="none" w="med" len="med"/>
            </a:ln>
          </p:spPr>
          <p:txBody>
            <a:bodyPr lIns="0" tIns="0" rIns="0" bIns="0" anchor="ct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773">
                  <a:solidFill>
                    <a:srgbClr val="396FC3"/>
                  </a:solidFill>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**If you get a permission error or can’t see your photo/image, you may need to set the permission on your /uploads and/or your /wp-content directories to 777. And if you do not know what this means, ask your server administrator or support team.</a:t>
              </a:r>
            </a:p>
            <a:p>
              <a:pPr eaLnBrk="1" hangingPunct="1"/>
              <a:r>
                <a:rPr lang="en-US" altLang="en-US" sz="773">
                  <a:solidFill>
                    <a:srgbClr val="396FC3"/>
                  </a:solidFill>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Click the X in the left-hand corner of the input box and go on to the next section for now.</a:t>
              </a:r>
            </a:p>
          </p:txBody>
        </p:sp>
      </p:grpSp>
      <p:grpSp>
        <p:nvGrpSpPr>
          <p:cNvPr id="182278" name="Group 8"/>
          <p:cNvGrpSpPr>
            <a:grpSpLocks/>
          </p:cNvGrpSpPr>
          <p:nvPr/>
        </p:nvGrpSpPr>
        <p:grpSpPr bwMode="auto">
          <a:xfrm>
            <a:off x="4060031" y="1768079"/>
            <a:ext cx="702097" cy="354955"/>
            <a:chOff x="0" y="0"/>
            <a:chExt cx="744" cy="368"/>
          </a:xfrm>
        </p:grpSpPr>
        <p:sp>
          <p:nvSpPr>
            <p:cNvPr id="48137" name="Line 9"/>
            <p:cNvSpPr>
              <a:spLocks noChangeShapeType="1"/>
            </p:cNvSpPr>
            <p:nvPr/>
          </p:nvSpPr>
          <p:spPr bwMode="auto">
            <a:xfrm flipH="1">
              <a:off x="375"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48138" name="Oval 10"/>
            <p:cNvSpPr>
              <a:spLocks/>
            </p:cNvSpPr>
            <p:nvPr/>
          </p:nvSpPr>
          <p:spPr bwMode="auto">
            <a:xfrm>
              <a:off x="0" y="0"/>
              <a:ext cx="368" cy="368"/>
            </a:xfrm>
            <a:prstGeom prst="ellipse">
              <a:avLst/>
            </a:prstGeom>
            <a:solidFill>
              <a:srgbClr val="FDF5FF"/>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48139" name="Rectangle 11"/>
            <p:cNvSpPr>
              <a:spLocks/>
            </p:cNvSpPr>
            <p:nvPr/>
          </p:nvSpPr>
          <p:spPr bwMode="auto">
            <a:xfrm>
              <a:off x="69" y="23"/>
              <a:ext cx="165" cy="269"/>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grpSp>
        <p:nvGrpSpPr>
          <p:cNvPr id="182279" name="Group 12"/>
          <p:cNvGrpSpPr>
            <a:grpSpLocks/>
          </p:cNvGrpSpPr>
          <p:nvPr/>
        </p:nvGrpSpPr>
        <p:grpSpPr bwMode="auto">
          <a:xfrm>
            <a:off x="5078016" y="2464594"/>
            <a:ext cx="234404" cy="439787"/>
            <a:chOff x="0" y="0"/>
            <a:chExt cx="248" cy="456"/>
          </a:xfrm>
        </p:grpSpPr>
        <p:sp>
          <p:nvSpPr>
            <p:cNvPr id="48141" name="Oval 13"/>
            <p:cNvSpPr>
              <a:spLocks/>
            </p:cNvSpPr>
            <p:nvPr/>
          </p:nvSpPr>
          <p:spPr bwMode="auto">
            <a:xfrm>
              <a:off x="0" y="208"/>
              <a:ext cx="248" cy="248"/>
            </a:xfrm>
            <a:prstGeom prst="ellipse">
              <a:avLst/>
            </a:prstGeom>
            <a:solidFill>
              <a:srgbClr val="FDF5FF"/>
            </a:solidFill>
            <a:ln w="50800">
              <a:solidFill>
                <a:srgbClr val="C02E10"/>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48142" name="Rectangle 14"/>
            <p:cNvSpPr>
              <a:spLocks/>
            </p:cNvSpPr>
            <p:nvPr/>
          </p:nvSpPr>
          <p:spPr bwMode="auto">
            <a:xfrm>
              <a:off x="35" y="198"/>
              <a:ext cx="115" cy="20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C3150F"/>
                  </a:solidFill>
                  <a:effectLst>
                    <a:outerShdw blurRad="38100" dist="38100" dir="2700000" algn="tl">
                      <a:srgbClr val="C0C0C0"/>
                    </a:outerShdw>
                  </a:effectLst>
                  <a:latin typeface="Helvetica Neue" pitchFamily="18" charset="0"/>
                  <a:sym typeface="Helvetica Neue" pitchFamily="18" charset="0"/>
                </a:rPr>
                <a:t>B</a:t>
              </a:r>
            </a:p>
          </p:txBody>
        </p:sp>
        <p:sp>
          <p:nvSpPr>
            <p:cNvPr id="48143" name="Line 15"/>
            <p:cNvSpPr>
              <a:spLocks noChangeShapeType="1"/>
            </p:cNvSpPr>
            <p:nvPr/>
          </p:nvSpPr>
          <p:spPr bwMode="auto">
            <a:xfrm>
              <a:off x="112" y="0"/>
              <a:ext cx="0" cy="194"/>
            </a:xfrm>
            <a:prstGeom prst="line">
              <a:avLst/>
            </a:prstGeom>
            <a:noFill/>
            <a:ln w="50800">
              <a:solidFill>
                <a:srgbClr val="C02E1F"/>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grpSp>
    </p:spTree>
    <p:extLst>
      <p:ext uri="{BB962C8B-B14F-4D97-AF65-F5344CB8AC3E}">
        <p14:creationId xmlns:p14="http://schemas.microsoft.com/office/powerpoint/2010/main" val="238744256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idx="1"/>
          </p:nvPr>
        </p:nvSpPr>
        <p:spPr bwMode="auto">
          <a:xfrm>
            <a:off x="2238375" y="321469"/>
            <a:ext cx="7358063" cy="53935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969"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Adding Photos and Other Media</a:t>
            </a:r>
            <a:endParaRPr lang="en-US" altLang="en-US" sz="2531"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endPar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a:p>
            <a:pPr>
              <a:lnSpc>
                <a:spcPct val="150000"/>
              </a:lnSpc>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While the photo/image Title field is important because it’s also used in determining Page Ranking by search engines, the Caption field is very important for a number of reasons:</a:t>
            </a:r>
          </a:p>
          <a:p>
            <a:pPr>
              <a:lnSpc>
                <a:spcPct val="150000"/>
              </a:lnSpc>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First, the caption text becomes the alternative (alt) attribute text in the image tag. The alt attribute is used by browsers for the visually impaired or when the image link is broken. </a:t>
            </a:r>
          </a:p>
          <a:p>
            <a:pPr>
              <a:lnSpc>
                <a:spcPct val="150000"/>
              </a:lnSpc>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Second, </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Google and other search engines are giving more weight to the text in the alt attribute</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when determining search rankings. Your captions can make a big impact on your SEO.</a:t>
            </a:r>
          </a:p>
          <a:p>
            <a:pPr>
              <a:lnSpc>
                <a:spcPct val="150000"/>
              </a:lnSpc>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Third, since the 196o’s it’s been known in marketing that </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over 90% will read the caption of a photo even if they don’t read anything else.</a:t>
            </a:r>
            <a:endPar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a:p>
            <a:pPr>
              <a:lnSpc>
                <a:spcPct val="150000"/>
              </a:lnSpc>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So </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 ideal caption should be relevant to your topic, contain your main point or call to action and include one of your keyword phrases.</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It’s a lot of work for a short sentence! It’s worthwhile to put a little time and thought into your photo/image captions.</a:t>
            </a:r>
          </a:p>
          <a:p>
            <a:pPr>
              <a:lnSpc>
                <a:spcPct val="150000"/>
              </a:lnSpc>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No matter how tempting, </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NEVER keyword stuff your captions.</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Google will penalize your Page Rank for attempting to scam them.</a:t>
            </a:r>
          </a:p>
        </p:txBody>
      </p:sp>
    </p:spTree>
    <p:extLst>
      <p:ext uri="{BB962C8B-B14F-4D97-AF65-F5344CB8AC3E}">
        <p14:creationId xmlns:p14="http://schemas.microsoft.com/office/powerpoint/2010/main" val="210957577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33" name="Object 13"/>
          <p:cNvGraphicFramePr>
            <a:graphicFrameLocks noChangeAspect="1"/>
          </p:cNvGraphicFramePr>
          <p:nvPr/>
        </p:nvGraphicFramePr>
        <p:xfrm>
          <a:off x="3309937" y="74787"/>
          <a:ext cx="4982766" cy="3461370"/>
        </p:xfrm>
        <a:graphic>
          <a:graphicData uri="http://schemas.openxmlformats.org/presentationml/2006/ole">
            <mc:AlternateContent xmlns:mc="http://schemas.openxmlformats.org/markup-compatibility/2006">
              <mc:Choice xmlns:v="urn:schemas-microsoft-com:vml" Requires="v">
                <p:oleObj spid="_x0000_s27670" name="Image" r:id="rId3" imgW="8977778" imgH="7314286" progId="Photoshop.Image.11">
                  <p:embed/>
                </p:oleObj>
              </mc:Choice>
              <mc:Fallback>
                <p:oleObj name="Image" r:id="rId3" imgW="8977778" imgH="7314286" progId="Photoshop.Image.11">
                  <p:embed/>
                  <p:pic>
                    <p:nvPicPr>
                      <p:cNvPr id="184333" name="Object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09937" y="74787"/>
                        <a:ext cx="4982766" cy="346137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22" name="Rectangle 2"/>
          <p:cNvSpPr>
            <a:spLocks noGrp="1" noChangeArrowheads="1"/>
          </p:cNvSpPr>
          <p:nvPr>
            <p:ph idx="1"/>
          </p:nvPr>
        </p:nvSpPr>
        <p:spPr bwMode="auto">
          <a:xfrm>
            <a:off x="2184797" y="3482578"/>
            <a:ext cx="7358063" cy="24645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Adding Photos and Other Media</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Now you should have your Title field and your Caption field typed in. The Description field isn’t important. It’s only used to described the photo in the WP Administration Media list. </a:t>
            </a:r>
          </a:p>
          <a:p>
            <a:pPr>
              <a:lnSpc>
                <a:spcPct val="150000"/>
              </a:lnSpc>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When the image is placed in your post, a link to another page or to the full-size image can be attached. </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can link your image to any web address by typing or copying-and-pasting the URL in the </a:t>
            </a:r>
            <a:r>
              <a:rPr lang="en-US" altLang="en-US" sz="126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Link URL </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field (</a:t>
            </a:r>
            <a:r>
              <a:rPr lang="en-US" altLang="en-US" sz="126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By default, Wordpress automatically fills in the URL of the full-size image file. </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If you don’t want any link attached to your image, click the </a:t>
            </a:r>
            <a:r>
              <a:rPr lang="en-US" altLang="en-US" sz="126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None</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button (</a:t>
            </a:r>
            <a:r>
              <a:rPr lang="en-US" altLang="en-US" sz="1266" b="1">
                <a:solidFill>
                  <a:srgbClr val="C02E1F"/>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B</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50180" name="Rectangle 4"/>
          <p:cNvSpPr>
            <a:spLocks/>
          </p:cNvSpPr>
          <p:nvPr/>
        </p:nvSpPr>
        <p:spPr bwMode="auto">
          <a:xfrm>
            <a:off x="2077641" y="3215980"/>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27</a:t>
            </a:r>
          </a:p>
        </p:txBody>
      </p:sp>
      <p:grpSp>
        <p:nvGrpSpPr>
          <p:cNvPr id="184325" name="Group 5"/>
          <p:cNvGrpSpPr>
            <a:grpSpLocks/>
          </p:cNvGrpSpPr>
          <p:nvPr/>
        </p:nvGrpSpPr>
        <p:grpSpPr bwMode="auto">
          <a:xfrm>
            <a:off x="3792141" y="2303860"/>
            <a:ext cx="763488" cy="342677"/>
            <a:chOff x="0" y="0"/>
            <a:chExt cx="744" cy="368"/>
          </a:xfrm>
        </p:grpSpPr>
        <p:sp>
          <p:nvSpPr>
            <p:cNvPr id="50182" name="Line 6"/>
            <p:cNvSpPr>
              <a:spLocks noChangeShapeType="1"/>
            </p:cNvSpPr>
            <p:nvPr/>
          </p:nvSpPr>
          <p:spPr bwMode="auto">
            <a:xfrm flipH="1">
              <a:off x="375" y="185"/>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50183" name="Oval 7"/>
            <p:cNvSpPr>
              <a:spLocks/>
            </p:cNvSpPr>
            <p:nvPr/>
          </p:nvSpPr>
          <p:spPr bwMode="auto">
            <a:xfrm>
              <a:off x="0" y="0"/>
              <a:ext cx="368" cy="368"/>
            </a:xfrm>
            <a:prstGeom prst="ellipse">
              <a:avLst/>
            </a:prstGeom>
            <a:solidFill>
              <a:srgbClr val="FDF5FF"/>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50184" name="Rectangle 8"/>
            <p:cNvSpPr>
              <a:spLocks/>
            </p:cNvSpPr>
            <p:nvPr/>
          </p:nvSpPr>
          <p:spPr bwMode="auto">
            <a:xfrm>
              <a:off x="75" y="18"/>
              <a:ext cx="152" cy="279"/>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grpSp>
        <p:nvGrpSpPr>
          <p:cNvPr id="184326" name="Group 9"/>
          <p:cNvGrpSpPr>
            <a:grpSpLocks/>
          </p:cNvGrpSpPr>
          <p:nvPr/>
        </p:nvGrpSpPr>
        <p:grpSpPr bwMode="auto">
          <a:xfrm>
            <a:off x="4649391" y="2732484"/>
            <a:ext cx="254496" cy="425277"/>
            <a:chOff x="0" y="0"/>
            <a:chExt cx="248" cy="456"/>
          </a:xfrm>
        </p:grpSpPr>
        <p:sp>
          <p:nvSpPr>
            <p:cNvPr id="50186" name="Oval 10"/>
            <p:cNvSpPr>
              <a:spLocks/>
            </p:cNvSpPr>
            <p:nvPr/>
          </p:nvSpPr>
          <p:spPr bwMode="auto">
            <a:xfrm>
              <a:off x="0" y="208"/>
              <a:ext cx="248" cy="248"/>
            </a:xfrm>
            <a:prstGeom prst="ellipse">
              <a:avLst/>
            </a:prstGeom>
            <a:solidFill>
              <a:srgbClr val="FDF5FF"/>
            </a:solidFill>
            <a:ln w="50800">
              <a:solidFill>
                <a:srgbClr val="C02E10"/>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50187" name="Rectangle 11"/>
            <p:cNvSpPr>
              <a:spLocks/>
            </p:cNvSpPr>
            <p:nvPr/>
          </p:nvSpPr>
          <p:spPr bwMode="auto">
            <a:xfrm>
              <a:off x="39" y="195"/>
              <a:ext cx="106" cy="209"/>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C3150F"/>
                  </a:solidFill>
                  <a:effectLst>
                    <a:outerShdw blurRad="38100" dist="38100" dir="2700000" algn="tl">
                      <a:srgbClr val="C0C0C0"/>
                    </a:outerShdw>
                  </a:effectLst>
                  <a:latin typeface="Helvetica Neue" pitchFamily="18" charset="0"/>
                  <a:sym typeface="Helvetica Neue" pitchFamily="18" charset="0"/>
                </a:rPr>
                <a:t>B</a:t>
              </a:r>
            </a:p>
          </p:txBody>
        </p:sp>
        <p:sp>
          <p:nvSpPr>
            <p:cNvPr id="50188" name="Line 12"/>
            <p:cNvSpPr>
              <a:spLocks noChangeShapeType="1"/>
            </p:cNvSpPr>
            <p:nvPr/>
          </p:nvSpPr>
          <p:spPr bwMode="auto">
            <a:xfrm>
              <a:off x="112" y="0"/>
              <a:ext cx="0" cy="194"/>
            </a:xfrm>
            <a:prstGeom prst="line">
              <a:avLst/>
            </a:prstGeom>
            <a:noFill/>
            <a:ln w="50800">
              <a:solidFill>
                <a:srgbClr val="C02E1F"/>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grpSp>
    </p:spTree>
    <p:extLst>
      <p:ext uri="{BB962C8B-B14F-4D97-AF65-F5344CB8AC3E}">
        <p14:creationId xmlns:p14="http://schemas.microsoft.com/office/powerpoint/2010/main" val="392661412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60181" y="1024382"/>
            <a:ext cx="2597416" cy="316102"/>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2579331" y="1088009"/>
            <a:ext cx="86995" cy="130175"/>
          </a:xfrm>
          <a:custGeom>
            <a:avLst/>
            <a:gdLst/>
            <a:ahLst/>
            <a:cxnLst/>
            <a:rect l="l" t="t" r="r" b="b"/>
            <a:pathLst>
              <a:path w="86994" h="130175">
                <a:moveTo>
                  <a:pt x="43167" y="0"/>
                </a:moveTo>
                <a:lnTo>
                  <a:pt x="0" y="129793"/>
                </a:lnTo>
                <a:lnTo>
                  <a:pt x="86575" y="129793"/>
                </a:lnTo>
                <a:lnTo>
                  <a:pt x="43408" y="0"/>
                </a:lnTo>
                <a:lnTo>
                  <a:pt x="43167" y="0"/>
                </a:lnTo>
                <a:close/>
              </a:path>
            </a:pathLst>
          </a:custGeom>
          <a:ln w="3175">
            <a:solidFill>
              <a:srgbClr val="446A1C"/>
            </a:solidFill>
          </a:ln>
        </p:spPr>
        <p:txBody>
          <a:bodyPr wrap="square" lIns="0" tIns="0" rIns="0" bIns="0" rtlCol="0"/>
          <a:lstStyle/>
          <a:p>
            <a:endParaRPr sz="3800"/>
          </a:p>
        </p:txBody>
      </p:sp>
      <p:sp>
        <p:nvSpPr>
          <p:cNvPr id="4" name="object 4"/>
          <p:cNvSpPr/>
          <p:nvPr/>
        </p:nvSpPr>
        <p:spPr>
          <a:xfrm>
            <a:off x="3383152" y="1076326"/>
            <a:ext cx="86232" cy="88391"/>
          </a:xfrm>
          <a:prstGeom prst="rect">
            <a:avLst/>
          </a:prstGeom>
          <a:blipFill>
            <a:blip r:embed="rId3" cstate="print"/>
            <a:stretch>
              <a:fillRect/>
            </a:stretch>
          </a:blipFill>
        </p:spPr>
        <p:txBody>
          <a:bodyPr wrap="square" lIns="0" tIns="0" rIns="0" bIns="0" rtlCol="0"/>
          <a:lstStyle/>
          <a:p>
            <a:endParaRPr sz="3800"/>
          </a:p>
        </p:txBody>
      </p:sp>
      <p:sp>
        <p:nvSpPr>
          <p:cNvPr id="5" name="object 5"/>
          <p:cNvSpPr/>
          <p:nvPr/>
        </p:nvSpPr>
        <p:spPr>
          <a:xfrm>
            <a:off x="4210051" y="1074419"/>
            <a:ext cx="160527" cy="215772"/>
          </a:xfrm>
          <a:prstGeom prst="rect">
            <a:avLst/>
          </a:prstGeom>
          <a:blipFill>
            <a:blip r:embed="rId4" cstate="print"/>
            <a:stretch>
              <a:fillRect/>
            </a:stretch>
          </a:blipFill>
        </p:spPr>
        <p:txBody>
          <a:bodyPr wrap="square" lIns="0" tIns="0" rIns="0" bIns="0" rtlCol="0"/>
          <a:lstStyle/>
          <a:p>
            <a:endParaRPr sz="3800"/>
          </a:p>
        </p:txBody>
      </p:sp>
      <p:sp>
        <p:nvSpPr>
          <p:cNvPr id="6" name="object 6"/>
          <p:cNvSpPr/>
          <p:nvPr/>
        </p:nvSpPr>
        <p:spPr>
          <a:xfrm>
            <a:off x="4486401" y="1029717"/>
            <a:ext cx="171450" cy="306705"/>
          </a:xfrm>
          <a:custGeom>
            <a:avLst/>
            <a:gdLst/>
            <a:ahLst/>
            <a:cxnLst/>
            <a:rect l="l" t="t" r="r" b="b"/>
            <a:pathLst>
              <a:path w="171450" h="306705">
                <a:moveTo>
                  <a:pt x="18415" y="0"/>
                </a:moveTo>
                <a:lnTo>
                  <a:pt x="162052" y="0"/>
                </a:lnTo>
                <a:lnTo>
                  <a:pt x="163449" y="0"/>
                </a:lnTo>
                <a:lnTo>
                  <a:pt x="164719" y="508"/>
                </a:lnTo>
                <a:lnTo>
                  <a:pt x="170687" y="13462"/>
                </a:lnTo>
                <a:lnTo>
                  <a:pt x="171069" y="16763"/>
                </a:lnTo>
                <a:lnTo>
                  <a:pt x="171196" y="20828"/>
                </a:lnTo>
                <a:lnTo>
                  <a:pt x="171196" y="25526"/>
                </a:lnTo>
                <a:lnTo>
                  <a:pt x="171196" y="30225"/>
                </a:lnTo>
                <a:lnTo>
                  <a:pt x="171069" y="34289"/>
                </a:lnTo>
                <a:lnTo>
                  <a:pt x="170687" y="37464"/>
                </a:lnTo>
                <a:lnTo>
                  <a:pt x="170306" y="40639"/>
                </a:lnTo>
                <a:lnTo>
                  <a:pt x="163449" y="50800"/>
                </a:lnTo>
                <a:lnTo>
                  <a:pt x="162052" y="50800"/>
                </a:lnTo>
                <a:lnTo>
                  <a:pt x="62230" y="50800"/>
                </a:lnTo>
                <a:lnTo>
                  <a:pt x="62230" y="132842"/>
                </a:lnTo>
                <a:lnTo>
                  <a:pt x="155956" y="132842"/>
                </a:lnTo>
                <a:lnTo>
                  <a:pt x="157353" y="132842"/>
                </a:lnTo>
                <a:lnTo>
                  <a:pt x="158623" y="133223"/>
                </a:lnTo>
                <a:lnTo>
                  <a:pt x="159639" y="134112"/>
                </a:lnTo>
                <a:lnTo>
                  <a:pt x="160781" y="134874"/>
                </a:lnTo>
                <a:lnTo>
                  <a:pt x="164465" y="145669"/>
                </a:lnTo>
                <a:lnTo>
                  <a:pt x="164973" y="148717"/>
                </a:lnTo>
                <a:lnTo>
                  <a:pt x="165100" y="152654"/>
                </a:lnTo>
                <a:lnTo>
                  <a:pt x="165100" y="157353"/>
                </a:lnTo>
                <a:lnTo>
                  <a:pt x="165100" y="162179"/>
                </a:lnTo>
                <a:lnTo>
                  <a:pt x="164973" y="166116"/>
                </a:lnTo>
                <a:lnTo>
                  <a:pt x="164465" y="169163"/>
                </a:lnTo>
                <a:lnTo>
                  <a:pt x="164084" y="172338"/>
                </a:lnTo>
                <a:lnTo>
                  <a:pt x="159639" y="181356"/>
                </a:lnTo>
                <a:lnTo>
                  <a:pt x="158623" y="182245"/>
                </a:lnTo>
                <a:lnTo>
                  <a:pt x="157353" y="182625"/>
                </a:lnTo>
                <a:lnTo>
                  <a:pt x="155956" y="182625"/>
                </a:lnTo>
                <a:lnTo>
                  <a:pt x="62230" y="182625"/>
                </a:lnTo>
                <a:lnTo>
                  <a:pt x="62230" y="296291"/>
                </a:lnTo>
                <a:lnTo>
                  <a:pt x="62230" y="298069"/>
                </a:lnTo>
                <a:lnTo>
                  <a:pt x="61849" y="299593"/>
                </a:lnTo>
                <a:lnTo>
                  <a:pt x="60833" y="300863"/>
                </a:lnTo>
                <a:lnTo>
                  <a:pt x="59943" y="302133"/>
                </a:lnTo>
                <a:lnTo>
                  <a:pt x="58166" y="303149"/>
                </a:lnTo>
                <a:lnTo>
                  <a:pt x="55753" y="304038"/>
                </a:lnTo>
                <a:lnTo>
                  <a:pt x="53340" y="304926"/>
                </a:lnTo>
                <a:lnTo>
                  <a:pt x="50165" y="305562"/>
                </a:lnTo>
                <a:lnTo>
                  <a:pt x="46228" y="306070"/>
                </a:lnTo>
                <a:lnTo>
                  <a:pt x="42291" y="306450"/>
                </a:lnTo>
                <a:lnTo>
                  <a:pt x="37211" y="306705"/>
                </a:lnTo>
                <a:lnTo>
                  <a:pt x="31115" y="306705"/>
                </a:lnTo>
                <a:lnTo>
                  <a:pt x="25146" y="306705"/>
                </a:lnTo>
                <a:lnTo>
                  <a:pt x="6604" y="304038"/>
                </a:lnTo>
                <a:lnTo>
                  <a:pt x="4191" y="303149"/>
                </a:lnTo>
                <a:lnTo>
                  <a:pt x="2540" y="302133"/>
                </a:lnTo>
                <a:lnTo>
                  <a:pt x="1524" y="300863"/>
                </a:lnTo>
                <a:lnTo>
                  <a:pt x="508" y="299593"/>
                </a:lnTo>
                <a:lnTo>
                  <a:pt x="0" y="298069"/>
                </a:lnTo>
                <a:lnTo>
                  <a:pt x="0" y="296291"/>
                </a:lnTo>
                <a:lnTo>
                  <a:pt x="0" y="19685"/>
                </a:lnTo>
                <a:lnTo>
                  <a:pt x="0" y="12700"/>
                </a:lnTo>
                <a:lnTo>
                  <a:pt x="1778" y="7747"/>
                </a:lnTo>
                <a:lnTo>
                  <a:pt x="5334" y="4699"/>
                </a:lnTo>
                <a:lnTo>
                  <a:pt x="8890" y="1650"/>
                </a:lnTo>
                <a:lnTo>
                  <a:pt x="13208" y="0"/>
                </a:lnTo>
                <a:lnTo>
                  <a:pt x="18415" y="0"/>
                </a:lnTo>
                <a:close/>
              </a:path>
            </a:pathLst>
          </a:custGeom>
          <a:ln w="3175">
            <a:solidFill>
              <a:srgbClr val="446A1C"/>
            </a:solidFill>
          </a:ln>
        </p:spPr>
        <p:txBody>
          <a:bodyPr wrap="square" lIns="0" tIns="0" rIns="0" bIns="0" rtlCol="0"/>
          <a:lstStyle/>
          <a:p>
            <a:endParaRPr sz="3800"/>
          </a:p>
        </p:txBody>
      </p:sp>
      <p:sp>
        <p:nvSpPr>
          <p:cNvPr id="7" name="object 7"/>
          <p:cNvSpPr/>
          <p:nvPr/>
        </p:nvSpPr>
        <p:spPr>
          <a:xfrm>
            <a:off x="3593339" y="1029717"/>
            <a:ext cx="180975" cy="305435"/>
          </a:xfrm>
          <a:custGeom>
            <a:avLst/>
            <a:gdLst/>
            <a:ahLst/>
            <a:cxnLst/>
            <a:rect l="l" t="t" r="r" b="b"/>
            <a:pathLst>
              <a:path w="180975" h="305434">
                <a:moveTo>
                  <a:pt x="18414" y="0"/>
                </a:moveTo>
                <a:lnTo>
                  <a:pt x="170814" y="0"/>
                </a:lnTo>
                <a:lnTo>
                  <a:pt x="172212" y="0"/>
                </a:lnTo>
                <a:lnTo>
                  <a:pt x="173481" y="508"/>
                </a:lnTo>
                <a:lnTo>
                  <a:pt x="174498" y="1270"/>
                </a:lnTo>
                <a:lnTo>
                  <a:pt x="175641" y="2032"/>
                </a:lnTo>
                <a:lnTo>
                  <a:pt x="176530" y="3429"/>
                </a:lnTo>
                <a:lnTo>
                  <a:pt x="177419" y="5334"/>
                </a:lnTo>
                <a:lnTo>
                  <a:pt x="178181" y="7366"/>
                </a:lnTo>
                <a:lnTo>
                  <a:pt x="178816" y="9906"/>
                </a:lnTo>
                <a:lnTo>
                  <a:pt x="179197" y="12954"/>
                </a:lnTo>
                <a:lnTo>
                  <a:pt x="179578" y="16001"/>
                </a:lnTo>
                <a:lnTo>
                  <a:pt x="179705" y="19938"/>
                </a:lnTo>
                <a:lnTo>
                  <a:pt x="179705" y="24637"/>
                </a:lnTo>
                <a:lnTo>
                  <a:pt x="179705" y="28956"/>
                </a:lnTo>
                <a:lnTo>
                  <a:pt x="179578" y="32766"/>
                </a:lnTo>
                <a:lnTo>
                  <a:pt x="179197" y="35813"/>
                </a:lnTo>
                <a:lnTo>
                  <a:pt x="178816" y="38862"/>
                </a:lnTo>
                <a:lnTo>
                  <a:pt x="174498" y="47371"/>
                </a:lnTo>
                <a:lnTo>
                  <a:pt x="173481" y="48260"/>
                </a:lnTo>
                <a:lnTo>
                  <a:pt x="172212" y="48641"/>
                </a:lnTo>
                <a:lnTo>
                  <a:pt x="170814" y="48641"/>
                </a:lnTo>
                <a:lnTo>
                  <a:pt x="61849" y="48641"/>
                </a:lnTo>
                <a:lnTo>
                  <a:pt x="61849" y="123189"/>
                </a:lnTo>
                <a:lnTo>
                  <a:pt x="154050" y="123189"/>
                </a:lnTo>
                <a:lnTo>
                  <a:pt x="155448" y="123189"/>
                </a:lnTo>
                <a:lnTo>
                  <a:pt x="156718" y="123571"/>
                </a:lnTo>
                <a:lnTo>
                  <a:pt x="157861" y="124460"/>
                </a:lnTo>
                <a:lnTo>
                  <a:pt x="159131" y="125349"/>
                </a:lnTo>
                <a:lnTo>
                  <a:pt x="163194" y="142621"/>
                </a:lnTo>
                <a:lnTo>
                  <a:pt x="163194" y="147066"/>
                </a:lnTo>
                <a:lnTo>
                  <a:pt x="163194" y="151637"/>
                </a:lnTo>
                <a:lnTo>
                  <a:pt x="157861" y="169418"/>
                </a:lnTo>
                <a:lnTo>
                  <a:pt x="156718" y="170180"/>
                </a:lnTo>
                <a:lnTo>
                  <a:pt x="155448" y="170561"/>
                </a:lnTo>
                <a:lnTo>
                  <a:pt x="154050" y="170561"/>
                </a:lnTo>
                <a:lnTo>
                  <a:pt x="61849" y="170561"/>
                </a:lnTo>
                <a:lnTo>
                  <a:pt x="61849" y="256667"/>
                </a:lnTo>
                <a:lnTo>
                  <a:pt x="171704" y="256667"/>
                </a:lnTo>
                <a:lnTo>
                  <a:pt x="173100" y="256667"/>
                </a:lnTo>
                <a:lnTo>
                  <a:pt x="174370" y="257175"/>
                </a:lnTo>
                <a:lnTo>
                  <a:pt x="175641" y="258063"/>
                </a:lnTo>
                <a:lnTo>
                  <a:pt x="176784" y="258825"/>
                </a:lnTo>
                <a:lnTo>
                  <a:pt x="177800" y="260223"/>
                </a:lnTo>
                <a:lnTo>
                  <a:pt x="178562" y="262128"/>
                </a:lnTo>
                <a:lnTo>
                  <a:pt x="179324" y="264033"/>
                </a:lnTo>
                <a:lnTo>
                  <a:pt x="179959" y="266446"/>
                </a:lnTo>
                <a:lnTo>
                  <a:pt x="180339" y="269621"/>
                </a:lnTo>
                <a:lnTo>
                  <a:pt x="180720" y="272669"/>
                </a:lnTo>
                <a:lnTo>
                  <a:pt x="180975" y="276479"/>
                </a:lnTo>
                <a:lnTo>
                  <a:pt x="180975" y="281050"/>
                </a:lnTo>
                <a:lnTo>
                  <a:pt x="180975" y="285623"/>
                </a:lnTo>
                <a:lnTo>
                  <a:pt x="180720" y="289433"/>
                </a:lnTo>
                <a:lnTo>
                  <a:pt x="180339" y="292481"/>
                </a:lnTo>
                <a:lnTo>
                  <a:pt x="179959" y="295529"/>
                </a:lnTo>
                <a:lnTo>
                  <a:pt x="179324" y="297942"/>
                </a:lnTo>
                <a:lnTo>
                  <a:pt x="178562" y="299847"/>
                </a:lnTo>
                <a:lnTo>
                  <a:pt x="177800" y="301751"/>
                </a:lnTo>
                <a:lnTo>
                  <a:pt x="176784" y="303149"/>
                </a:lnTo>
                <a:lnTo>
                  <a:pt x="175641" y="304038"/>
                </a:lnTo>
                <a:lnTo>
                  <a:pt x="174370" y="304926"/>
                </a:lnTo>
                <a:lnTo>
                  <a:pt x="173100" y="305308"/>
                </a:lnTo>
                <a:lnTo>
                  <a:pt x="171704" y="305308"/>
                </a:lnTo>
                <a:lnTo>
                  <a:pt x="18414" y="305308"/>
                </a:lnTo>
                <a:lnTo>
                  <a:pt x="13207" y="305308"/>
                </a:lnTo>
                <a:lnTo>
                  <a:pt x="8889" y="303784"/>
                </a:lnTo>
                <a:lnTo>
                  <a:pt x="5334" y="300736"/>
                </a:lnTo>
                <a:lnTo>
                  <a:pt x="1778" y="297688"/>
                </a:lnTo>
                <a:lnTo>
                  <a:pt x="0" y="292608"/>
                </a:lnTo>
                <a:lnTo>
                  <a:pt x="0" y="285750"/>
                </a:lnTo>
                <a:lnTo>
                  <a:pt x="0" y="19685"/>
                </a:lnTo>
                <a:lnTo>
                  <a:pt x="0" y="12700"/>
                </a:lnTo>
                <a:lnTo>
                  <a:pt x="1778" y="7747"/>
                </a:lnTo>
                <a:lnTo>
                  <a:pt x="5334"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8" name="object 8"/>
          <p:cNvSpPr/>
          <p:nvPr/>
        </p:nvSpPr>
        <p:spPr>
          <a:xfrm>
            <a:off x="3322067" y="1029717"/>
            <a:ext cx="226695" cy="306705"/>
          </a:xfrm>
          <a:custGeom>
            <a:avLst/>
            <a:gdLst/>
            <a:ahLst/>
            <a:cxnLst/>
            <a:rect l="l" t="t" r="r" b="b"/>
            <a:pathLst>
              <a:path w="226694" h="306705">
                <a:moveTo>
                  <a:pt x="18414" y="0"/>
                </a:moveTo>
                <a:lnTo>
                  <a:pt x="97408" y="0"/>
                </a:lnTo>
                <a:lnTo>
                  <a:pt x="105409" y="0"/>
                </a:lnTo>
                <a:lnTo>
                  <a:pt x="112013" y="254"/>
                </a:lnTo>
                <a:lnTo>
                  <a:pt x="156892" y="7741"/>
                </a:lnTo>
                <a:lnTo>
                  <a:pt x="194319" y="32684"/>
                </a:lnTo>
                <a:lnTo>
                  <a:pt x="210339" y="75011"/>
                </a:lnTo>
                <a:lnTo>
                  <a:pt x="210692" y="83820"/>
                </a:lnTo>
                <a:lnTo>
                  <a:pt x="210435" y="91293"/>
                </a:lnTo>
                <a:lnTo>
                  <a:pt x="195325" y="134238"/>
                </a:lnTo>
                <a:lnTo>
                  <a:pt x="164830" y="158083"/>
                </a:lnTo>
                <a:lnTo>
                  <a:pt x="151383" y="163322"/>
                </a:lnTo>
                <a:lnTo>
                  <a:pt x="155956" y="165481"/>
                </a:lnTo>
                <a:lnTo>
                  <a:pt x="175640" y="182753"/>
                </a:lnTo>
                <a:lnTo>
                  <a:pt x="179196" y="187198"/>
                </a:lnTo>
                <a:lnTo>
                  <a:pt x="194817" y="217550"/>
                </a:lnTo>
                <a:lnTo>
                  <a:pt x="220598" y="277749"/>
                </a:lnTo>
                <a:lnTo>
                  <a:pt x="222884" y="283718"/>
                </a:lnTo>
                <a:lnTo>
                  <a:pt x="224535" y="288036"/>
                </a:lnTo>
                <a:lnTo>
                  <a:pt x="225297" y="290830"/>
                </a:lnTo>
                <a:lnTo>
                  <a:pt x="226059" y="293497"/>
                </a:lnTo>
                <a:lnTo>
                  <a:pt x="226440" y="295656"/>
                </a:lnTo>
                <a:lnTo>
                  <a:pt x="226440" y="297307"/>
                </a:lnTo>
                <a:lnTo>
                  <a:pt x="226440" y="298958"/>
                </a:lnTo>
                <a:lnTo>
                  <a:pt x="226186" y="300482"/>
                </a:lnTo>
                <a:lnTo>
                  <a:pt x="225551" y="301625"/>
                </a:lnTo>
                <a:lnTo>
                  <a:pt x="224916" y="302768"/>
                </a:lnTo>
                <a:lnTo>
                  <a:pt x="223392" y="303784"/>
                </a:lnTo>
                <a:lnTo>
                  <a:pt x="220979" y="304546"/>
                </a:lnTo>
                <a:lnTo>
                  <a:pt x="218694" y="305435"/>
                </a:lnTo>
                <a:lnTo>
                  <a:pt x="215137" y="305943"/>
                </a:lnTo>
                <a:lnTo>
                  <a:pt x="210692" y="306197"/>
                </a:lnTo>
                <a:lnTo>
                  <a:pt x="206120" y="306578"/>
                </a:lnTo>
                <a:lnTo>
                  <a:pt x="199897" y="306705"/>
                </a:lnTo>
                <a:lnTo>
                  <a:pt x="192023" y="306705"/>
                </a:lnTo>
                <a:lnTo>
                  <a:pt x="185419" y="306705"/>
                </a:lnTo>
                <a:lnTo>
                  <a:pt x="180085" y="306578"/>
                </a:lnTo>
                <a:lnTo>
                  <a:pt x="176148" y="306197"/>
                </a:lnTo>
                <a:lnTo>
                  <a:pt x="172211" y="305943"/>
                </a:lnTo>
                <a:lnTo>
                  <a:pt x="169163" y="305308"/>
                </a:lnTo>
                <a:lnTo>
                  <a:pt x="166877" y="304419"/>
                </a:lnTo>
                <a:lnTo>
                  <a:pt x="164591" y="303657"/>
                </a:lnTo>
                <a:lnTo>
                  <a:pt x="162940" y="302513"/>
                </a:lnTo>
                <a:lnTo>
                  <a:pt x="162051" y="301117"/>
                </a:lnTo>
                <a:lnTo>
                  <a:pt x="161162" y="299847"/>
                </a:lnTo>
                <a:lnTo>
                  <a:pt x="160273" y="298196"/>
                </a:lnTo>
                <a:lnTo>
                  <a:pt x="159638" y="296291"/>
                </a:lnTo>
                <a:lnTo>
                  <a:pt x="132333" y="228219"/>
                </a:lnTo>
                <a:lnTo>
                  <a:pt x="129031" y="220472"/>
                </a:lnTo>
                <a:lnTo>
                  <a:pt x="125856" y="213613"/>
                </a:lnTo>
                <a:lnTo>
                  <a:pt x="122681" y="207645"/>
                </a:lnTo>
                <a:lnTo>
                  <a:pt x="119506" y="201675"/>
                </a:lnTo>
                <a:lnTo>
                  <a:pt x="98806" y="183642"/>
                </a:lnTo>
                <a:lnTo>
                  <a:pt x="93852" y="181483"/>
                </a:lnTo>
                <a:lnTo>
                  <a:pt x="88010" y="180467"/>
                </a:lnTo>
                <a:lnTo>
                  <a:pt x="81406" y="180467"/>
                </a:lnTo>
                <a:lnTo>
                  <a:pt x="61975" y="180467"/>
                </a:lnTo>
                <a:lnTo>
                  <a:pt x="61975" y="296799"/>
                </a:lnTo>
                <a:lnTo>
                  <a:pt x="61975" y="298450"/>
                </a:lnTo>
                <a:lnTo>
                  <a:pt x="61467" y="299847"/>
                </a:lnTo>
                <a:lnTo>
                  <a:pt x="60451" y="301117"/>
                </a:lnTo>
                <a:lnTo>
                  <a:pt x="59435" y="302260"/>
                </a:lnTo>
                <a:lnTo>
                  <a:pt x="57784" y="303403"/>
                </a:lnTo>
                <a:lnTo>
                  <a:pt x="55371" y="304164"/>
                </a:lnTo>
                <a:lnTo>
                  <a:pt x="53085" y="304926"/>
                </a:lnTo>
                <a:lnTo>
                  <a:pt x="49910" y="305562"/>
                </a:lnTo>
                <a:lnTo>
                  <a:pt x="45973" y="306070"/>
                </a:lnTo>
                <a:lnTo>
                  <a:pt x="42036" y="306450"/>
                </a:lnTo>
                <a:lnTo>
                  <a:pt x="37083" y="306705"/>
                </a:lnTo>
                <a:lnTo>
                  <a:pt x="30860" y="306705"/>
                </a:lnTo>
                <a:lnTo>
                  <a:pt x="24891" y="306705"/>
                </a:lnTo>
                <a:lnTo>
                  <a:pt x="6350" y="304164"/>
                </a:lnTo>
                <a:lnTo>
                  <a:pt x="3936" y="303403"/>
                </a:lnTo>
                <a:lnTo>
                  <a:pt x="2285" y="302260"/>
                </a:lnTo>
                <a:lnTo>
                  <a:pt x="1396" y="301117"/>
                </a:lnTo>
                <a:lnTo>
                  <a:pt x="507" y="299847"/>
                </a:lnTo>
                <a:lnTo>
                  <a:pt x="0" y="298450"/>
                </a:lnTo>
                <a:lnTo>
                  <a:pt x="0" y="296799"/>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9" name="object 9"/>
          <p:cNvSpPr/>
          <p:nvPr/>
        </p:nvSpPr>
        <p:spPr>
          <a:xfrm>
            <a:off x="2736889" y="1029717"/>
            <a:ext cx="233679" cy="306705"/>
          </a:xfrm>
          <a:custGeom>
            <a:avLst/>
            <a:gdLst/>
            <a:ahLst/>
            <a:cxnLst/>
            <a:rect l="l" t="t" r="r" b="b"/>
            <a:pathLst>
              <a:path w="233680" h="306705">
                <a:moveTo>
                  <a:pt x="9194" y="0"/>
                </a:moveTo>
                <a:lnTo>
                  <a:pt x="224370" y="0"/>
                </a:lnTo>
                <a:lnTo>
                  <a:pt x="225767" y="0"/>
                </a:lnTo>
                <a:lnTo>
                  <a:pt x="227037" y="508"/>
                </a:lnTo>
                <a:lnTo>
                  <a:pt x="228180" y="1397"/>
                </a:lnTo>
                <a:lnTo>
                  <a:pt x="229450" y="2286"/>
                </a:lnTo>
                <a:lnTo>
                  <a:pt x="230339" y="3683"/>
                </a:lnTo>
                <a:lnTo>
                  <a:pt x="231228" y="5587"/>
                </a:lnTo>
                <a:lnTo>
                  <a:pt x="231990" y="7620"/>
                </a:lnTo>
                <a:lnTo>
                  <a:pt x="232498" y="10160"/>
                </a:lnTo>
                <a:lnTo>
                  <a:pt x="232879" y="13462"/>
                </a:lnTo>
                <a:lnTo>
                  <a:pt x="233387" y="16763"/>
                </a:lnTo>
                <a:lnTo>
                  <a:pt x="233514" y="20828"/>
                </a:lnTo>
                <a:lnTo>
                  <a:pt x="233514" y="25526"/>
                </a:lnTo>
                <a:lnTo>
                  <a:pt x="233514" y="30099"/>
                </a:lnTo>
                <a:lnTo>
                  <a:pt x="233387" y="34036"/>
                </a:lnTo>
                <a:lnTo>
                  <a:pt x="232879" y="37211"/>
                </a:lnTo>
                <a:lnTo>
                  <a:pt x="232498" y="40386"/>
                </a:lnTo>
                <a:lnTo>
                  <a:pt x="225767" y="50800"/>
                </a:lnTo>
                <a:lnTo>
                  <a:pt x="224370" y="50800"/>
                </a:lnTo>
                <a:lnTo>
                  <a:pt x="147916" y="50800"/>
                </a:lnTo>
                <a:lnTo>
                  <a:pt x="147916" y="296799"/>
                </a:lnTo>
                <a:lnTo>
                  <a:pt x="147916" y="298450"/>
                </a:lnTo>
                <a:lnTo>
                  <a:pt x="147408" y="299847"/>
                </a:lnTo>
                <a:lnTo>
                  <a:pt x="122770" y="306705"/>
                </a:lnTo>
                <a:lnTo>
                  <a:pt x="116801" y="306705"/>
                </a:lnTo>
                <a:lnTo>
                  <a:pt x="110832" y="306705"/>
                </a:lnTo>
                <a:lnTo>
                  <a:pt x="92290" y="304164"/>
                </a:lnTo>
                <a:lnTo>
                  <a:pt x="89877" y="303403"/>
                </a:lnTo>
                <a:lnTo>
                  <a:pt x="88226" y="302260"/>
                </a:lnTo>
                <a:lnTo>
                  <a:pt x="87210" y="301117"/>
                </a:lnTo>
                <a:lnTo>
                  <a:pt x="86194" y="299847"/>
                </a:lnTo>
                <a:lnTo>
                  <a:pt x="85686" y="298450"/>
                </a:lnTo>
                <a:lnTo>
                  <a:pt x="85686" y="296799"/>
                </a:lnTo>
                <a:lnTo>
                  <a:pt x="85686" y="50800"/>
                </a:lnTo>
                <a:lnTo>
                  <a:pt x="9194" y="50800"/>
                </a:lnTo>
                <a:lnTo>
                  <a:pt x="7619" y="50800"/>
                </a:lnTo>
                <a:lnTo>
                  <a:pt x="6286" y="50292"/>
                </a:lnTo>
                <a:lnTo>
                  <a:pt x="5194" y="49403"/>
                </a:lnTo>
                <a:lnTo>
                  <a:pt x="4089" y="48387"/>
                </a:lnTo>
                <a:lnTo>
                  <a:pt x="3149" y="46989"/>
                </a:lnTo>
                <a:lnTo>
                  <a:pt x="2362" y="44958"/>
                </a:lnTo>
                <a:lnTo>
                  <a:pt x="1574" y="43053"/>
                </a:lnTo>
                <a:lnTo>
                  <a:pt x="977" y="40386"/>
                </a:lnTo>
                <a:lnTo>
                  <a:pt x="584" y="37211"/>
                </a:lnTo>
                <a:lnTo>
                  <a:pt x="190" y="34036"/>
                </a:lnTo>
                <a:lnTo>
                  <a:pt x="0" y="30099"/>
                </a:lnTo>
                <a:lnTo>
                  <a:pt x="0" y="25526"/>
                </a:lnTo>
                <a:lnTo>
                  <a:pt x="0" y="20828"/>
                </a:lnTo>
                <a:lnTo>
                  <a:pt x="190" y="16763"/>
                </a:lnTo>
                <a:lnTo>
                  <a:pt x="584" y="13462"/>
                </a:lnTo>
                <a:lnTo>
                  <a:pt x="977" y="10160"/>
                </a:lnTo>
                <a:lnTo>
                  <a:pt x="5194" y="1397"/>
                </a:lnTo>
                <a:lnTo>
                  <a:pt x="6286" y="508"/>
                </a:lnTo>
                <a:lnTo>
                  <a:pt x="7619" y="0"/>
                </a:lnTo>
                <a:lnTo>
                  <a:pt x="9194" y="0"/>
                </a:lnTo>
                <a:close/>
              </a:path>
            </a:pathLst>
          </a:custGeom>
          <a:ln w="3175">
            <a:solidFill>
              <a:srgbClr val="446A1C"/>
            </a:solidFill>
          </a:ln>
        </p:spPr>
        <p:txBody>
          <a:bodyPr wrap="square" lIns="0" tIns="0" rIns="0" bIns="0" rtlCol="0"/>
          <a:lstStyle/>
          <a:p>
            <a:endParaRPr sz="3800"/>
          </a:p>
        </p:txBody>
      </p:sp>
      <p:sp>
        <p:nvSpPr>
          <p:cNvPr id="10" name="object 10"/>
          <p:cNvSpPr/>
          <p:nvPr/>
        </p:nvSpPr>
        <p:spPr>
          <a:xfrm>
            <a:off x="2282686" y="1029717"/>
            <a:ext cx="180975" cy="305435"/>
          </a:xfrm>
          <a:custGeom>
            <a:avLst/>
            <a:gdLst/>
            <a:ahLst/>
            <a:cxnLst/>
            <a:rect l="l" t="t" r="r" b="b"/>
            <a:pathLst>
              <a:path w="180975" h="305434">
                <a:moveTo>
                  <a:pt x="18402" y="0"/>
                </a:moveTo>
                <a:lnTo>
                  <a:pt x="170789" y="0"/>
                </a:lnTo>
                <a:lnTo>
                  <a:pt x="172199" y="0"/>
                </a:lnTo>
                <a:lnTo>
                  <a:pt x="173456" y="508"/>
                </a:lnTo>
                <a:lnTo>
                  <a:pt x="174561" y="1270"/>
                </a:lnTo>
                <a:lnTo>
                  <a:pt x="175666" y="2032"/>
                </a:lnTo>
                <a:lnTo>
                  <a:pt x="176606" y="3429"/>
                </a:lnTo>
                <a:lnTo>
                  <a:pt x="179755" y="19938"/>
                </a:lnTo>
                <a:lnTo>
                  <a:pt x="179755" y="24637"/>
                </a:lnTo>
                <a:lnTo>
                  <a:pt x="179755" y="28956"/>
                </a:lnTo>
                <a:lnTo>
                  <a:pt x="177393" y="43180"/>
                </a:lnTo>
                <a:lnTo>
                  <a:pt x="176606" y="45085"/>
                </a:lnTo>
                <a:lnTo>
                  <a:pt x="175666" y="46482"/>
                </a:lnTo>
                <a:lnTo>
                  <a:pt x="174561" y="47371"/>
                </a:lnTo>
                <a:lnTo>
                  <a:pt x="173456" y="48260"/>
                </a:lnTo>
                <a:lnTo>
                  <a:pt x="172199" y="48641"/>
                </a:lnTo>
                <a:lnTo>
                  <a:pt x="170789" y="48641"/>
                </a:lnTo>
                <a:lnTo>
                  <a:pt x="61798" y="48641"/>
                </a:lnTo>
                <a:lnTo>
                  <a:pt x="61798" y="123189"/>
                </a:lnTo>
                <a:lnTo>
                  <a:pt x="154038" y="123189"/>
                </a:lnTo>
                <a:lnTo>
                  <a:pt x="155448" y="123189"/>
                </a:lnTo>
                <a:lnTo>
                  <a:pt x="156756" y="123571"/>
                </a:lnTo>
                <a:lnTo>
                  <a:pt x="157924" y="124460"/>
                </a:lnTo>
                <a:lnTo>
                  <a:pt x="159105" y="125349"/>
                </a:lnTo>
                <a:lnTo>
                  <a:pt x="163233" y="142621"/>
                </a:lnTo>
                <a:lnTo>
                  <a:pt x="163233" y="147066"/>
                </a:lnTo>
                <a:lnTo>
                  <a:pt x="163233" y="151637"/>
                </a:lnTo>
                <a:lnTo>
                  <a:pt x="160883" y="165481"/>
                </a:lnTo>
                <a:lnTo>
                  <a:pt x="160096" y="167386"/>
                </a:lnTo>
                <a:lnTo>
                  <a:pt x="159105" y="168656"/>
                </a:lnTo>
                <a:lnTo>
                  <a:pt x="157924" y="169418"/>
                </a:lnTo>
                <a:lnTo>
                  <a:pt x="156756" y="170180"/>
                </a:lnTo>
                <a:lnTo>
                  <a:pt x="155448" y="170561"/>
                </a:lnTo>
                <a:lnTo>
                  <a:pt x="154038" y="170561"/>
                </a:lnTo>
                <a:lnTo>
                  <a:pt x="61798" y="170561"/>
                </a:lnTo>
                <a:lnTo>
                  <a:pt x="61798" y="256667"/>
                </a:lnTo>
                <a:lnTo>
                  <a:pt x="171729" y="256667"/>
                </a:lnTo>
                <a:lnTo>
                  <a:pt x="173139" y="256667"/>
                </a:lnTo>
                <a:lnTo>
                  <a:pt x="174447" y="257175"/>
                </a:lnTo>
                <a:lnTo>
                  <a:pt x="175615" y="258063"/>
                </a:lnTo>
                <a:lnTo>
                  <a:pt x="176796" y="258825"/>
                </a:lnTo>
                <a:lnTo>
                  <a:pt x="177787" y="260223"/>
                </a:lnTo>
                <a:lnTo>
                  <a:pt x="178574" y="262128"/>
                </a:lnTo>
                <a:lnTo>
                  <a:pt x="179362" y="264033"/>
                </a:lnTo>
                <a:lnTo>
                  <a:pt x="179946" y="266446"/>
                </a:lnTo>
                <a:lnTo>
                  <a:pt x="180339" y="269621"/>
                </a:lnTo>
                <a:lnTo>
                  <a:pt x="180733" y="272669"/>
                </a:lnTo>
                <a:lnTo>
                  <a:pt x="180924" y="276479"/>
                </a:lnTo>
                <a:lnTo>
                  <a:pt x="180924" y="281050"/>
                </a:lnTo>
                <a:lnTo>
                  <a:pt x="180924" y="285623"/>
                </a:lnTo>
                <a:lnTo>
                  <a:pt x="180733" y="289433"/>
                </a:lnTo>
                <a:lnTo>
                  <a:pt x="180339" y="292481"/>
                </a:lnTo>
                <a:lnTo>
                  <a:pt x="179946" y="295529"/>
                </a:lnTo>
                <a:lnTo>
                  <a:pt x="179362" y="297942"/>
                </a:lnTo>
                <a:lnTo>
                  <a:pt x="178574" y="299847"/>
                </a:lnTo>
                <a:lnTo>
                  <a:pt x="177787" y="301751"/>
                </a:lnTo>
                <a:lnTo>
                  <a:pt x="176796" y="303149"/>
                </a:lnTo>
                <a:lnTo>
                  <a:pt x="175615" y="304038"/>
                </a:lnTo>
                <a:lnTo>
                  <a:pt x="174447" y="304926"/>
                </a:lnTo>
                <a:lnTo>
                  <a:pt x="173139" y="305308"/>
                </a:lnTo>
                <a:lnTo>
                  <a:pt x="171729" y="305308"/>
                </a:lnTo>
                <a:lnTo>
                  <a:pt x="18402" y="305308"/>
                </a:lnTo>
                <a:lnTo>
                  <a:pt x="13208" y="305308"/>
                </a:lnTo>
                <a:lnTo>
                  <a:pt x="8839" y="303784"/>
                </a:lnTo>
                <a:lnTo>
                  <a:pt x="5308" y="300736"/>
                </a:lnTo>
                <a:lnTo>
                  <a:pt x="1765" y="297688"/>
                </a:lnTo>
                <a:lnTo>
                  <a:pt x="0" y="292608"/>
                </a:lnTo>
                <a:lnTo>
                  <a:pt x="0" y="285750"/>
                </a:lnTo>
                <a:lnTo>
                  <a:pt x="0" y="19685"/>
                </a:lnTo>
                <a:lnTo>
                  <a:pt x="0" y="12700"/>
                </a:lnTo>
                <a:lnTo>
                  <a:pt x="1765" y="7747"/>
                </a:lnTo>
                <a:lnTo>
                  <a:pt x="5308" y="4699"/>
                </a:lnTo>
                <a:lnTo>
                  <a:pt x="8839" y="1650"/>
                </a:lnTo>
                <a:lnTo>
                  <a:pt x="13208" y="0"/>
                </a:lnTo>
                <a:lnTo>
                  <a:pt x="18402" y="0"/>
                </a:lnTo>
                <a:close/>
              </a:path>
            </a:pathLst>
          </a:custGeom>
          <a:ln w="3175">
            <a:solidFill>
              <a:srgbClr val="446A1C"/>
            </a:solidFill>
          </a:ln>
        </p:spPr>
        <p:txBody>
          <a:bodyPr wrap="square" lIns="0" tIns="0" rIns="0" bIns="0" rtlCol="0"/>
          <a:lstStyle/>
          <a:p>
            <a:endParaRPr sz="3800"/>
          </a:p>
        </p:txBody>
      </p:sp>
      <p:sp>
        <p:nvSpPr>
          <p:cNvPr id="11" name="object 11"/>
          <p:cNvSpPr/>
          <p:nvPr/>
        </p:nvSpPr>
        <p:spPr>
          <a:xfrm>
            <a:off x="2060181" y="1029717"/>
            <a:ext cx="171450" cy="306705"/>
          </a:xfrm>
          <a:custGeom>
            <a:avLst/>
            <a:gdLst/>
            <a:ahLst/>
            <a:cxnLst/>
            <a:rect l="l" t="t" r="r" b="b"/>
            <a:pathLst>
              <a:path w="171450" h="306705">
                <a:moveTo>
                  <a:pt x="18402" y="0"/>
                </a:moveTo>
                <a:lnTo>
                  <a:pt x="162051" y="0"/>
                </a:lnTo>
                <a:lnTo>
                  <a:pt x="163474" y="0"/>
                </a:lnTo>
                <a:lnTo>
                  <a:pt x="164731" y="508"/>
                </a:lnTo>
                <a:lnTo>
                  <a:pt x="170662" y="13462"/>
                </a:lnTo>
                <a:lnTo>
                  <a:pt x="171056" y="16763"/>
                </a:lnTo>
                <a:lnTo>
                  <a:pt x="171259" y="20828"/>
                </a:lnTo>
                <a:lnTo>
                  <a:pt x="171259" y="25526"/>
                </a:lnTo>
                <a:lnTo>
                  <a:pt x="171259" y="30225"/>
                </a:lnTo>
                <a:lnTo>
                  <a:pt x="171056" y="34289"/>
                </a:lnTo>
                <a:lnTo>
                  <a:pt x="170662" y="37464"/>
                </a:lnTo>
                <a:lnTo>
                  <a:pt x="170268" y="40639"/>
                </a:lnTo>
                <a:lnTo>
                  <a:pt x="169646" y="43180"/>
                </a:lnTo>
                <a:lnTo>
                  <a:pt x="168783" y="45085"/>
                </a:lnTo>
                <a:lnTo>
                  <a:pt x="167919" y="46989"/>
                </a:lnTo>
                <a:lnTo>
                  <a:pt x="166928" y="48387"/>
                </a:lnTo>
                <a:lnTo>
                  <a:pt x="165836" y="49403"/>
                </a:lnTo>
                <a:lnTo>
                  <a:pt x="164731" y="50292"/>
                </a:lnTo>
                <a:lnTo>
                  <a:pt x="163474" y="50800"/>
                </a:lnTo>
                <a:lnTo>
                  <a:pt x="162051" y="50800"/>
                </a:lnTo>
                <a:lnTo>
                  <a:pt x="62280" y="50800"/>
                </a:lnTo>
                <a:lnTo>
                  <a:pt x="62280" y="132842"/>
                </a:lnTo>
                <a:lnTo>
                  <a:pt x="155930" y="132842"/>
                </a:lnTo>
                <a:lnTo>
                  <a:pt x="157340" y="132842"/>
                </a:lnTo>
                <a:lnTo>
                  <a:pt x="158597" y="133223"/>
                </a:lnTo>
                <a:lnTo>
                  <a:pt x="159702" y="134112"/>
                </a:lnTo>
                <a:lnTo>
                  <a:pt x="160794" y="134874"/>
                </a:lnTo>
                <a:lnTo>
                  <a:pt x="164528" y="145669"/>
                </a:lnTo>
                <a:lnTo>
                  <a:pt x="164922" y="148717"/>
                </a:lnTo>
                <a:lnTo>
                  <a:pt x="165125" y="152654"/>
                </a:lnTo>
                <a:lnTo>
                  <a:pt x="165125" y="157353"/>
                </a:lnTo>
                <a:lnTo>
                  <a:pt x="165125" y="162179"/>
                </a:lnTo>
                <a:lnTo>
                  <a:pt x="164922" y="166116"/>
                </a:lnTo>
                <a:lnTo>
                  <a:pt x="164528" y="169163"/>
                </a:lnTo>
                <a:lnTo>
                  <a:pt x="164147" y="172338"/>
                </a:lnTo>
                <a:lnTo>
                  <a:pt x="157340" y="182625"/>
                </a:lnTo>
                <a:lnTo>
                  <a:pt x="155930" y="182625"/>
                </a:lnTo>
                <a:lnTo>
                  <a:pt x="62280" y="182625"/>
                </a:lnTo>
                <a:lnTo>
                  <a:pt x="62280" y="296291"/>
                </a:lnTo>
                <a:lnTo>
                  <a:pt x="62280" y="298069"/>
                </a:lnTo>
                <a:lnTo>
                  <a:pt x="61798" y="299593"/>
                </a:lnTo>
                <a:lnTo>
                  <a:pt x="60858" y="300863"/>
                </a:lnTo>
                <a:lnTo>
                  <a:pt x="59918" y="302133"/>
                </a:lnTo>
                <a:lnTo>
                  <a:pt x="58229" y="303149"/>
                </a:lnTo>
                <a:lnTo>
                  <a:pt x="55791" y="304038"/>
                </a:lnTo>
                <a:lnTo>
                  <a:pt x="53352" y="304926"/>
                </a:lnTo>
                <a:lnTo>
                  <a:pt x="50164" y="305562"/>
                </a:lnTo>
                <a:lnTo>
                  <a:pt x="46240" y="306070"/>
                </a:lnTo>
                <a:lnTo>
                  <a:pt x="42303" y="306450"/>
                </a:lnTo>
                <a:lnTo>
                  <a:pt x="37274" y="306705"/>
                </a:lnTo>
                <a:lnTo>
                  <a:pt x="31140" y="306705"/>
                </a:lnTo>
                <a:lnTo>
                  <a:pt x="25158" y="306705"/>
                </a:lnTo>
                <a:lnTo>
                  <a:pt x="6603" y="304038"/>
                </a:lnTo>
                <a:lnTo>
                  <a:pt x="4241" y="303149"/>
                </a:lnTo>
                <a:lnTo>
                  <a:pt x="2552" y="302133"/>
                </a:lnTo>
                <a:lnTo>
                  <a:pt x="1536" y="300863"/>
                </a:lnTo>
                <a:lnTo>
                  <a:pt x="507" y="299593"/>
                </a:lnTo>
                <a:lnTo>
                  <a:pt x="0" y="298069"/>
                </a:lnTo>
                <a:lnTo>
                  <a:pt x="0" y="296291"/>
                </a:lnTo>
                <a:lnTo>
                  <a:pt x="0" y="19685"/>
                </a:lnTo>
                <a:lnTo>
                  <a:pt x="0" y="12700"/>
                </a:lnTo>
                <a:lnTo>
                  <a:pt x="1765" y="7747"/>
                </a:lnTo>
                <a:lnTo>
                  <a:pt x="5308" y="4699"/>
                </a:lnTo>
                <a:lnTo>
                  <a:pt x="8839" y="1650"/>
                </a:lnTo>
                <a:lnTo>
                  <a:pt x="13207" y="0"/>
                </a:lnTo>
                <a:lnTo>
                  <a:pt x="18402" y="0"/>
                </a:lnTo>
                <a:close/>
              </a:path>
            </a:pathLst>
          </a:custGeom>
          <a:ln w="3175">
            <a:solidFill>
              <a:srgbClr val="446A1C"/>
            </a:solidFill>
          </a:ln>
        </p:spPr>
        <p:txBody>
          <a:bodyPr wrap="square" lIns="0" tIns="0" rIns="0" bIns="0" rtlCol="0"/>
          <a:lstStyle/>
          <a:p>
            <a:endParaRPr sz="3800"/>
          </a:p>
        </p:txBody>
      </p:sp>
      <p:sp>
        <p:nvSpPr>
          <p:cNvPr id="12" name="object 12"/>
          <p:cNvSpPr/>
          <p:nvPr/>
        </p:nvSpPr>
        <p:spPr>
          <a:xfrm>
            <a:off x="3006345" y="1028319"/>
            <a:ext cx="249554" cy="312420"/>
          </a:xfrm>
          <a:custGeom>
            <a:avLst/>
            <a:gdLst/>
            <a:ahLst/>
            <a:cxnLst/>
            <a:rect l="l" t="t" r="r" b="b"/>
            <a:pathLst>
              <a:path w="249555" h="312419">
                <a:moveTo>
                  <a:pt x="31115" y="0"/>
                </a:moveTo>
                <a:lnTo>
                  <a:pt x="37084" y="0"/>
                </a:lnTo>
                <a:lnTo>
                  <a:pt x="42037" y="253"/>
                </a:lnTo>
                <a:lnTo>
                  <a:pt x="60452" y="5714"/>
                </a:lnTo>
                <a:lnTo>
                  <a:pt x="61594" y="6984"/>
                </a:lnTo>
                <a:lnTo>
                  <a:pt x="62103" y="8381"/>
                </a:lnTo>
                <a:lnTo>
                  <a:pt x="62103" y="9905"/>
                </a:lnTo>
                <a:lnTo>
                  <a:pt x="62103" y="190118"/>
                </a:lnTo>
                <a:lnTo>
                  <a:pt x="68998" y="227996"/>
                </a:lnTo>
                <a:lnTo>
                  <a:pt x="99440" y="256793"/>
                </a:lnTo>
                <a:lnTo>
                  <a:pt x="125475" y="261238"/>
                </a:lnTo>
                <a:lnTo>
                  <a:pt x="132617" y="260953"/>
                </a:lnTo>
                <a:lnTo>
                  <a:pt x="171323" y="243585"/>
                </a:lnTo>
                <a:lnTo>
                  <a:pt x="187696" y="201481"/>
                </a:lnTo>
                <a:lnTo>
                  <a:pt x="187960" y="193675"/>
                </a:lnTo>
                <a:lnTo>
                  <a:pt x="187960" y="9905"/>
                </a:lnTo>
                <a:lnTo>
                  <a:pt x="187960" y="8381"/>
                </a:lnTo>
                <a:lnTo>
                  <a:pt x="188468" y="6984"/>
                </a:lnTo>
                <a:lnTo>
                  <a:pt x="189483" y="5714"/>
                </a:lnTo>
                <a:lnTo>
                  <a:pt x="190373" y="4444"/>
                </a:lnTo>
                <a:lnTo>
                  <a:pt x="192024" y="3428"/>
                </a:lnTo>
                <a:lnTo>
                  <a:pt x="194437" y="2666"/>
                </a:lnTo>
                <a:lnTo>
                  <a:pt x="196723" y="1904"/>
                </a:lnTo>
                <a:lnTo>
                  <a:pt x="199898" y="1269"/>
                </a:lnTo>
                <a:lnTo>
                  <a:pt x="203962" y="761"/>
                </a:lnTo>
                <a:lnTo>
                  <a:pt x="207899" y="253"/>
                </a:lnTo>
                <a:lnTo>
                  <a:pt x="212979" y="0"/>
                </a:lnTo>
                <a:lnTo>
                  <a:pt x="218948" y="0"/>
                </a:lnTo>
                <a:lnTo>
                  <a:pt x="224917" y="0"/>
                </a:lnTo>
                <a:lnTo>
                  <a:pt x="242950" y="2666"/>
                </a:lnTo>
                <a:lnTo>
                  <a:pt x="245363" y="3428"/>
                </a:lnTo>
                <a:lnTo>
                  <a:pt x="247014" y="4444"/>
                </a:lnTo>
                <a:lnTo>
                  <a:pt x="247904" y="5714"/>
                </a:lnTo>
                <a:lnTo>
                  <a:pt x="248919" y="6984"/>
                </a:lnTo>
                <a:lnTo>
                  <a:pt x="249300" y="8381"/>
                </a:lnTo>
                <a:lnTo>
                  <a:pt x="249300" y="9905"/>
                </a:lnTo>
                <a:lnTo>
                  <a:pt x="249300" y="193039"/>
                </a:lnTo>
                <a:lnTo>
                  <a:pt x="244693" y="231776"/>
                </a:lnTo>
                <a:lnTo>
                  <a:pt x="224311" y="272672"/>
                </a:lnTo>
                <a:lnTo>
                  <a:pt x="188499" y="299638"/>
                </a:lnTo>
                <a:lnTo>
                  <a:pt x="151812" y="310165"/>
                </a:lnTo>
                <a:lnTo>
                  <a:pt x="122936" y="312165"/>
                </a:lnTo>
                <a:lnTo>
                  <a:pt x="108912" y="311713"/>
                </a:lnTo>
                <a:lnTo>
                  <a:pt x="71247" y="304926"/>
                </a:lnTo>
                <a:lnTo>
                  <a:pt x="32512" y="283082"/>
                </a:lnTo>
                <a:lnTo>
                  <a:pt x="8381" y="246633"/>
                </a:lnTo>
                <a:lnTo>
                  <a:pt x="0" y="195579"/>
                </a:lnTo>
                <a:lnTo>
                  <a:pt x="0" y="9905"/>
                </a:lnTo>
                <a:lnTo>
                  <a:pt x="0" y="8381"/>
                </a:lnTo>
                <a:lnTo>
                  <a:pt x="6477" y="2666"/>
                </a:lnTo>
                <a:lnTo>
                  <a:pt x="8890" y="1904"/>
                </a:lnTo>
                <a:lnTo>
                  <a:pt x="12065" y="1269"/>
                </a:lnTo>
                <a:lnTo>
                  <a:pt x="16002" y="761"/>
                </a:lnTo>
                <a:lnTo>
                  <a:pt x="19939" y="253"/>
                </a:lnTo>
                <a:lnTo>
                  <a:pt x="25018" y="0"/>
                </a:lnTo>
                <a:lnTo>
                  <a:pt x="31115" y="0"/>
                </a:lnTo>
                <a:close/>
              </a:path>
            </a:pathLst>
          </a:custGeom>
          <a:ln w="3175">
            <a:solidFill>
              <a:srgbClr val="446A1C"/>
            </a:solidFill>
          </a:ln>
        </p:spPr>
        <p:txBody>
          <a:bodyPr wrap="square" lIns="0" tIns="0" rIns="0" bIns="0" rtlCol="0"/>
          <a:lstStyle/>
          <a:p>
            <a:endParaRPr sz="3800"/>
          </a:p>
        </p:txBody>
      </p:sp>
      <p:sp>
        <p:nvSpPr>
          <p:cNvPr id="13" name="object 13"/>
          <p:cNvSpPr/>
          <p:nvPr/>
        </p:nvSpPr>
        <p:spPr>
          <a:xfrm>
            <a:off x="2485212" y="1028319"/>
            <a:ext cx="281940" cy="308610"/>
          </a:xfrm>
          <a:custGeom>
            <a:avLst/>
            <a:gdLst/>
            <a:ahLst/>
            <a:cxnLst/>
            <a:rect l="l" t="t" r="r" b="b"/>
            <a:pathLst>
              <a:path w="281940" h="308609">
                <a:moveTo>
                  <a:pt x="138226" y="0"/>
                </a:moveTo>
                <a:lnTo>
                  <a:pt x="147510" y="0"/>
                </a:lnTo>
                <a:lnTo>
                  <a:pt x="154901" y="126"/>
                </a:lnTo>
                <a:lnTo>
                  <a:pt x="160400" y="380"/>
                </a:lnTo>
                <a:lnTo>
                  <a:pt x="165912" y="634"/>
                </a:lnTo>
                <a:lnTo>
                  <a:pt x="179870" y="5968"/>
                </a:lnTo>
                <a:lnTo>
                  <a:pt x="181203" y="7619"/>
                </a:lnTo>
                <a:lnTo>
                  <a:pt x="182346" y="10032"/>
                </a:lnTo>
                <a:lnTo>
                  <a:pt x="183286" y="13080"/>
                </a:lnTo>
                <a:lnTo>
                  <a:pt x="277647" y="283590"/>
                </a:lnTo>
                <a:lnTo>
                  <a:pt x="279526" y="289305"/>
                </a:lnTo>
                <a:lnTo>
                  <a:pt x="280708" y="293750"/>
                </a:lnTo>
                <a:lnTo>
                  <a:pt x="281177" y="297052"/>
                </a:lnTo>
                <a:lnTo>
                  <a:pt x="281647" y="300354"/>
                </a:lnTo>
                <a:lnTo>
                  <a:pt x="270090" y="307466"/>
                </a:lnTo>
                <a:lnTo>
                  <a:pt x="265696" y="307975"/>
                </a:lnTo>
                <a:lnTo>
                  <a:pt x="259638" y="308101"/>
                </a:lnTo>
                <a:lnTo>
                  <a:pt x="251929" y="308101"/>
                </a:lnTo>
                <a:lnTo>
                  <a:pt x="243916" y="308101"/>
                </a:lnTo>
                <a:lnTo>
                  <a:pt x="237655" y="307975"/>
                </a:lnTo>
                <a:lnTo>
                  <a:pt x="233172" y="307720"/>
                </a:lnTo>
                <a:lnTo>
                  <a:pt x="228688" y="307466"/>
                </a:lnTo>
                <a:lnTo>
                  <a:pt x="225272" y="307085"/>
                </a:lnTo>
                <a:lnTo>
                  <a:pt x="222910" y="306323"/>
                </a:lnTo>
                <a:lnTo>
                  <a:pt x="220560" y="305688"/>
                </a:lnTo>
                <a:lnTo>
                  <a:pt x="215607" y="298450"/>
                </a:lnTo>
                <a:lnTo>
                  <a:pt x="195084" y="237108"/>
                </a:lnTo>
                <a:lnTo>
                  <a:pt x="80441" y="237108"/>
                </a:lnTo>
                <a:lnTo>
                  <a:pt x="61099" y="296798"/>
                </a:lnTo>
                <a:lnTo>
                  <a:pt x="60464" y="298957"/>
                </a:lnTo>
                <a:lnTo>
                  <a:pt x="59639" y="300863"/>
                </a:lnTo>
                <a:lnTo>
                  <a:pt x="58610" y="302386"/>
                </a:lnTo>
                <a:lnTo>
                  <a:pt x="57594" y="303783"/>
                </a:lnTo>
                <a:lnTo>
                  <a:pt x="55943" y="305053"/>
                </a:lnTo>
                <a:lnTo>
                  <a:pt x="53657" y="305815"/>
                </a:lnTo>
                <a:lnTo>
                  <a:pt x="51384" y="306704"/>
                </a:lnTo>
                <a:lnTo>
                  <a:pt x="48158" y="307339"/>
                </a:lnTo>
                <a:lnTo>
                  <a:pt x="43992" y="307593"/>
                </a:lnTo>
                <a:lnTo>
                  <a:pt x="39827" y="307975"/>
                </a:lnTo>
                <a:lnTo>
                  <a:pt x="34353" y="308101"/>
                </a:lnTo>
                <a:lnTo>
                  <a:pt x="27597" y="308101"/>
                </a:lnTo>
                <a:lnTo>
                  <a:pt x="20358" y="308101"/>
                </a:lnTo>
                <a:lnTo>
                  <a:pt x="0" y="299592"/>
                </a:lnTo>
                <a:lnTo>
                  <a:pt x="469" y="296290"/>
                </a:lnTo>
                <a:lnTo>
                  <a:pt x="98132" y="12318"/>
                </a:lnTo>
                <a:lnTo>
                  <a:pt x="101434" y="5841"/>
                </a:lnTo>
                <a:lnTo>
                  <a:pt x="102692" y="4190"/>
                </a:lnTo>
                <a:lnTo>
                  <a:pt x="118884" y="380"/>
                </a:lnTo>
                <a:lnTo>
                  <a:pt x="123761" y="126"/>
                </a:lnTo>
                <a:lnTo>
                  <a:pt x="130213" y="0"/>
                </a:lnTo>
                <a:lnTo>
                  <a:pt x="138226" y="0"/>
                </a:lnTo>
                <a:close/>
              </a:path>
            </a:pathLst>
          </a:custGeom>
          <a:ln w="3175">
            <a:solidFill>
              <a:srgbClr val="446A1C"/>
            </a:solidFill>
          </a:ln>
        </p:spPr>
        <p:txBody>
          <a:bodyPr wrap="square" lIns="0" tIns="0" rIns="0" bIns="0" rtlCol="0"/>
          <a:lstStyle/>
          <a:p>
            <a:endParaRPr sz="3800"/>
          </a:p>
        </p:txBody>
      </p:sp>
      <p:sp>
        <p:nvSpPr>
          <p:cNvPr id="14" name="object 14"/>
          <p:cNvSpPr/>
          <p:nvPr/>
        </p:nvSpPr>
        <p:spPr>
          <a:xfrm>
            <a:off x="4145915" y="1024382"/>
            <a:ext cx="288925" cy="316230"/>
          </a:xfrm>
          <a:custGeom>
            <a:avLst/>
            <a:gdLst/>
            <a:ahLst/>
            <a:cxnLst/>
            <a:rect l="l" t="t" r="r" b="b"/>
            <a:pathLst>
              <a:path w="288925" h="316230">
                <a:moveTo>
                  <a:pt x="147320" y="0"/>
                </a:moveTo>
                <a:lnTo>
                  <a:pt x="194790" y="5143"/>
                </a:lnTo>
                <a:lnTo>
                  <a:pt x="232949" y="20875"/>
                </a:lnTo>
                <a:lnTo>
                  <a:pt x="261314" y="47630"/>
                </a:lnTo>
                <a:lnTo>
                  <a:pt x="279781" y="85725"/>
                </a:lnTo>
                <a:lnTo>
                  <a:pt x="288353" y="135284"/>
                </a:lnTo>
                <a:lnTo>
                  <a:pt x="288925" y="154431"/>
                </a:lnTo>
                <a:lnTo>
                  <a:pt x="288331" y="172960"/>
                </a:lnTo>
                <a:lnTo>
                  <a:pt x="279527" y="222376"/>
                </a:lnTo>
                <a:lnTo>
                  <a:pt x="260149" y="262274"/>
                </a:lnTo>
                <a:lnTo>
                  <a:pt x="230584" y="291655"/>
                </a:lnTo>
                <a:lnTo>
                  <a:pt x="190970" y="309887"/>
                </a:lnTo>
                <a:lnTo>
                  <a:pt x="141732" y="316102"/>
                </a:lnTo>
                <a:lnTo>
                  <a:pt x="124489" y="315509"/>
                </a:lnTo>
                <a:lnTo>
                  <a:pt x="79502" y="306704"/>
                </a:lnTo>
                <a:lnTo>
                  <a:pt x="44711" y="287291"/>
                </a:lnTo>
                <a:lnTo>
                  <a:pt x="19843" y="256635"/>
                </a:lnTo>
                <a:lnTo>
                  <a:pt x="4929" y="214310"/>
                </a:lnTo>
                <a:lnTo>
                  <a:pt x="0" y="159892"/>
                </a:lnTo>
                <a:lnTo>
                  <a:pt x="575" y="141866"/>
                </a:lnTo>
                <a:lnTo>
                  <a:pt x="9398" y="93217"/>
                </a:lnTo>
                <a:lnTo>
                  <a:pt x="28703" y="53855"/>
                </a:lnTo>
                <a:lnTo>
                  <a:pt x="58324" y="24558"/>
                </a:lnTo>
                <a:lnTo>
                  <a:pt x="97849" y="6215"/>
                </a:lnTo>
                <a:lnTo>
                  <a:pt x="147320" y="0"/>
                </a:lnTo>
                <a:close/>
              </a:path>
            </a:pathLst>
          </a:custGeom>
          <a:ln w="3175">
            <a:solidFill>
              <a:srgbClr val="446A1C"/>
            </a:solidFill>
          </a:ln>
        </p:spPr>
        <p:txBody>
          <a:bodyPr wrap="square" lIns="0" tIns="0" rIns="0" bIns="0" rtlCol="0"/>
          <a:lstStyle/>
          <a:p>
            <a:endParaRPr sz="3800"/>
          </a:p>
        </p:txBody>
      </p:sp>
      <p:sp>
        <p:nvSpPr>
          <p:cNvPr id="15" name="object 15"/>
          <p:cNvSpPr/>
          <p:nvPr/>
        </p:nvSpPr>
        <p:spPr>
          <a:xfrm>
            <a:off x="3806571" y="1024382"/>
            <a:ext cx="199390" cy="316230"/>
          </a:xfrm>
          <a:custGeom>
            <a:avLst/>
            <a:gdLst/>
            <a:ahLst/>
            <a:cxnLst/>
            <a:rect l="l" t="t" r="r" b="b"/>
            <a:pathLst>
              <a:path w="199389" h="316230">
                <a:moveTo>
                  <a:pt x="107568" y="0"/>
                </a:moveTo>
                <a:lnTo>
                  <a:pt x="114808" y="0"/>
                </a:lnTo>
                <a:lnTo>
                  <a:pt x="122047" y="507"/>
                </a:lnTo>
                <a:lnTo>
                  <a:pt x="129286" y="1650"/>
                </a:lnTo>
                <a:lnTo>
                  <a:pt x="136525" y="2666"/>
                </a:lnTo>
                <a:lnTo>
                  <a:pt x="174371" y="16763"/>
                </a:lnTo>
                <a:lnTo>
                  <a:pt x="176022" y="18414"/>
                </a:lnTo>
                <a:lnTo>
                  <a:pt x="177546" y="19938"/>
                </a:lnTo>
                <a:lnTo>
                  <a:pt x="180594" y="26796"/>
                </a:lnTo>
                <a:lnTo>
                  <a:pt x="180975" y="28575"/>
                </a:lnTo>
                <a:lnTo>
                  <a:pt x="181229" y="30860"/>
                </a:lnTo>
                <a:lnTo>
                  <a:pt x="181356" y="33527"/>
                </a:lnTo>
                <a:lnTo>
                  <a:pt x="181610" y="36321"/>
                </a:lnTo>
                <a:lnTo>
                  <a:pt x="181610" y="39750"/>
                </a:lnTo>
                <a:lnTo>
                  <a:pt x="181610" y="43814"/>
                </a:lnTo>
                <a:lnTo>
                  <a:pt x="181610" y="48387"/>
                </a:lnTo>
                <a:lnTo>
                  <a:pt x="181483" y="52323"/>
                </a:lnTo>
                <a:lnTo>
                  <a:pt x="181229" y="55371"/>
                </a:lnTo>
                <a:lnTo>
                  <a:pt x="181102" y="58546"/>
                </a:lnTo>
                <a:lnTo>
                  <a:pt x="180594" y="61087"/>
                </a:lnTo>
                <a:lnTo>
                  <a:pt x="175387" y="69087"/>
                </a:lnTo>
                <a:lnTo>
                  <a:pt x="173609" y="69087"/>
                </a:lnTo>
                <a:lnTo>
                  <a:pt x="171831" y="69087"/>
                </a:lnTo>
                <a:lnTo>
                  <a:pt x="169164" y="67944"/>
                </a:lnTo>
                <a:lnTo>
                  <a:pt x="165354" y="65785"/>
                </a:lnTo>
                <a:lnTo>
                  <a:pt x="161544" y="63626"/>
                </a:lnTo>
                <a:lnTo>
                  <a:pt x="132334" y="51562"/>
                </a:lnTo>
                <a:lnTo>
                  <a:pt x="125095" y="49402"/>
                </a:lnTo>
                <a:lnTo>
                  <a:pt x="117221" y="48387"/>
                </a:lnTo>
                <a:lnTo>
                  <a:pt x="108458" y="48387"/>
                </a:lnTo>
                <a:lnTo>
                  <a:pt x="101727" y="48387"/>
                </a:lnTo>
                <a:lnTo>
                  <a:pt x="78231" y="57657"/>
                </a:lnTo>
                <a:lnTo>
                  <a:pt x="74803" y="60578"/>
                </a:lnTo>
                <a:lnTo>
                  <a:pt x="72262" y="64007"/>
                </a:lnTo>
                <a:lnTo>
                  <a:pt x="70612" y="68198"/>
                </a:lnTo>
                <a:lnTo>
                  <a:pt x="68961" y="72262"/>
                </a:lnTo>
                <a:lnTo>
                  <a:pt x="68199" y="76580"/>
                </a:lnTo>
                <a:lnTo>
                  <a:pt x="68199" y="81152"/>
                </a:lnTo>
                <a:lnTo>
                  <a:pt x="68199" y="87883"/>
                </a:lnTo>
                <a:lnTo>
                  <a:pt x="94742" y="115696"/>
                </a:lnTo>
                <a:lnTo>
                  <a:pt x="115657" y="125333"/>
                </a:lnTo>
                <a:lnTo>
                  <a:pt x="121634" y="127952"/>
                </a:lnTo>
                <a:lnTo>
                  <a:pt x="157861" y="146303"/>
                </a:lnTo>
                <a:lnTo>
                  <a:pt x="187102" y="174482"/>
                </a:lnTo>
                <a:lnTo>
                  <a:pt x="199390" y="219075"/>
                </a:lnTo>
                <a:lnTo>
                  <a:pt x="198820" y="230772"/>
                </a:lnTo>
                <a:lnTo>
                  <a:pt x="185493" y="270053"/>
                </a:lnTo>
                <a:lnTo>
                  <a:pt x="158089" y="297306"/>
                </a:lnTo>
                <a:lnTo>
                  <a:pt x="119774" y="312620"/>
                </a:lnTo>
                <a:lnTo>
                  <a:pt x="86360" y="316102"/>
                </a:lnTo>
                <a:lnTo>
                  <a:pt x="78597" y="315936"/>
                </a:lnTo>
                <a:lnTo>
                  <a:pt x="40005" y="309625"/>
                </a:lnTo>
                <a:lnTo>
                  <a:pt x="15748" y="299592"/>
                </a:lnTo>
                <a:lnTo>
                  <a:pt x="11049" y="296925"/>
                </a:lnTo>
                <a:lnTo>
                  <a:pt x="7747" y="294513"/>
                </a:lnTo>
                <a:lnTo>
                  <a:pt x="5715" y="292480"/>
                </a:lnTo>
                <a:lnTo>
                  <a:pt x="3556" y="290448"/>
                </a:lnTo>
                <a:lnTo>
                  <a:pt x="2159" y="287527"/>
                </a:lnTo>
                <a:lnTo>
                  <a:pt x="1270" y="283590"/>
                </a:lnTo>
                <a:lnTo>
                  <a:pt x="381" y="279780"/>
                </a:lnTo>
                <a:lnTo>
                  <a:pt x="0" y="274192"/>
                </a:lnTo>
                <a:lnTo>
                  <a:pt x="0" y="266953"/>
                </a:lnTo>
                <a:lnTo>
                  <a:pt x="0" y="262127"/>
                </a:lnTo>
                <a:lnTo>
                  <a:pt x="127" y="258063"/>
                </a:lnTo>
                <a:lnTo>
                  <a:pt x="508" y="254762"/>
                </a:lnTo>
                <a:lnTo>
                  <a:pt x="762" y="251459"/>
                </a:lnTo>
                <a:lnTo>
                  <a:pt x="1270" y="248792"/>
                </a:lnTo>
                <a:lnTo>
                  <a:pt x="2031" y="246760"/>
                </a:lnTo>
                <a:lnTo>
                  <a:pt x="2667" y="244728"/>
                </a:lnTo>
                <a:lnTo>
                  <a:pt x="3683" y="243204"/>
                </a:lnTo>
                <a:lnTo>
                  <a:pt x="4826" y="242315"/>
                </a:lnTo>
                <a:lnTo>
                  <a:pt x="5968" y="241426"/>
                </a:lnTo>
                <a:lnTo>
                  <a:pt x="7366" y="241045"/>
                </a:lnTo>
                <a:lnTo>
                  <a:pt x="9017" y="241045"/>
                </a:lnTo>
                <a:lnTo>
                  <a:pt x="11176" y="241045"/>
                </a:lnTo>
                <a:lnTo>
                  <a:pt x="14224" y="242315"/>
                </a:lnTo>
                <a:lnTo>
                  <a:pt x="18287" y="244982"/>
                </a:lnTo>
                <a:lnTo>
                  <a:pt x="22352" y="247522"/>
                </a:lnTo>
                <a:lnTo>
                  <a:pt x="63075" y="263868"/>
                </a:lnTo>
                <a:lnTo>
                  <a:pt x="86614" y="266064"/>
                </a:lnTo>
                <a:lnTo>
                  <a:pt x="94106" y="266064"/>
                </a:lnTo>
                <a:lnTo>
                  <a:pt x="129412" y="248284"/>
                </a:lnTo>
                <a:lnTo>
                  <a:pt x="131572" y="243458"/>
                </a:lnTo>
                <a:lnTo>
                  <a:pt x="133858" y="238505"/>
                </a:lnTo>
                <a:lnTo>
                  <a:pt x="134874" y="233171"/>
                </a:lnTo>
                <a:lnTo>
                  <a:pt x="134874" y="227075"/>
                </a:lnTo>
                <a:lnTo>
                  <a:pt x="134874" y="220217"/>
                </a:lnTo>
                <a:lnTo>
                  <a:pt x="133096" y="214248"/>
                </a:lnTo>
                <a:lnTo>
                  <a:pt x="129286" y="209295"/>
                </a:lnTo>
                <a:lnTo>
                  <a:pt x="125476" y="204342"/>
                </a:lnTo>
                <a:lnTo>
                  <a:pt x="93853" y="185292"/>
                </a:lnTo>
                <a:lnTo>
                  <a:pt x="88070" y="182695"/>
                </a:lnTo>
                <a:lnTo>
                  <a:pt x="52066" y="165193"/>
                </a:lnTo>
                <a:lnTo>
                  <a:pt x="21296" y="139207"/>
                </a:lnTo>
                <a:lnTo>
                  <a:pt x="5562" y="97202"/>
                </a:lnTo>
                <a:lnTo>
                  <a:pt x="5206" y="88010"/>
                </a:lnTo>
                <a:lnTo>
                  <a:pt x="5709" y="77317"/>
                </a:lnTo>
                <a:lnTo>
                  <a:pt x="22891" y="34194"/>
                </a:lnTo>
                <a:lnTo>
                  <a:pt x="58773" y="8431"/>
                </a:lnTo>
                <a:lnTo>
                  <a:pt x="97214" y="333"/>
                </a:lnTo>
                <a:lnTo>
                  <a:pt x="107568" y="0"/>
                </a:lnTo>
                <a:close/>
              </a:path>
            </a:pathLst>
          </a:custGeom>
          <a:ln w="3175">
            <a:solidFill>
              <a:srgbClr val="446A1C"/>
            </a:solidFill>
          </a:ln>
        </p:spPr>
        <p:txBody>
          <a:bodyPr wrap="square" lIns="0" tIns="0" rIns="0" bIns="0" rtlCol="0"/>
          <a:lstStyle/>
          <a:p>
            <a:endParaRPr sz="3800"/>
          </a:p>
        </p:txBody>
      </p:sp>
      <p:sp>
        <p:nvSpPr>
          <p:cNvPr id="16" name="object 16"/>
          <p:cNvSpPr/>
          <p:nvPr/>
        </p:nvSpPr>
        <p:spPr>
          <a:xfrm>
            <a:off x="4795521" y="1024382"/>
            <a:ext cx="2526665" cy="316102"/>
          </a:xfrm>
          <a:prstGeom prst="rect">
            <a:avLst/>
          </a:prstGeom>
          <a:blipFill>
            <a:blip r:embed="rId5" cstate="print"/>
            <a:stretch>
              <a:fillRect/>
            </a:stretch>
          </a:blipFill>
        </p:spPr>
        <p:txBody>
          <a:bodyPr wrap="square" lIns="0" tIns="0" rIns="0" bIns="0" rtlCol="0"/>
          <a:lstStyle/>
          <a:p>
            <a:endParaRPr sz="3800"/>
          </a:p>
        </p:txBody>
      </p:sp>
      <p:sp>
        <p:nvSpPr>
          <p:cNvPr id="17" name="object 17"/>
          <p:cNvSpPr/>
          <p:nvPr/>
        </p:nvSpPr>
        <p:spPr>
          <a:xfrm>
            <a:off x="5908294" y="1077467"/>
            <a:ext cx="129285" cy="209422"/>
          </a:xfrm>
          <a:prstGeom prst="rect">
            <a:avLst/>
          </a:prstGeom>
          <a:blipFill>
            <a:blip r:embed="rId6" cstate="print"/>
            <a:stretch>
              <a:fillRect/>
            </a:stretch>
          </a:blipFill>
        </p:spPr>
        <p:txBody>
          <a:bodyPr wrap="square" lIns="0" tIns="0" rIns="0" bIns="0" rtlCol="0"/>
          <a:lstStyle/>
          <a:p>
            <a:endParaRPr sz="3800"/>
          </a:p>
        </p:txBody>
      </p:sp>
      <p:sp>
        <p:nvSpPr>
          <p:cNvPr id="18" name="object 18"/>
          <p:cNvSpPr/>
          <p:nvPr/>
        </p:nvSpPr>
        <p:spPr>
          <a:xfrm>
            <a:off x="6213221" y="1076833"/>
            <a:ext cx="83946" cy="105282"/>
          </a:xfrm>
          <a:prstGeom prst="rect">
            <a:avLst/>
          </a:prstGeom>
          <a:blipFill>
            <a:blip r:embed="rId7" cstate="print"/>
            <a:stretch>
              <a:fillRect/>
            </a:stretch>
          </a:blipFill>
        </p:spPr>
        <p:txBody>
          <a:bodyPr wrap="square" lIns="0" tIns="0" rIns="0" bIns="0" rtlCol="0"/>
          <a:lstStyle/>
          <a:p>
            <a:endParaRPr sz="3800"/>
          </a:p>
        </p:txBody>
      </p:sp>
      <p:sp>
        <p:nvSpPr>
          <p:cNvPr id="19" name="object 19"/>
          <p:cNvSpPr/>
          <p:nvPr/>
        </p:nvSpPr>
        <p:spPr>
          <a:xfrm>
            <a:off x="6470777" y="1076326"/>
            <a:ext cx="86233" cy="88391"/>
          </a:xfrm>
          <a:prstGeom prst="rect">
            <a:avLst/>
          </a:prstGeom>
          <a:blipFill>
            <a:blip r:embed="rId3" cstate="print"/>
            <a:stretch>
              <a:fillRect/>
            </a:stretch>
          </a:blipFill>
        </p:spPr>
        <p:txBody>
          <a:bodyPr wrap="square" lIns="0" tIns="0" rIns="0" bIns="0" rtlCol="0"/>
          <a:lstStyle/>
          <a:p>
            <a:endParaRPr sz="3800"/>
          </a:p>
        </p:txBody>
      </p:sp>
      <p:sp>
        <p:nvSpPr>
          <p:cNvPr id="20" name="object 20"/>
          <p:cNvSpPr/>
          <p:nvPr/>
        </p:nvSpPr>
        <p:spPr>
          <a:xfrm>
            <a:off x="5637149" y="1076326"/>
            <a:ext cx="86232" cy="88391"/>
          </a:xfrm>
          <a:prstGeom prst="rect">
            <a:avLst/>
          </a:prstGeom>
          <a:blipFill>
            <a:blip r:embed="rId3" cstate="print"/>
            <a:stretch>
              <a:fillRect/>
            </a:stretch>
          </a:blipFill>
        </p:spPr>
        <p:txBody>
          <a:bodyPr wrap="square" lIns="0" tIns="0" rIns="0" bIns="0" rtlCol="0"/>
          <a:lstStyle/>
          <a:p>
            <a:endParaRPr sz="3800"/>
          </a:p>
        </p:txBody>
      </p:sp>
      <p:sp>
        <p:nvSpPr>
          <p:cNvPr id="21" name="object 21"/>
          <p:cNvSpPr/>
          <p:nvPr/>
        </p:nvSpPr>
        <p:spPr>
          <a:xfrm>
            <a:off x="5299710" y="1074419"/>
            <a:ext cx="160527" cy="215772"/>
          </a:xfrm>
          <a:prstGeom prst="rect">
            <a:avLst/>
          </a:prstGeom>
          <a:blipFill>
            <a:blip r:embed="rId4" cstate="print"/>
            <a:stretch>
              <a:fillRect/>
            </a:stretch>
          </a:blipFill>
        </p:spPr>
        <p:txBody>
          <a:bodyPr wrap="square" lIns="0" tIns="0" rIns="0" bIns="0" rtlCol="0"/>
          <a:lstStyle/>
          <a:p>
            <a:endParaRPr sz="3800"/>
          </a:p>
        </p:txBody>
      </p:sp>
      <p:sp>
        <p:nvSpPr>
          <p:cNvPr id="22" name="object 22"/>
          <p:cNvSpPr/>
          <p:nvPr/>
        </p:nvSpPr>
        <p:spPr>
          <a:xfrm>
            <a:off x="6680072" y="1023492"/>
            <a:ext cx="643001" cy="317880"/>
          </a:xfrm>
          <a:prstGeom prst="rect">
            <a:avLst/>
          </a:prstGeom>
          <a:blipFill>
            <a:blip r:embed="rId8" cstate="print"/>
            <a:stretch>
              <a:fillRect/>
            </a:stretch>
          </a:blipFill>
        </p:spPr>
        <p:txBody>
          <a:bodyPr wrap="square" lIns="0" tIns="0" rIns="0" bIns="0" rtlCol="0"/>
          <a:lstStyle/>
          <a:p>
            <a:endParaRPr sz="3800"/>
          </a:p>
        </p:txBody>
      </p:sp>
      <p:sp>
        <p:nvSpPr>
          <p:cNvPr id="23" name="object 23"/>
          <p:cNvSpPr/>
          <p:nvPr/>
        </p:nvSpPr>
        <p:spPr>
          <a:xfrm>
            <a:off x="6409691" y="1029717"/>
            <a:ext cx="226695" cy="306705"/>
          </a:xfrm>
          <a:custGeom>
            <a:avLst/>
            <a:gdLst/>
            <a:ahLst/>
            <a:cxnLst/>
            <a:rect l="l" t="t" r="r" b="b"/>
            <a:pathLst>
              <a:path w="226695" h="306705">
                <a:moveTo>
                  <a:pt x="18414" y="0"/>
                </a:moveTo>
                <a:lnTo>
                  <a:pt x="97409" y="0"/>
                </a:lnTo>
                <a:lnTo>
                  <a:pt x="105410" y="0"/>
                </a:lnTo>
                <a:lnTo>
                  <a:pt x="112013" y="254"/>
                </a:lnTo>
                <a:lnTo>
                  <a:pt x="156892" y="7741"/>
                </a:lnTo>
                <a:lnTo>
                  <a:pt x="194319" y="32684"/>
                </a:lnTo>
                <a:lnTo>
                  <a:pt x="210339" y="75011"/>
                </a:lnTo>
                <a:lnTo>
                  <a:pt x="210693" y="83820"/>
                </a:lnTo>
                <a:lnTo>
                  <a:pt x="210435" y="91293"/>
                </a:lnTo>
                <a:lnTo>
                  <a:pt x="195325" y="134238"/>
                </a:lnTo>
                <a:lnTo>
                  <a:pt x="164830" y="158083"/>
                </a:lnTo>
                <a:lnTo>
                  <a:pt x="151384" y="163322"/>
                </a:lnTo>
                <a:lnTo>
                  <a:pt x="155956" y="165481"/>
                </a:lnTo>
                <a:lnTo>
                  <a:pt x="175640" y="182753"/>
                </a:lnTo>
                <a:lnTo>
                  <a:pt x="179197" y="187198"/>
                </a:lnTo>
                <a:lnTo>
                  <a:pt x="194818" y="217550"/>
                </a:lnTo>
                <a:lnTo>
                  <a:pt x="220599" y="277749"/>
                </a:lnTo>
                <a:lnTo>
                  <a:pt x="222885" y="283718"/>
                </a:lnTo>
                <a:lnTo>
                  <a:pt x="224536" y="288036"/>
                </a:lnTo>
                <a:lnTo>
                  <a:pt x="225298" y="290830"/>
                </a:lnTo>
                <a:lnTo>
                  <a:pt x="226060" y="293497"/>
                </a:lnTo>
                <a:lnTo>
                  <a:pt x="226440" y="295656"/>
                </a:lnTo>
                <a:lnTo>
                  <a:pt x="226440" y="297307"/>
                </a:lnTo>
                <a:lnTo>
                  <a:pt x="226440" y="298958"/>
                </a:lnTo>
                <a:lnTo>
                  <a:pt x="226187" y="300482"/>
                </a:lnTo>
                <a:lnTo>
                  <a:pt x="225551" y="301625"/>
                </a:lnTo>
                <a:lnTo>
                  <a:pt x="224917" y="302768"/>
                </a:lnTo>
                <a:lnTo>
                  <a:pt x="223393" y="303784"/>
                </a:lnTo>
                <a:lnTo>
                  <a:pt x="220980" y="304546"/>
                </a:lnTo>
                <a:lnTo>
                  <a:pt x="218694" y="305435"/>
                </a:lnTo>
                <a:lnTo>
                  <a:pt x="215137" y="305943"/>
                </a:lnTo>
                <a:lnTo>
                  <a:pt x="210693" y="306197"/>
                </a:lnTo>
                <a:lnTo>
                  <a:pt x="206121" y="306578"/>
                </a:lnTo>
                <a:lnTo>
                  <a:pt x="199898" y="306705"/>
                </a:lnTo>
                <a:lnTo>
                  <a:pt x="192024" y="306705"/>
                </a:lnTo>
                <a:lnTo>
                  <a:pt x="185420" y="306705"/>
                </a:lnTo>
                <a:lnTo>
                  <a:pt x="180086" y="306578"/>
                </a:lnTo>
                <a:lnTo>
                  <a:pt x="176149" y="306197"/>
                </a:lnTo>
                <a:lnTo>
                  <a:pt x="172212" y="305943"/>
                </a:lnTo>
                <a:lnTo>
                  <a:pt x="169163" y="305308"/>
                </a:lnTo>
                <a:lnTo>
                  <a:pt x="166877" y="304419"/>
                </a:lnTo>
                <a:lnTo>
                  <a:pt x="164592" y="303657"/>
                </a:lnTo>
                <a:lnTo>
                  <a:pt x="162940" y="302513"/>
                </a:lnTo>
                <a:lnTo>
                  <a:pt x="162051" y="301117"/>
                </a:lnTo>
                <a:lnTo>
                  <a:pt x="161162" y="299847"/>
                </a:lnTo>
                <a:lnTo>
                  <a:pt x="160274" y="298196"/>
                </a:lnTo>
                <a:lnTo>
                  <a:pt x="159638" y="296291"/>
                </a:lnTo>
                <a:lnTo>
                  <a:pt x="132334" y="228219"/>
                </a:lnTo>
                <a:lnTo>
                  <a:pt x="129032" y="220472"/>
                </a:lnTo>
                <a:lnTo>
                  <a:pt x="125857" y="213613"/>
                </a:lnTo>
                <a:lnTo>
                  <a:pt x="122682" y="207645"/>
                </a:lnTo>
                <a:lnTo>
                  <a:pt x="119507" y="201675"/>
                </a:lnTo>
                <a:lnTo>
                  <a:pt x="98806" y="183642"/>
                </a:lnTo>
                <a:lnTo>
                  <a:pt x="93852" y="181483"/>
                </a:lnTo>
                <a:lnTo>
                  <a:pt x="88011" y="180467"/>
                </a:lnTo>
                <a:lnTo>
                  <a:pt x="81407" y="180467"/>
                </a:lnTo>
                <a:lnTo>
                  <a:pt x="61975" y="180467"/>
                </a:lnTo>
                <a:lnTo>
                  <a:pt x="61975" y="296799"/>
                </a:lnTo>
                <a:lnTo>
                  <a:pt x="61975" y="298450"/>
                </a:lnTo>
                <a:lnTo>
                  <a:pt x="61468" y="299847"/>
                </a:lnTo>
                <a:lnTo>
                  <a:pt x="60451" y="301117"/>
                </a:lnTo>
                <a:lnTo>
                  <a:pt x="59436" y="302260"/>
                </a:lnTo>
                <a:lnTo>
                  <a:pt x="57785" y="303403"/>
                </a:lnTo>
                <a:lnTo>
                  <a:pt x="55372" y="304164"/>
                </a:lnTo>
                <a:lnTo>
                  <a:pt x="53086" y="304926"/>
                </a:lnTo>
                <a:lnTo>
                  <a:pt x="49911" y="305562"/>
                </a:lnTo>
                <a:lnTo>
                  <a:pt x="45974" y="306070"/>
                </a:lnTo>
                <a:lnTo>
                  <a:pt x="42037" y="306450"/>
                </a:lnTo>
                <a:lnTo>
                  <a:pt x="37084" y="306705"/>
                </a:lnTo>
                <a:lnTo>
                  <a:pt x="30861" y="306705"/>
                </a:lnTo>
                <a:lnTo>
                  <a:pt x="24892" y="306705"/>
                </a:lnTo>
                <a:lnTo>
                  <a:pt x="6350" y="304164"/>
                </a:lnTo>
                <a:lnTo>
                  <a:pt x="3937" y="303403"/>
                </a:lnTo>
                <a:lnTo>
                  <a:pt x="2286" y="302260"/>
                </a:lnTo>
                <a:lnTo>
                  <a:pt x="1397" y="301117"/>
                </a:lnTo>
                <a:lnTo>
                  <a:pt x="508" y="299847"/>
                </a:lnTo>
                <a:lnTo>
                  <a:pt x="0" y="298450"/>
                </a:lnTo>
                <a:lnTo>
                  <a:pt x="0" y="296799"/>
                </a:lnTo>
                <a:lnTo>
                  <a:pt x="0" y="19685"/>
                </a:lnTo>
                <a:lnTo>
                  <a:pt x="0" y="12700"/>
                </a:lnTo>
                <a:lnTo>
                  <a:pt x="1777" y="7747"/>
                </a:lnTo>
                <a:lnTo>
                  <a:pt x="5334" y="4699"/>
                </a:lnTo>
                <a:lnTo>
                  <a:pt x="8889" y="1650"/>
                </a:lnTo>
                <a:lnTo>
                  <a:pt x="13208" y="0"/>
                </a:lnTo>
                <a:lnTo>
                  <a:pt x="18414" y="0"/>
                </a:lnTo>
                <a:close/>
              </a:path>
            </a:pathLst>
          </a:custGeom>
          <a:ln w="3175">
            <a:solidFill>
              <a:srgbClr val="446A1C"/>
            </a:solidFill>
          </a:ln>
        </p:spPr>
        <p:txBody>
          <a:bodyPr wrap="square" lIns="0" tIns="0" rIns="0" bIns="0" rtlCol="0"/>
          <a:lstStyle/>
          <a:p>
            <a:endParaRPr sz="3800"/>
          </a:p>
        </p:txBody>
      </p:sp>
      <p:sp>
        <p:nvSpPr>
          <p:cNvPr id="24" name="object 24"/>
          <p:cNvSpPr/>
          <p:nvPr/>
        </p:nvSpPr>
        <p:spPr>
          <a:xfrm>
            <a:off x="6152134" y="1029717"/>
            <a:ext cx="209550" cy="306705"/>
          </a:xfrm>
          <a:custGeom>
            <a:avLst/>
            <a:gdLst/>
            <a:ahLst/>
            <a:cxnLst/>
            <a:rect l="l" t="t" r="r" b="b"/>
            <a:pathLst>
              <a:path w="209550" h="306705">
                <a:moveTo>
                  <a:pt x="20954" y="0"/>
                </a:moveTo>
                <a:lnTo>
                  <a:pt x="92963" y="0"/>
                </a:lnTo>
                <a:lnTo>
                  <a:pt x="100202" y="0"/>
                </a:lnTo>
                <a:lnTo>
                  <a:pt x="107061" y="381"/>
                </a:lnTo>
                <a:lnTo>
                  <a:pt x="113537" y="888"/>
                </a:lnTo>
                <a:lnTo>
                  <a:pt x="120141" y="1397"/>
                </a:lnTo>
                <a:lnTo>
                  <a:pt x="127888" y="2667"/>
                </a:lnTo>
                <a:lnTo>
                  <a:pt x="164718" y="14478"/>
                </a:lnTo>
                <a:lnTo>
                  <a:pt x="197421" y="45100"/>
                </a:lnTo>
                <a:lnTo>
                  <a:pt x="208710" y="83667"/>
                </a:lnTo>
                <a:lnTo>
                  <a:pt x="209041" y="92710"/>
                </a:lnTo>
                <a:lnTo>
                  <a:pt x="208539" y="105209"/>
                </a:lnTo>
                <a:lnTo>
                  <a:pt x="196461" y="147826"/>
                </a:lnTo>
                <a:lnTo>
                  <a:pt x="169529" y="178061"/>
                </a:lnTo>
                <a:lnTo>
                  <a:pt x="128311" y="195371"/>
                </a:lnTo>
                <a:lnTo>
                  <a:pt x="87502" y="199389"/>
                </a:lnTo>
                <a:lnTo>
                  <a:pt x="61975" y="199389"/>
                </a:lnTo>
                <a:lnTo>
                  <a:pt x="61975" y="296799"/>
                </a:lnTo>
                <a:lnTo>
                  <a:pt x="61975" y="298450"/>
                </a:lnTo>
                <a:lnTo>
                  <a:pt x="61467" y="299847"/>
                </a:lnTo>
                <a:lnTo>
                  <a:pt x="60451" y="301117"/>
                </a:lnTo>
                <a:lnTo>
                  <a:pt x="59436" y="302260"/>
                </a:lnTo>
                <a:lnTo>
                  <a:pt x="57785" y="303403"/>
                </a:lnTo>
                <a:lnTo>
                  <a:pt x="55371" y="304164"/>
                </a:lnTo>
                <a:lnTo>
                  <a:pt x="53086" y="304926"/>
                </a:lnTo>
                <a:lnTo>
                  <a:pt x="49911" y="305562"/>
                </a:lnTo>
                <a:lnTo>
                  <a:pt x="45974" y="306070"/>
                </a:lnTo>
                <a:lnTo>
                  <a:pt x="42037" y="306450"/>
                </a:lnTo>
                <a:lnTo>
                  <a:pt x="37083" y="306705"/>
                </a:lnTo>
                <a:lnTo>
                  <a:pt x="30861" y="306705"/>
                </a:lnTo>
                <a:lnTo>
                  <a:pt x="24891" y="306705"/>
                </a:lnTo>
                <a:lnTo>
                  <a:pt x="6350" y="304164"/>
                </a:lnTo>
                <a:lnTo>
                  <a:pt x="3937" y="303403"/>
                </a:lnTo>
                <a:lnTo>
                  <a:pt x="2286" y="302260"/>
                </a:lnTo>
                <a:lnTo>
                  <a:pt x="1396" y="301117"/>
                </a:lnTo>
                <a:lnTo>
                  <a:pt x="507" y="299847"/>
                </a:lnTo>
                <a:lnTo>
                  <a:pt x="0" y="298450"/>
                </a:lnTo>
                <a:lnTo>
                  <a:pt x="0" y="296799"/>
                </a:lnTo>
                <a:lnTo>
                  <a:pt x="0" y="22225"/>
                </a:lnTo>
                <a:lnTo>
                  <a:pt x="0" y="14859"/>
                </a:lnTo>
                <a:lnTo>
                  <a:pt x="1904" y="9271"/>
                </a:lnTo>
                <a:lnTo>
                  <a:pt x="5714" y="5587"/>
                </a:lnTo>
                <a:lnTo>
                  <a:pt x="9651" y="1905"/>
                </a:lnTo>
                <a:lnTo>
                  <a:pt x="14731" y="0"/>
                </a:lnTo>
                <a:lnTo>
                  <a:pt x="20954" y="0"/>
                </a:lnTo>
                <a:close/>
              </a:path>
            </a:pathLst>
          </a:custGeom>
          <a:ln w="3175">
            <a:solidFill>
              <a:srgbClr val="446A1C"/>
            </a:solidFill>
          </a:ln>
        </p:spPr>
        <p:txBody>
          <a:bodyPr wrap="square" lIns="0" tIns="0" rIns="0" bIns="0" rtlCol="0"/>
          <a:lstStyle/>
          <a:p>
            <a:endParaRPr sz="3800"/>
          </a:p>
        </p:txBody>
      </p:sp>
      <p:sp>
        <p:nvSpPr>
          <p:cNvPr id="25" name="object 25"/>
          <p:cNvSpPr/>
          <p:nvPr/>
        </p:nvSpPr>
        <p:spPr>
          <a:xfrm>
            <a:off x="5847334" y="1029717"/>
            <a:ext cx="254000" cy="305435"/>
          </a:xfrm>
          <a:custGeom>
            <a:avLst/>
            <a:gdLst/>
            <a:ahLst/>
            <a:cxnLst/>
            <a:rect l="l" t="t" r="r" b="b"/>
            <a:pathLst>
              <a:path w="254000" h="305434">
                <a:moveTo>
                  <a:pt x="18414" y="0"/>
                </a:moveTo>
                <a:lnTo>
                  <a:pt x="96646" y="0"/>
                </a:lnTo>
                <a:lnTo>
                  <a:pt x="116322" y="615"/>
                </a:lnTo>
                <a:lnTo>
                  <a:pt x="165988" y="9651"/>
                </a:lnTo>
                <a:lnTo>
                  <a:pt x="203529" y="29136"/>
                </a:lnTo>
                <a:lnTo>
                  <a:pt x="230997" y="58912"/>
                </a:lnTo>
                <a:lnTo>
                  <a:pt x="247886" y="98613"/>
                </a:lnTo>
                <a:lnTo>
                  <a:pt x="253618" y="148209"/>
                </a:lnTo>
                <a:lnTo>
                  <a:pt x="252928" y="168423"/>
                </a:lnTo>
                <a:lnTo>
                  <a:pt x="242569" y="220091"/>
                </a:lnTo>
                <a:lnTo>
                  <a:pt x="220763" y="258613"/>
                </a:lnTo>
                <a:lnTo>
                  <a:pt x="188404" y="285099"/>
                </a:lnTo>
                <a:lnTo>
                  <a:pt x="145801" y="300325"/>
                </a:lnTo>
                <a:lnTo>
                  <a:pt x="91312" y="305308"/>
                </a:lnTo>
                <a:lnTo>
                  <a:pt x="18414" y="305308"/>
                </a:lnTo>
                <a:lnTo>
                  <a:pt x="13207" y="305308"/>
                </a:lnTo>
                <a:lnTo>
                  <a:pt x="8889" y="303784"/>
                </a:lnTo>
                <a:lnTo>
                  <a:pt x="5333" y="300736"/>
                </a:lnTo>
                <a:lnTo>
                  <a:pt x="1777" y="297688"/>
                </a:lnTo>
                <a:lnTo>
                  <a:pt x="0" y="292608"/>
                </a:lnTo>
                <a:lnTo>
                  <a:pt x="0" y="285750"/>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26" name="object 26"/>
          <p:cNvSpPr/>
          <p:nvPr/>
        </p:nvSpPr>
        <p:spPr>
          <a:xfrm>
            <a:off x="5576062" y="1029717"/>
            <a:ext cx="226695" cy="306705"/>
          </a:xfrm>
          <a:custGeom>
            <a:avLst/>
            <a:gdLst/>
            <a:ahLst/>
            <a:cxnLst/>
            <a:rect l="l" t="t" r="r" b="b"/>
            <a:pathLst>
              <a:path w="226695" h="306705">
                <a:moveTo>
                  <a:pt x="18414" y="0"/>
                </a:moveTo>
                <a:lnTo>
                  <a:pt x="97409" y="0"/>
                </a:lnTo>
                <a:lnTo>
                  <a:pt x="105410" y="0"/>
                </a:lnTo>
                <a:lnTo>
                  <a:pt x="112013" y="254"/>
                </a:lnTo>
                <a:lnTo>
                  <a:pt x="156892" y="7741"/>
                </a:lnTo>
                <a:lnTo>
                  <a:pt x="194319" y="32684"/>
                </a:lnTo>
                <a:lnTo>
                  <a:pt x="210339" y="75011"/>
                </a:lnTo>
                <a:lnTo>
                  <a:pt x="210692" y="83820"/>
                </a:lnTo>
                <a:lnTo>
                  <a:pt x="210435" y="91293"/>
                </a:lnTo>
                <a:lnTo>
                  <a:pt x="195325" y="134238"/>
                </a:lnTo>
                <a:lnTo>
                  <a:pt x="164830" y="158083"/>
                </a:lnTo>
                <a:lnTo>
                  <a:pt x="151384" y="163322"/>
                </a:lnTo>
                <a:lnTo>
                  <a:pt x="155955" y="165481"/>
                </a:lnTo>
                <a:lnTo>
                  <a:pt x="175640" y="182753"/>
                </a:lnTo>
                <a:lnTo>
                  <a:pt x="179197" y="187198"/>
                </a:lnTo>
                <a:lnTo>
                  <a:pt x="194817" y="217550"/>
                </a:lnTo>
                <a:lnTo>
                  <a:pt x="220599" y="277749"/>
                </a:lnTo>
                <a:lnTo>
                  <a:pt x="222885" y="283718"/>
                </a:lnTo>
                <a:lnTo>
                  <a:pt x="224536" y="288036"/>
                </a:lnTo>
                <a:lnTo>
                  <a:pt x="225298" y="290830"/>
                </a:lnTo>
                <a:lnTo>
                  <a:pt x="226060" y="293497"/>
                </a:lnTo>
                <a:lnTo>
                  <a:pt x="226440" y="295656"/>
                </a:lnTo>
                <a:lnTo>
                  <a:pt x="226440" y="297307"/>
                </a:lnTo>
                <a:lnTo>
                  <a:pt x="226440" y="298958"/>
                </a:lnTo>
                <a:lnTo>
                  <a:pt x="226187" y="300482"/>
                </a:lnTo>
                <a:lnTo>
                  <a:pt x="225551" y="301625"/>
                </a:lnTo>
                <a:lnTo>
                  <a:pt x="224916" y="302768"/>
                </a:lnTo>
                <a:lnTo>
                  <a:pt x="223392" y="303784"/>
                </a:lnTo>
                <a:lnTo>
                  <a:pt x="220979" y="304546"/>
                </a:lnTo>
                <a:lnTo>
                  <a:pt x="218693" y="305435"/>
                </a:lnTo>
                <a:lnTo>
                  <a:pt x="215137" y="305943"/>
                </a:lnTo>
                <a:lnTo>
                  <a:pt x="210692" y="306197"/>
                </a:lnTo>
                <a:lnTo>
                  <a:pt x="206121" y="306578"/>
                </a:lnTo>
                <a:lnTo>
                  <a:pt x="199898" y="306705"/>
                </a:lnTo>
                <a:lnTo>
                  <a:pt x="192024" y="306705"/>
                </a:lnTo>
                <a:lnTo>
                  <a:pt x="185420" y="306705"/>
                </a:lnTo>
                <a:lnTo>
                  <a:pt x="180086" y="306578"/>
                </a:lnTo>
                <a:lnTo>
                  <a:pt x="176149" y="306197"/>
                </a:lnTo>
                <a:lnTo>
                  <a:pt x="172212" y="305943"/>
                </a:lnTo>
                <a:lnTo>
                  <a:pt x="169163" y="305308"/>
                </a:lnTo>
                <a:lnTo>
                  <a:pt x="166877" y="304419"/>
                </a:lnTo>
                <a:lnTo>
                  <a:pt x="164591" y="303657"/>
                </a:lnTo>
                <a:lnTo>
                  <a:pt x="162940" y="302513"/>
                </a:lnTo>
                <a:lnTo>
                  <a:pt x="162051" y="301117"/>
                </a:lnTo>
                <a:lnTo>
                  <a:pt x="161162" y="299847"/>
                </a:lnTo>
                <a:lnTo>
                  <a:pt x="160274" y="298196"/>
                </a:lnTo>
                <a:lnTo>
                  <a:pt x="159638" y="296291"/>
                </a:lnTo>
                <a:lnTo>
                  <a:pt x="132334" y="228219"/>
                </a:lnTo>
                <a:lnTo>
                  <a:pt x="129032" y="220472"/>
                </a:lnTo>
                <a:lnTo>
                  <a:pt x="125857" y="213613"/>
                </a:lnTo>
                <a:lnTo>
                  <a:pt x="122682" y="207645"/>
                </a:lnTo>
                <a:lnTo>
                  <a:pt x="119507" y="201675"/>
                </a:lnTo>
                <a:lnTo>
                  <a:pt x="98805" y="183642"/>
                </a:lnTo>
                <a:lnTo>
                  <a:pt x="93852" y="181483"/>
                </a:lnTo>
                <a:lnTo>
                  <a:pt x="88011" y="180467"/>
                </a:lnTo>
                <a:lnTo>
                  <a:pt x="81407" y="180467"/>
                </a:lnTo>
                <a:lnTo>
                  <a:pt x="61975" y="180467"/>
                </a:lnTo>
                <a:lnTo>
                  <a:pt x="61975" y="296799"/>
                </a:lnTo>
                <a:lnTo>
                  <a:pt x="61975" y="298450"/>
                </a:lnTo>
                <a:lnTo>
                  <a:pt x="61467" y="299847"/>
                </a:lnTo>
                <a:lnTo>
                  <a:pt x="60451" y="301117"/>
                </a:lnTo>
                <a:lnTo>
                  <a:pt x="59436" y="302260"/>
                </a:lnTo>
                <a:lnTo>
                  <a:pt x="57785" y="303403"/>
                </a:lnTo>
                <a:lnTo>
                  <a:pt x="55372" y="304164"/>
                </a:lnTo>
                <a:lnTo>
                  <a:pt x="53086" y="304926"/>
                </a:lnTo>
                <a:lnTo>
                  <a:pt x="49911" y="305562"/>
                </a:lnTo>
                <a:lnTo>
                  <a:pt x="45974" y="306070"/>
                </a:lnTo>
                <a:lnTo>
                  <a:pt x="42037" y="306450"/>
                </a:lnTo>
                <a:lnTo>
                  <a:pt x="37084" y="306705"/>
                </a:lnTo>
                <a:lnTo>
                  <a:pt x="30861" y="306705"/>
                </a:lnTo>
                <a:lnTo>
                  <a:pt x="24891" y="306705"/>
                </a:lnTo>
                <a:lnTo>
                  <a:pt x="6350" y="304164"/>
                </a:lnTo>
                <a:lnTo>
                  <a:pt x="3937" y="303403"/>
                </a:lnTo>
                <a:lnTo>
                  <a:pt x="2286" y="302260"/>
                </a:lnTo>
                <a:lnTo>
                  <a:pt x="1397" y="301117"/>
                </a:lnTo>
                <a:lnTo>
                  <a:pt x="508" y="299847"/>
                </a:lnTo>
                <a:lnTo>
                  <a:pt x="0" y="298450"/>
                </a:lnTo>
                <a:lnTo>
                  <a:pt x="0" y="296799"/>
                </a:lnTo>
                <a:lnTo>
                  <a:pt x="0" y="19685"/>
                </a:lnTo>
                <a:lnTo>
                  <a:pt x="0" y="12700"/>
                </a:lnTo>
                <a:lnTo>
                  <a:pt x="1777" y="7747"/>
                </a:lnTo>
                <a:lnTo>
                  <a:pt x="5334" y="4699"/>
                </a:lnTo>
                <a:lnTo>
                  <a:pt x="8889" y="1650"/>
                </a:lnTo>
                <a:lnTo>
                  <a:pt x="13208" y="0"/>
                </a:lnTo>
                <a:lnTo>
                  <a:pt x="18414" y="0"/>
                </a:lnTo>
                <a:close/>
              </a:path>
            </a:pathLst>
          </a:custGeom>
          <a:ln w="3175">
            <a:solidFill>
              <a:srgbClr val="446A1C"/>
            </a:solidFill>
          </a:ln>
        </p:spPr>
        <p:txBody>
          <a:bodyPr wrap="square" lIns="0" tIns="0" rIns="0" bIns="0" rtlCol="0"/>
          <a:lstStyle/>
          <a:p>
            <a:endParaRPr sz="3800"/>
          </a:p>
        </p:txBody>
      </p:sp>
      <p:sp>
        <p:nvSpPr>
          <p:cNvPr id="27" name="object 27"/>
          <p:cNvSpPr/>
          <p:nvPr/>
        </p:nvSpPr>
        <p:spPr>
          <a:xfrm>
            <a:off x="4795520" y="1028319"/>
            <a:ext cx="417195" cy="308610"/>
          </a:xfrm>
          <a:custGeom>
            <a:avLst/>
            <a:gdLst/>
            <a:ahLst/>
            <a:cxnLst/>
            <a:rect l="l" t="t" r="r" b="b"/>
            <a:pathLst>
              <a:path w="417195" h="308609">
                <a:moveTo>
                  <a:pt x="31368" y="0"/>
                </a:moveTo>
                <a:lnTo>
                  <a:pt x="38734" y="0"/>
                </a:lnTo>
                <a:lnTo>
                  <a:pt x="44576" y="126"/>
                </a:lnTo>
                <a:lnTo>
                  <a:pt x="48894" y="380"/>
                </a:lnTo>
                <a:lnTo>
                  <a:pt x="53212" y="634"/>
                </a:lnTo>
                <a:lnTo>
                  <a:pt x="56514" y="1142"/>
                </a:lnTo>
                <a:lnTo>
                  <a:pt x="58674" y="2031"/>
                </a:lnTo>
                <a:lnTo>
                  <a:pt x="60959" y="2920"/>
                </a:lnTo>
                <a:lnTo>
                  <a:pt x="65150" y="12826"/>
                </a:lnTo>
                <a:lnTo>
                  <a:pt x="118617" y="246506"/>
                </a:lnTo>
                <a:lnTo>
                  <a:pt x="118871" y="246506"/>
                </a:lnTo>
                <a:lnTo>
                  <a:pt x="174497" y="14477"/>
                </a:lnTo>
                <a:lnTo>
                  <a:pt x="175132" y="11429"/>
                </a:lnTo>
                <a:lnTo>
                  <a:pt x="176021" y="9016"/>
                </a:lnTo>
                <a:lnTo>
                  <a:pt x="177037" y="7111"/>
                </a:lnTo>
                <a:lnTo>
                  <a:pt x="178053" y="5206"/>
                </a:lnTo>
                <a:lnTo>
                  <a:pt x="179831" y="3809"/>
                </a:lnTo>
                <a:lnTo>
                  <a:pt x="182244" y="2793"/>
                </a:lnTo>
                <a:lnTo>
                  <a:pt x="184657" y="1777"/>
                </a:lnTo>
                <a:lnTo>
                  <a:pt x="187959" y="1015"/>
                </a:lnTo>
                <a:lnTo>
                  <a:pt x="192277" y="634"/>
                </a:lnTo>
                <a:lnTo>
                  <a:pt x="196468" y="253"/>
                </a:lnTo>
                <a:lnTo>
                  <a:pt x="202183" y="0"/>
                </a:lnTo>
                <a:lnTo>
                  <a:pt x="209168" y="0"/>
                </a:lnTo>
                <a:lnTo>
                  <a:pt x="216788" y="0"/>
                </a:lnTo>
                <a:lnTo>
                  <a:pt x="222757" y="253"/>
                </a:lnTo>
                <a:lnTo>
                  <a:pt x="227202" y="507"/>
                </a:lnTo>
                <a:lnTo>
                  <a:pt x="231775" y="888"/>
                </a:lnTo>
                <a:lnTo>
                  <a:pt x="235203" y="1523"/>
                </a:lnTo>
                <a:lnTo>
                  <a:pt x="237616" y="2539"/>
                </a:lnTo>
                <a:lnTo>
                  <a:pt x="240029" y="3555"/>
                </a:lnTo>
                <a:lnTo>
                  <a:pt x="245490" y="14477"/>
                </a:lnTo>
                <a:lnTo>
                  <a:pt x="303149" y="246506"/>
                </a:lnTo>
                <a:lnTo>
                  <a:pt x="303529" y="246506"/>
                </a:lnTo>
                <a:lnTo>
                  <a:pt x="357124" y="13461"/>
                </a:lnTo>
                <a:lnTo>
                  <a:pt x="357631" y="10921"/>
                </a:lnTo>
                <a:lnTo>
                  <a:pt x="358266" y="8762"/>
                </a:lnTo>
                <a:lnTo>
                  <a:pt x="359028" y="6984"/>
                </a:lnTo>
                <a:lnTo>
                  <a:pt x="359790" y="5206"/>
                </a:lnTo>
                <a:lnTo>
                  <a:pt x="361314" y="3809"/>
                </a:lnTo>
                <a:lnTo>
                  <a:pt x="363474" y="2793"/>
                </a:lnTo>
                <a:lnTo>
                  <a:pt x="365632" y="1777"/>
                </a:lnTo>
                <a:lnTo>
                  <a:pt x="368807" y="1015"/>
                </a:lnTo>
                <a:lnTo>
                  <a:pt x="372871" y="634"/>
                </a:lnTo>
                <a:lnTo>
                  <a:pt x="377063" y="253"/>
                </a:lnTo>
                <a:lnTo>
                  <a:pt x="382777" y="0"/>
                </a:lnTo>
                <a:lnTo>
                  <a:pt x="390143" y="0"/>
                </a:lnTo>
                <a:lnTo>
                  <a:pt x="397128" y="0"/>
                </a:lnTo>
                <a:lnTo>
                  <a:pt x="402463" y="253"/>
                </a:lnTo>
                <a:lnTo>
                  <a:pt x="406272" y="634"/>
                </a:lnTo>
                <a:lnTo>
                  <a:pt x="410209" y="1015"/>
                </a:lnTo>
                <a:lnTo>
                  <a:pt x="413003" y="2031"/>
                </a:lnTo>
                <a:lnTo>
                  <a:pt x="414654" y="3809"/>
                </a:lnTo>
                <a:lnTo>
                  <a:pt x="416432" y="5587"/>
                </a:lnTo>
                <a:lnTo>
                  <a:pt x="417194" y="8127"/>
                </a:lnTo>
                <a:lnTo>
                  <a:pt x="416940" y="11429"/>
                </a:lnTo>
                <a:lnTo>
                  <a:pt x="416687" y="14858"/>
                </a:lnTo>
                <a:lnTo>
                  <a:pt x="344424" y="290956"/>
                </a:lnTo>
                <a:lnTo>
                  <a:pt x="333120" y="305180"/>
                </a:lnTo>
                <a:lnTo>
                  <a:pt x="329818" y="306323"/>
                </a:lnTo>
                <a:lnTo>
                  <a:pt x="325500" y="307085"/>
                </a:lnTo>
                <a:lnTo>
                  <a:pt x="320293" y="307466"/>
                </a:lnTo>
                <a:lnTo>
                  <a:pt x="315087" y="307975"/>
                </a:lnTo>
                <a:lnTo>
                  <a:pt x="308482" y="308101"/>
                </a:lnTo>
                <a:lnTo>
                  <a:pt x="300481" y="308101"/>
                </a:lnTo>
                <a:lnTo>
                  <a:pt x="291591" y="308101"/>
                </a:lnTo>
                <a:lnTo>
                  <a:pt x="284352" y="307975"/>
                </a:lnTo>
                <a:lnTo>
                  <a:pt x="278891" y="307466"/>
                </a:lnTo>
                <a:lnTo>
                  <a:pt x="273557" y="307085"/>
                </a:lnTo>
                <a:lnTo>
                  <a:pt x="269239" y="306323"/>
                </a:lnTo>
                <a:lnTo>
                  <a:pt x="266064" y="305180"/>
                </a:lnTo>
                <a:lnTo>
                  <a:pt x="262889" y="304038"/>
                </a:lnTo>
                <a:lnTo>
                  <a:pt x="260603" y="302259"/>
                </a:lnTo>
                <a:lnTo>
                  <a:pt x="259206" y="299973"/>
                </a:lnTo>
                <a:lnTo>
                  <a:pt x="257809" y="297688"/>
                </a:lnTo>
                <a:lnTo>
                  <a:pt x="256666" y="294639"/>
                </a:lnTo>
                <a:lnTo>
                  <a:pt x="255904" y="290956"/>
                </a:lnTo>
                <a:lnTo>
                  <a:pt x="207137" y="97408"/>
                </a:lnTo>
                <a:lnTo>
                  <a:pt x="206628" y="97408"/>
                </a:lnTo>
                <a:lnTo>
                  <a:pt x="160400" y="290956"/>
                </a:lnTo>
                <a:lnTo>
                  <a:pt x="159638" y="294513"/>
                </a:lnTo>
                <a:lnTo>
                  <a:pt x="158495" y="297433"/>
                </a:lnTo>
                <a:lnTo>
                  <a:pt x="137921" y="307466"/>
                </a:lnTo>
                <a:lnTo>
                  <a:pt x="132587" y="307975"/>
                </a:lnTo>
                <a:lnTo>
                  <a:pt x="125602" y="308101"/>
                </a:lnTo>
                <a:lnTo>
                  <a:pt x="116966" y="308101"/>
                </a:lnTo>
                <a:lnTo>
                  <a:pt x="107822" y="308101"/>
                </a:lnTo>
                <a:lnTo>
                  <a:pt x="100583" y="307975"/>
                </a:lnTo>
                <a:lnTo>
                  <a:pt x="95122" y="307466"/>
                </a:lnTo>
                <a:lnTo>
                  <a:pt x="89788" y="307085"/>
                </a:lnTo>
                <a:lnTo>
                  <a:pt x="85470" y="306323"/>
                </a:lnTo>
                <a:lnTo>
                  <a:pt x="82295" y="305180"/>
                </a:lnTo>
                <a:lnTo>
                  <a:pt x="79120" y="304038"/>
                </a:lnTo>
                <a:lnTo>
                  <a:pt x="76834" y="302259"/>
                </a:lnTo>
                <a:lnTo>
                  <a:pt x="75437" y="299973"/>
                </a:lnTo>
                <a:lnTo>
                  <a:pt x="74040" y="297688"/>
                </a:lnTo>
                <a:lnTo>
                  <a:pt x="2539" y="24637"/>
                </a:lnTo>
                <a:lnTo>
                  <a:pt x="253" y="11302"/>
                </a:lnTo>
                <a:lnTo>
                  <a:pt x="0" y="8000"/>
                </a:lnTo>
                <a:lnTo>
                  <a:pt x="23367" y="0"/>
                </a:lnTo>
                <a:lnTo>
                  <a:pt x="31368" y="0"/>
                </a:lnTo>
                <a:close/>
              </a:path>
            </a:pathLst>
          </a:custGeom>
          <a:ln w="3175">
            <a:solidFill>
              <a:srgbClr val="446A1C"/>
            </a:solidFill>
          </a:ln>
        </p:spPr>
        <p:txBody>
          <a:bodyPr wrap="square" lIns="0" tIns="0" rIns="0" bIns="0" rtlCol="0"/>
          <a:lstStyle/>
          <a:p>
            <a:endParaRPr sz="3800"/>
          </a:p>
        </p:txBody>
      </p:sp>
      <p:sp>
        <p:nvSpPr>
          <p:cNvPr id="28" name="object 28"/>
          <p:cNvSpPr/>
          <p:nvPr/>
        </p:nvSpPr>
        <p:spPr>
          <a:xfrm>
            <a:off x="5235576" y="1024382"/>
            <a:ext cx="288925" cy="316230"/>
          </a:xfrm>
          <a:custGeom>
            <a:avLst/>
            <a:gdLst/>
            <a:ahLst/>
            <a:cxnLst/>
            <a:rect l="l" t="t" r="r" b="b"/>
            <a:pathLst>
              <a:path w="288925" h="316230">
                <a:moveTo>
                  <a:pt x="147320" y="0"/>
                </a:moveTo>
                <a:lnTo>
                  <a:pt x="194790" y="5143"/>
                </a:lnTo>
                <a:lnTo>
                  <a:pt x="232949" y="20875"/>
                </a:lnTo>
                <a:lnTo>
                  <a:pt x="261314" y="47630"/>
                </a:lnTo>
                <a:lnTo>
                  <a:pt x="279780" y="85725"/>
                </a:lnTo>
                <a:lnTo>
                  <a:pt x="288353" y="135284"/>
                </a:lnTo>
                <a:lnTo>
                  <a:pt x="288925" y="154431"/>
                </a:lnTo>
                <a:lnTo>
                  <a:pt x="288331" y="172960"/>
                </a:lnTo>
                <a:lnTo>
                  <a:pt x="279526" y="222376"/>
                </a:lnTo>
                <a:lnTo>
                  <a:pt x="260149" y="262274"/>
                </a:lnTo>
                <a:lnTo>
                  <a:pt x="230584" y="291655"/>
                </a:lnTo>
                <a:lnTo>
                  <a:pt x="190970" y="309887"/>
                </a:lnTo>
                <a:lnTo>
                  <a:pt x="141732" y="316102"/>
                </a:lnTo>
                <a:lnTo>
                  <a:pt x="124489" y="315509"/>
                </a:lnTo>
                <a:lnTo>
                  <a:pt x="79501" y="306704"/>
                </a:lnTo>
                <a:lnTo>
                  <a:pt x="44711" y="287291"/>
                </a:lnTo>
                <a:lnTo>
                  <a:pt x="19843" y="256635"/>
                </a:lnTo>
                <a:lnTo>
                  <a:pt x="4929" y="214310"/>
                </a:lnTo>
                <a:lnTo>
                  <a:pt x="0" y="159892"/>
                </a:lnTo>
                <a:lnTo>
                  <a:pt x="575" y="141866"/>
                </a:lnTo>
                <a:lnTo>
                  <a:pt x="9398" y="93217"/>
                </a:lnTo>
                <a:lnTo>
                  <a:pt x="28703" y="53855"/>
                </a:lnTo>
                <a:lnTo>
                  <a:pt x="58324" y="24558"/>
                </a:lnTo>
                <a:lnTo>
                  <a:pt x="97849" y="6215"/>
                </a:lnTo>
                <a:lnTo>
                  <a:pt x="147320" y="0"/>
                </a:lnTo>
                <a:close/>
              </a:path>
            </a:pathLst>
          </a:custGeom>
          <a:ln w="3175">
            <a:solidFill>
              <a:srgbClr val="446A1C"/>
            </a:solidFill>
          </a:ln>
        </p:spPr>
        <p:txBody>
          <a:bodyPr wrap="square" lIns="0" tIns="0" rIns="0" bIns="0" rtlCol="0"/>
          <a:lstStyle/>
          <a:p>
            <a:endParaRPr sz="3800"/>
          </a:p>
        </p:txBody>
      </p:sp>
      <p:sp>
        <p:nvSpPr>
          <p:cNvPr id="29" name="object 29"/>
          <p:cNvSpPr/>
          <p:nvPr/>
        </p:nvSpPr>
        <p:spPr>
          <a:xfrm>
            <a:off x="1905001" y="1752600"/>
            <a:ext cx="7644383" cy="3962400"/>
          </a:xfrm>
          <a:prstGeom prst="rect">
            <a:avLst/>
          </a:prstGeom>
          <a:blipFill>
            <a:blip r:embed="rId9" cstate="print"/>
            <a:stretch>
              <a:fillRect/>
            </a:stretch>
          </a:blipFill>
        </p:spPr>
        <p:txBody>
          <a:bodyPr wrap="square" lIns="0" tIns="0" rIns="0" bIns="0" rtlCol="0"/>
          <a:lstStyle/>
          <a:p>
            <a:endParaRPr sz="3800"/>
          </a:p>
        </p:txBody>
      </p:sp>
    </p:spTree>
    <p:extLst>
      <p:ext uri="{BB962C8B-B14F-4D97-AF65-F5344CB8AC3E}">
        <p14:creationId xmlns:p14="http://schemas.microsoft.com/office/powerpoint/2010/main" val="744739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353" name="Object 9"/>
          <p:cNvGraphicFramePr>
            <a:graphicFrameLocks noChangeAspect="1"/>
          </p:cNvGraphicFramePr>
          <p:nvPr/>
        </p:nvGraphicFramePr>
        <p:xfrm>
          <a:off x="3631406" y="160735"/>
          <a:ext cx="4982766" cy="3461370"/>
        </p:xfrm>
        <a:graphic>
          <a:graphicData uri="http://schemas.openxmlformats.org/presentationml/2006/ole">
            <mc:AlternateContent xmlns:mc="http://schemas.openxmlformats.org/markup-compatibility/2006">
              <mc:Choice xmlns:v="urn:schemas-microsoft-com:vml" Requires="v">
                <p:oleObj spid="_x0000_s28694" name="Image" r:id="rId3" imgW="8977778" imgH="7314286" progId="Photoshop.Image.11">
                  <p:embed/>
                </p:oleObj>
              </mc:Choice>
              <mc:Fallback>
                <p:oleObj name="Image" r:id="rId3" imgW="8977778" imgH="7314286" progId="Photoshop.Image.11">
                  <p:embed/>
                  <p:pic>
                    <p:nvPicPr>
                      <p:cNvPr id="185353" name="Object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1406" y="160735"/>
                        <a:ext cx="4982766" cy="346137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5346" name="Rectangle 2"/>
          <p:cNvSpPr>
            <a:spLocks noGrp="1" noChangeArrowheads="1"/>
          </p:cNvSpPr>
          <p:nvPr>
            <p:ph idx="1"/>
          </p:nvPr>
        </p:nvSpPr>
        <p:spPr bwMode="auto">
          <a:xfrm>
            <a:off x="2399109" y="3804047"/>
            <a:ext cx="7358063" cy="2044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Adding Photos and Other Media</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Alignment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determines how your text wraps around the image in your post: </a:t>
            </a:r>
            <a:b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br>
            <a:r>
              <a:rPr lang="en-US" altLang="en-US" sz="140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None</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means the body text won’t wrap around but sit above or below the image.</a:t>
            </a:r>
            <a:b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br>
            <a:r>
              <a:rPr lang="en-US" altLang="en-US" sz="140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Left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puts the body text to the right side of the image. </a:t>
            </a:r>
            <a:r>
              <a:rPr lang="en-US" altLang="en-US" sz="140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Center</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means that image will be centered in the body text. </a:t>
            </a:r>
            <a:r>
              <a:rPr lang="en-US" altLang="en-US" sz="140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Right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puts the body text to the left side of the picture. </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the radio button next to your choice of image alignment.</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51204" name="Rectangle 4"/>
          <p:cNvSpPr>
            <a:spLocks/>
          </p:cNvSpPr>
          <p:nvPr/>
        </p:nvSpPr>
        <p:spPr bwMode="auto">
          <a:xfrm>
            <a:off x="1951509" y="3584329"/>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28</a:t>
            </a:r>
          </a:p>
        </p:txBody>
      </p:sp>
      <p:grpSp>
        <p:nvGrpSpPr>
          <p:cNvPr id="185349" name="Group 5"/>
          <p:cNvGrpSpPr>
            <a:grpSpLocks/>
          </p:cNvGrpSpPr>
          <p:nvPr/>
        </p:nvGrpSpPr>
        <p:grpSpPr bwMode="auto">
          <a:xfrm>
            <a:off x="3068836" y="2803922"/>
            <a:ext cx="830461" cy="410766"/>
            <a:chOff x="0" y="0"/>
            <a:chExt cx="744" cy="368"/>
          </a:xfrm>
        </p:grpSpPr>
        <p:sp>
          <p:nvSpPr>
            <p:cNvPr id="51206" name="Line 6"/>
            <p:cNvSpPr>
              <a:spLocks noChangeShapeType="1"/>
            </p:cNvSpPr>
            <p:nvPr/>
          </p:nvSpPr>
          <p:spPr bwMode="auto">
            <a:xfrm flipH="1">
              <a:off x="375"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51207" name="Oval 7"/>
            <p:cNvSpPr>
              <a:spLocks/>
            </p:cNvSpPr>
            <p:nvPr/>
          </p:nvSpPr>
          <p:spPr bwMode="auto">
            <a:xfrm>
              <a:off x="0" y="0"/>
              <a:ext cx="368" cy="368"/>
            </a:xfrm>
            <a:prstGeom prst="ellipse">
              <a:avLst/>
            </a:prstGeom>
            <a:solidFill>
              <a:srgbClr val="FDF5FF"/>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51208" name="Rectangle 8"/>
            <p:cNvSpPr>
              <a:spLocks/>
            </p:cNvSpPr>
            <p:nvPr/>
          </p:nvSpPr>
          <p:spPr bwMode="auto">
            <a:xfrm>
              <a:off x="82"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Tree>
    <p:extLst>
      <p:ext uri="{BB962C8B-B14F-4D97-AF65-F5344CB8AC3E}">
        <p14:creationId xmlns:p14="http://schemas.microsoft.com/office/powerpoint/2010/main" val="326562394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6381" name="Object 13"/>
          <p:cNvGraphicFramePr>
            <a:graphicFrameLocks noChangeAspect="1"/>
          </p:cNvGraphicFramePr>
          <p:nvPr/>
        </p:nvGraphicFramePr>
        <p:xfrm>
          <a:off x="3309937" y="74787"/>
          <a:ext cx="4982766" cy="3461370"/>
        </p:xfrm>
        <a:graphic>
          <a:graphicData uri="http://schemas.openxmlformats.org/presentationml/2006/ole">
            <mc:AlternateContent xmlns:mc="http://schemas.openxmlformats.org/markup-compatibility/2006">
              <mc:Choice xmlns:v="urn:schemas-microsoft-com:vml" Requires="v">
                <p:oleObj spid="_x0000_s29718" name="Image" r:id="rId3" imgW="8977778" imgH="7314286" progId="Photoshop.Image.11">
                  <p:embed/>
                </p:oleObj>
              </mc:Choice>
              <mc:Fallback>
                <p:oleObj name="Image" r:id="rId3" imgW="8977778" imgH="7314286" progId="Photoshop.Image.11">
                  <p:embed/>
                  <p:pic>
                    <p:nvPicPr>
                      <p:cNvPr id="186381" name="Object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09937" y="74787"/>
                        <a:ext cx="4982766" cy="346137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6370" name="Rectangle 2"/>
          <p:cNvSpPr>
            <a:spLocks noGrp="1" noChangeArrowheads="1"/>
          </p:cNvSpPr>
          <p:nvPr>
            <p:ph idx="1"/>
          </p:nvPr>
        </p:nvSpPr>
        <p:spPr bwMode="auto">
          <a:xfrm>
            <a:off x="2399109" y="3643313"/>
            <a:ext cx="7358063" cy="21967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Adding Photos and Other Media</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have several choices in display </a:t>
            </a:r>
            <a:r>
              <a:rPr lang="en-US" altLang="en-US" sz="140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Size</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r>
              <a:rPr lang="en-US" altLang="en-US" sz="140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Thumbnail</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places small version of the image in the post. </a:t>
            </a:r>
            <a:r>
              <a:rPr lang="en-US" altLang="en-US" sz="140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Medium</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places a larger version. If the </a:t>
            </a:r>
            <a:r>
              <a:rPr lang="en-US" altLang="en-US" sz="140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Large</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setting has been specified in your set up, the pixel size will be listed. Or you can place the </a:t>
            </a:r>
            <a:r>
              <a:rPr lang="en-US" altLang="en-US" sz="140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Full size</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image in the post. WP 2.9 puts the pixel size below each of your options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solidFill>
                  <a:srgbClr val="C02E1F"/>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B</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If you don’t know the maximum width of your content column, your safest choice is Medium with a link to the full-size image (</a:t>
            </a:r>
            <a:r>
              <a:rPr lang="en-US" altLang="en-US" sz="140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File URL</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in the </a:t>
            </a:r>
            <a:r>
              <a:rPr lang="en-US" altLang="en-US" sz="140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Link URL</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field.</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the radio button next to your choice of image size.</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52228" name="Rectangle 4"/>
          <p:cNvSpPr>
            <a:spLocks/>
          </p:cNvSpPr>
          <p:nvPr/>
        </p:nvSpPr>
        <p:spPr bwMode="auto">
          <a:xfrm>
            <a:off x="1951509" y="3566470"/>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29</a:t>
            </a:r>
          </a:p>
        </p:txBody>
      </p:sp>
      <p:grpSp>
        <p:nvGrpSpPr>
          <p:cNvPr id="186373" name="Group 5"/>
          <p:cNvGrpSpPr>
            <a:grpSpLocks/>
          </p:cNvGrpSpPr>
          <p:nvPr/>
        </p:nvGrpSpPr>
        <p:grpSpPr bwMode="auto">
          <a:xfrm>
            <a:off x="2747367" y="2893219"/>
            <a:ext cx="830461" cy="410766"/>
            <a:chOff x="0" y="0"/>
            <a:chExt cx="744" cy="368"/>
          </a:xfrm>
        </p:grpSpPr>
        <p:sp>
          <p:nvSpPr>
            <p:cNvPr id="52230" name="Line 6"/>
            <p:cNvSpPr>
              <a:spLocks noChangeShapeType="1"/>
            </p:cNvSpPr>
            <p:nvPr/>
          </p:nvSpPr>
          <p:spPr bwMode="auto">
            <a:xfrm flipH="1">
              <a:off x="375"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52231" name="Oval 7"/>
            <p:cNvSpPr>
              <a:spLocks/>
            </p:cNvSpPr>
            <p:nvPr/>
          </p:nvSpPr>
          <p:spPr bwMode="auto">
            <a:xfrm>
              <a:off x="0" y="0"/>
              <a:ext cx="368" cy="368"/>
            </a:xfrm>
            <a:prstGeom prst="ellipse">
              <a:avLst/>
            </a:prstGeom>
            <a:solidFill>
              <a:srgbClr val="FDF5FF"/>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52232" name="Rectangle 8"/>
            <p:cNvSpPr>
              <a:spLocks/>
            </p:cNvSpPr>
            <p:nvPr/>
          </p:nvSpPr>
          <p:spPr bwMode="auto">
            <a:xfrm>
              <a:off x="82"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grpSp>
        <p:nvGrpSpPr>
          <p:cNvPr id="186374" name="Group 9"/>
          <p:cNvGrpSpPr>
            <a:grpSpLocks/>
          </p:cNvGrpSpPr>
          <p:nvPr/>
        </p:nvGrpSpPr>
        <p:grpSpPr bwMode="auto">
          <a:xfrm>
            <a:off x="7435453" y="3241477"/>
            <a:ext cx="276820" cy="508992"/>
            <a:chOff x="0" y="0"/>
            <a:chExt cx="248" cy="456"/>
          </a:xfrm>
        </p:grpSpPr>
        <p:sp>
          <p:nvSpPr>
            <p:cNvPr id="52234" name="Oval 10"/>
            <p:cNvSpPr>
              <a:spLocks/>
            </p:cNvSpPr>
            <p:nvPr/>
          </p:nvSpPr>
          <p:spPr bwMode="auto">
            <a:xfrm>
              <a:off x="0" y="208"/>
              <a:ext cx="248" cy="248"/>
            </a:xfrm>
            <a:prstGeom prst="ellipse">
              <a:avLst/>
            </a:prstGeom>
            <a:solidFill>
              <a:srgbClr val="FDF5FF"/>
            </a:solidFill>
            <a:ln w="50800">
              <a:solidFill>
                <a:srgbClr val="C02E10"/>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52235" name="Rectangle 11"/>
            <p:cNvSpPr>
              <a:spLocks/>
            </p:cNvSpPr>
            <p:nvPr/>
          </p:nvSpPr>
          <p:spPr bwMode="auto">
            <a:xfrm>
              <a:off x="43" y="211"/>
              <a:ext cx="98"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C3150F"/>
                  </a:solidFill>
                  <a:effectLst>
                    <a:outerShdw blurRad="38100" dist="38100" dir="2700000" algn="tl">
                      <a:srgbClr val="C0C0C0"/>
                    </a:outerShdw>
                  </a:effectLst>
                  <a:latin typeface="Helvetica Neue" pitchFamily="18" charset="0"/>
                  <a:sym typeface="Helvetica Neue" pitchFamily="18" charset="0"/>
                </a:rPr>
                <a:t>B</a:t>
              </a:r>
            </a:p>
          </p:txBody>
        </p:sp>
        <p:sp>
          <p:nvSpPr>
            <p:cNvPr id="52236" name="Line 12"/>
            <p:cNvSpPr>
              <a:spLocks noChangeShapeType="1"/>
            </p:cNvSpPr>
            <p:nvPr/>
          </p:nvSpPr>
          <p:spPr bwMode="auto">
            <a:xfrm>
              <a:off x="112" y="0"/>
              <a:ext cx="0" cy="194"/>
            </a:xfrm>
            <a:prstGeom prst="line">
              <a:avLst/>
            </a:prstGeom>
            <a:noFill/>
            <a:ln w="50800">
              <a:solidFill>
                <a:srgbClr val="C02E1F"/>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grpSp>
    </p:spTree>
    <p:extLst>
      <p:ext uri="{BB962C8B-B14F-4D97-AF65-F5344CB8AC3E}">
        <p14:creationId xmlns:p14="http://schemas.microsoft.com/office/powerpoint/2010/main" val="145398143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7401" name="Object 9"/>
          <p:cNvGraphicFramePr>
            <a:graphicFrameLocks noChangeAspect="1"/>
          </p:cNvGraphicFramePr>
          <p:nvPr/>
        </p:nvGraphicFramePr>
        <p:xfrm>
          <a:off x="3309937" y="74787"/>
          <a:ext cx="4982766" cy="3461370"/>
        </p:xfrm>
        <a:graphic>
          <a:graphicData uri="http://schemas.openxmlformats.org/presentationml/2006/ole">
            <mc:AlternateContent xmlns:mc="http://schemas.openxmlformats.org/markup-compatibility/2006">
              <mc:Choice xmlns:v="urn:schemas-microsoft-com:vml" Requires="v">
                <p:oleObj spid="_x0000_s30742" name="Image" r:id="rId3" imgW="8977778" imgH="7314286" progId="Photoshop.Image.11">
                  <p:embed/>
                </p:oleObj>
              </mc:Choice>
              <mc:Fallback>
                <p:oleObj name="Image" r:id="rId3" imgW="8977778" imgH="7314286" progId="Photoshop.Image.11">
                  <p:embed/>
                  <p:pic>
                    <p:nvPicPr>
                      <p:cNvPr id="187401" name="Object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09937" y="74787"/>
                        <a:ext cx="4982766" cy="346137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7394" name="Rectangle 2"/>
          <p:cNvSpPr>
            <a:spLocks noGrp="1" noChangeArrowheads="1"/>
          </p:cNvSpPr>
          <p:nvPr>
            <p:ph idx="1"/>
          </p:nvPr>
        </p:nvSpPr>
        <p:spPr bwMode="auto">
          <a:xfrm>
            <a:off x="2399109" y="3857625"/>
            <a:ext cx="7358063" cy="20181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Adding Photos and Other Media</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Once you have the Title, Caption, Link URL, Alignment and Size fields completed, you are ready to place your photo/image into your post — finally!</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the Insert into Post button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53252" name="Rectangle 4"/>
          <p:cNvSpPr>
            <a:spLocks/>
          </p:cNvSpPr>
          <p:nvPr/>
        </p:nvSpPr>
        <p:spPr bwMode="auto">
          <a:xfrm>
            <a:off x="1951509" y="3593259"/>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29</a:t>
            </a:r>
          </a:p>
        </p:txBody>
      </p:sp>
      <p:grpSp>
        <p:nvGrpSpPr>
          <p:cNvPr id="187397" name="Group 5"/>
          <p:cNvGrpSpPr>
            <a:grpSpLocks/>
          </p:cNvGrpSpPr>
          <p:nvPr/>
        </p:nvGrpSpPr>
        <p:grpSpPr bwMode="auto">
          <a:xfrm>
            <a:off x="3765352" y="3161109"/>
            <a:ext cx="830461" cy="410766"/>
            <a:chOff x="0" y="0"/>
            <a:chExt cx="744" cy="368"/>
          </a:xfrm>
        </p:grpSpPr>
        <p:sp>
          <p:nvSpPr>
            <p:cNvPr id="53254" name="Line 6"/>
            <p:cNvSpPr>
              <a:spLocks noChangeShapeType="1"/>
            </p:cNvSpPr>
            <p:nvPr/>
          </p:nvSpPr>
          <p:spPr bwMode="auto">
            <a:xfrm flipH="1">
              <a:off x="375"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53255" name="Oval 7"/>
            <p:cNvSpPr>
              <a:spLocks/>
            </p:cNvSpPr>
            <p:nvPr/>
          </p:nvSpPr>
          <p:spPr bwMode="auto">
            <a:xfrm>
              <a:off x="0" y="0"/>
              <a:ext cx="368" cy="368"/>
            </a:xfrm>
            <a:prstGeom prst="ellipse">
              <a:avLst/>
            </a:prstGeom>
            <a:solidFill>
              <a:srgbClr val="FDF5FF"/>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53256" name="Rectangle 8"/>
            <p:cNvSpPr>
              <a:spLocks/>
            </p:cNvSpPr>
            <p:nvPr/>
          </p:nvSpPr>
          <p:spPr bwMode="auto">
            <a:xfrm>
              <a:off x="82"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Tree>
    <p:extLst>
      <p:ext uri="{BB962C8B-B14F-4D97-AF65-F5344CB8AC3E}">
        <p14:creationId xmlns:p14="http://schemas.microsoft.com/office/powerpoint/2010/main" val="339549596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8426" name="Object 10"/>
          <p:cNvGraphicFramePr>
            <a:graphicFrameLocks noChangeAspect="1"/>
          </p:cNvGraphicFramePr>
          <p:nvPr/>
        </p:nvGraphicFramePr>
        <p:xfrm>
          <a:off x="1970484" y="214312"/>
          <a:ext cx="8264426" cy="2839641"/>
        </p:xfrm>
        <a:graphic>
          <a:graphicData uri="http://schemas.openxmlformats.org/presentationml/2006/ole">
            <mc:AlternateContent xmlns:mc="http://schemas.openxmlformats.org/markup-compatibility/2006">
              <mc:Choice xmlns:v="urn:schemas-microsoft-com:vml" Requires="v">
                <p:oleObj spid="_x0000_s31766" name="Image" r:id="rId3" imgW="15669841" imgH="5384127" progId="Photoshop.Image.11">
                  <p:embed/>
                </p:oleObj>
              </mc:Choice>
              <mc:Fallback>
                <p:oleObj name="Image" r:id="rId3" imgW="15669841" imgH="5384127" progId="Photoshop.Image.11">
                  <p:embed/>
                  <p:pic>
                    <p:nvPicPr>
                      <p:cNvPr id="188426" name="Object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0484" y="214312"/>
                        <a:ext cx="8264426" cy="2839641"/>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18" name="Rectangle 2"/>
          <p:cNvSpPr>
            <a:spLocks noGrp="1" noChangeArrowheads="1"/>
          </p:cNvSpPr>
          <p:nvPr>
            <p:ph idx="1"/>
          </p:nvPr>
        </p:nvSpPr>
        <p:spPr bwMode="auto">
          <a:xfrm>
            <a:off x="2024063" y="3964782"/>
            <a:ext cx="8228707" cy="1953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Adding Photos and Other Media</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And here we are! A medium-sized photo is now placed in the post.</a:t>
            </a: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There’s just one more thing to do to save the changes —</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the Update Post button in the Publish box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54276" name="Rectangle 4"/>
          <p:cNvSpPr>
            <a:spLocks/>
          </p:cNvSpPr>
          <p:nvPr/>
        </p:nvSpPr>
        <p:spPr bwMode="auto">
          <a:xfrm>
            <a:off x="1835423" y="3713810"/>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29</a:t>
            </a:r>
          </a:p>
        </p:txBody>
      </p:sp>
      <p:grpSp>
        <p:nvGrpSpPr>
          <p:cNvPr id="188421" name="Group 5"/>
          <p:cNvGrpSpPr>
            <a:grpSpLocks/>
          </p:cNvGrpSpPr>
          <p:nvPr/>
        </p:nvGrpSpPr>
        <p:grpSpPr bwMode="auto">
          <a:xfrm>
            <a:off x="9739313" y="1571625"/>
            <a:ext cx="276820" cy="517922"/>
            <a:chOff x="0" y="0"/>
            <a:chExt cx="248" cy="463"/>
          </a:xfrm>
        </p:grpSpPr>
        <p:grpSp>
          <p:nvGrpSpPr>
            <p:cNvPr id="188422" name="Group 6"/>
            <p:cNvGrpSpPr>
              <a:grpSpLocks/>
            </p:cNvGrpSpPr>
            <p:nvPr/>
          </p:nvGrpSpPr>
          <p:grpSpPr bwMode="auto">
            <a:xfrm>
              <a:off x="0" y="0"/>
              <a:ext cx="248" cy="463"/>
              <a:chOff x="0" y="0"/>
              <a:chExt cx="248" cy="463"/>
            </a:xfrm>
          </p:grpSpPr>
          <p:sp>
            <p:nvSpPr>
              <p:cNvPr id="54279" name="Line 7"/>
              <p:cNvSpPr>
                <a:spLocks noChangeShapeType="1"/>
              </p:cNvSpPr>
              <p:nvPr/>
            </p:nvSpPr>
            <p:spPr bwMode="auto">
              <a:xfrm>
                <a:off x="103" y="0"/>
                <a:ext cx="8" cy="223"/>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54280" name="Oval 8"/>
              <p:cNvSpPr>
                <a:spLocks/>
              </p:cNvSpPr>
              <p:nvPr/>
            </p:nvSpPr>
            <p:spPr bwMode="auto">
              <a:xfrm>
                <a:off x="0" y="215"/>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
          <p:nvSpPr>
            <p:cNvPr id="54281" name="Rectangle 9"/>
            <p:cNvSpPr>
              <a:spLocks/>
            </p:cNvSpPr>
            <p:nvPr/>
          </p:nvSpPr>
          <p:spPr bwMode="auto">
            <a:xfrm>
              <a:off x="38" y="214"/>
              <a:ext cx="105" cy="174"/>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Tree>
    <p:extLst>
      <p:ext uri="{BB962C8B-B14F-4D97-AF65-F5344CB8AC3E}">
        <p14:creationId xmlns:p14="http://schemas.microsoft.com/office/powerpoint/2010/main" val="3400086037"/>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idx="1"/>
          </p:nvPr>
        </p:nvSpPr>
        <p:spPr bwMode="auto">
          <a:xfrm>
            <a:off x="1981647" y="3911203"/>
            <a:ext cx="8228707" cy="19823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Adding Photos and Other Media</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Go to your web site and you should see your sample post with your bold text, hyperlink and photo.</a:t>
            </a: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Of course, you don’t want to leave this sample post on your site, so let’s delete it.</a:t>
            </a:r>
          </a:p>
          <a:p>
            <a:pPr>
              <a:lnSpc>
                <a:spcPct val="150000"/>
              </a:lnSpc>
              <a:spcBef>
                <a:spcPts val="492"/>
              </a:spcBef>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Return to the Wordpress Administration.</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55300" name="Rectangle 4"/>
          <p:cNvSpPr>
            <a:spLocks/>
          </p:cNvSpPr>
          <p:nvPr/>
        </p:nvSpPr>
        <p:spPr bwMode="auto">
          <a:xfrm>
            <a:off x="1889001" y="3699299"/>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30</a:t>
            </a:r>
          </a:p>
        </p:txBody>
      </p:sp>
      <p:graphicFrame>
        <p:nvGraphicFramePr>
          <p:cNvPr id="189445" name="Object 5"/>
          <p:cNvGraphicFramePr>
            <a:graphicFrameLocks noChangeAspect="1"/>
          </p:cNvGraphicFramePr>
          <p:nvPr/>
        </p:nvGraphicFramePr>
        <p:xfrm>
          <a:off x="3256360" y="112738"/>
          <a:ext cx="4875609" cy="3637731"/>
        </p:xfrm>
        <a:graphic>
          <a:graphicData uri="http://schemas.openxmlformats.org/presentationml/2006/ole">
            <mc:AlternateContent xmlns:mc="http://schemas.openxmlformats.org/markup-compatibility/2006">
              <mc:Choice xmlns:v="urn:schemas-microsoft-com:vml" Requires="v">
                <p:oleObj spid="_x0000_s32790" name="Image" r:id="rId3" imgW="11898413" imgH="8876190" progId="Photoshop.Image.11">
                  <p:embed/>
                </p:oleObj>
              </mc:Choice>
              <mc:Fallback>
                <p:oleObj name="Image" r:id="rId3" imgW="11898413" imgH="8876190" progId="Photoshop.Image.11">
                  <p:embed/>
                  <p:pic>
                    <p:nvPicPr>
                      <p:cNvPr id="189445" name="Object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6360" y="112738"/>
                        <a:ext cx="4875609" cy="3637731"/>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4612395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84" name="Object 20"/>
          <p:cNvGraphicFramePr>
            <a:graphicFrameLocks noChangeAspect="1"/>
          </p:cNvGraphicFramePr>
          <p:nvPr/>
        </p:nvGraphicFramePr>
        <p:xfrm>
          <a:off x="2345532" y="321469"/>
          <a:ext cx="6847954" cy="1723430"/>
        </p:xfrm>
        <a:graphic>
          <a:graphicData uri="http://schemas.openxmlformats.org/presentationml/2006/ole">
            <mc:AlternateContent xmlns:mc="http://schemas.openxmlformats.org/markup-compatibility/2006">
              <mc:Choice xmlns:v="urn:schemas-microsoft-com:vml" Requires="v">
                <p:oleObj spid="_x0000_s33814" name="Image" r:id="rId3" imgW="9739683" imgH="2450794" progId="Photoshop.Image.11">
                  <p:embed/>
                </p:oleObj>
              </mc:Choice>
              <mc:Fallback>
                <p:oleObj name="Image" r:id="rId3" imgW="9739683" imgH="2450794" progId="Photoshop.Image.11">
                  <p:embed/>
                  <p:pic>
                    <p:nvPicPr>
                      <p:cNvPr id="190484" name="Object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5532" y="321469"/>
                        <a:ext cx="6847954" cy="172343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0466" name="Rectangle 2"/>
          <p:cNvSpPr>
            <a:spLocks noGrp="1" noChangeArrowheads="1"/>
          </p:cNvSpPr>
          <p:nvPr>
            <p:ph idx="1"/>
          </p:nvPr>
        </p:nvSpPr>
        <p:spPr bwMode="auto">
          <a:xfrm>
            <a:off x="2291953" y="2196703"/>
            <a:ext cx="7554516" cy="36968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Deleting Posts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buClr>
                <a:srgbClr val="000000"/>
              </a:buClr>
              <a:buSzPct val="125000"/>
              <a:buFont typeface="Georgia" panose="02040502050405020303" pitchFamily="18" charset="0"/>
              <a:buChar char="•"/>
              <a:tabLst>
                <a:tab pos="4499287" algn="l"/>
              </a:tabLst>
            </a:pP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on the </a:t>
            </a:r>
            <a:r>
              <a:rPr lang="en-US" altLang="en-US" sz="126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Posts </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link to get your lists of posts (</a:t>
            </a:r>
            <a:r>
              <a:rPr lang="en-US" altLang="en-US" sz="126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There are 3 ways to delete a post.</a:t>
            </a:r>
            <a:endParaRPr lang="en-US" altLang="en-US" sz="126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Georgia" panose="02040502050405020303" pitchFamily="18" charset="0"/>
            </a:endParaRPr>
          </a:p>
          <a:p>
            <a:pPr>
              <a:lnSpc>
                <a:spcPct val="150000"/>
              </a:lnSpc>
              <a:spcBef>
                <a:spcPts val="492"/>
              </a:spcBef>
              <a:tabLst>
                <a:tab pos="4499287" algn="l"/>
              </a:tabLst>
            </a:pP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Method 1:</a:t>
            </a:r>
            <a:endPar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Place your cursor by the title of the post you want to delete. You should see a list of links: </a:t>
            </a:r>
            <a:r>
              <a:rPr lang="en-US" altLang="en-US" sz="126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Edit | Quick Edit | Trash| View.</a:t>
            </a:r>
            <a:endPar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To delete the post, click on Trash (</a:t>
            </a:r>
            <a:r>
              <a:rPr lang="en-US" altLang="en-US" sz="1266" b="1">
                <a:solidFill>
                  <a:srgbClr val="C02E1F"/>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B</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Method 2:</a:t>
            </a:r>
            <a:endPar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the check box beside the Title of the post you want to delete and select Delete from the Bulk Actions drop-down menu (</a:t>
            </a:r>
            <a:r>
              <a:rPr lang="en-US" altLang="en-US" sz="1266" b="1">
                <a:solidFill>
                  <a:srgbClr val="3C93D1"/>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C</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This is a good way to delete several posts at once, however, you probably don’t want to delete posts often. We’ll discuss that in a moment.</a:t>
            </a:r>
          </a:p>
        </p:txBody>
      </p:sp>
      <p:sp>
        <p:nvSpPr>
          <p:cNvPr id="56324" name="Rectangle 4"/>
          <p:cNvSpPr>
            <a:spLocks/>
          </p:cNvSpPr>
          <p:nvPr/>
        </p:nvSpPr>
        <p:spPr bwMode="auto">
          <a:xfrm>
            <a:off x="1835423" y="1795044"/>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31</a:t>
            </a:r>
          </a:p>
        </p:txBody>
      </p:sp>
      <p:grpSp>
        <p:nvGrpSpPr>
          <p:cNvPr id="190469" name="Group 5"/>
          <p:cNvGrpSpPr>
            <a:grpSpLocks/>
          </p:cNvGrpSpPr>
          <p:nvPr/>
        </p:nvGrpSpPr>
        <p:grpSpPr bwMode="auto">
          <a:xfrm>
            <a:off x="2559844" y="1285875"/>
            <a:ext cx="276820" cy="455414"/>
            <a:chOff x="0" y="0"/>
            <a:chExt cx="248" cy="408"/>
          </a:xfrm>
        </p:grpSpPr>
        <p:sp>
          <p:nvSpPr>
            <p:cNvPr id="56326" name="Line 6"/>
            <p:cNvSpPr>
              <a:spLocks noChangeShapeType="1"/>
            </p:cNvSpPr>
            <p:nvPr/>
          </p:nvSpPr>
          <p:spPr bwMode="auto">
            <a:xfrm rot="10800000">
              <a:off x="127" y="264"/>
              <a:ext cx="0" cy="144"/>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56327" name="Oval 7"/>
            <p:cNvSpPr>
              <a:spLocks/>
            </p:cNvSpPr>
            <p:nvPr/>
          </p:nvSpPr>
          <p:spPr bwMode="auto">
            <a:xfrm>
              <a:off x="0" y="0"/>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56328" name="Rectangle 8"/>
            <p:cNvSpPr>
              <a:spLocks/>
            </p:cNvSpPr>
            <p:nvPr/>
          </p:nvSpPr>
          <p:spPr bwMode="auto">
            <a:xfrm>
              <a:off x="38" y="3"/>
              <a:ext cx="105"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
        <p:nvSpPr>
          <p:cNvPr id="56329" name="Rectangle 9"/>
          <p:cNvSpPr>
            <a:spLocks/>
          </p:cNvSpPr>
          <p:nvPr/>
        </p:nvSpPr>
        <p:spPr bwMode="auto">
          <a:xfrm>
            <a:off x="3606850" y="1369447"/>
            <a:ext cx="1046761" cy="97399"/>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633">
                <a:solidFill>
                  <a:srgbClr val="58839D"/>
                </a:solidFill>
                <a:effectLst>
                  <a:outerShdw blurRad="38100" dist="38100" dir="2700000" algn="tl">
                    <a:srgbClr val="C0C0C0"/>
                  </a:outerShdw>
                </a:effectLst>
                <a:latin typeface="Geneva" pitchFamily="18" charset="0"/>
                <a:sym typeface="Geneva" pitchFamily="18" charset="0"/>
              </a:rPr>
              <a:t>Edit | Quick Edit | Delete | View</a:t>
            </a:r>
          </a:p>
        </p:txBody>
      </p:sp>
      <p:grpSp>
        <p:nvGrpSpPr>
          <p:cNvPr id="190471" name="Group 10"/>
          <p:cNvGrpSpPr>
            <a:grpSpLocks/>
          </p:cNvGrpSpPr>
          <p:nvPr/>
        </p:nvGrpSpPr>
        <p:grpSpPr bwMode="auto">
          <a:xfrm>
            <a:off x="5238750" y="1982390"/>
            <a:ext cx="276820" cy="526852"/>
            <a:chOff x="0" y="0"/>
            <a:chExt cx="248" cy="472"/>
          </a:xfrm>
        </p:grpSpPr>
        <p:grpSp>
          <p:nvGrpSpPr>
            <p:cNvPr id="190476" name="Group 11"/>
            <p:cNvGrpSpPr>
              <a:grpSpLocks/>
            </p:cNvGrpSpPr>
            <p:nvPr/>
          </p:nvGrpSpPr>
          <p:grpSpPr bwMode="auto">
            <a:xfrm>
              <a:off x="0" y="224"/>
              <a:ext cx="248" cy="248"/>
              <a:chOff x="0" y="0"/>
              <a:chExt cx="248" cy="248"/>
            </a:xfrm>
          </p:grpSpPr>
          <p:sp>
            <p:nvSpPr>
              <p:cNvPr id="56332" name="Oval 12"/>
              <p:cNvSpPr>
                <a:spLocks/>
              </p:cNvSpPr>
              <p:nvPr/>
            </p:nvSpPr>
            <p:spPr bwMode="auto">
              <a:xfrm>
                <a:off x="0" y="0"/>
                <a:ext cx="248" cy="248"/>
              </a:xfrm>
              <a:prstGeom prst="ellipse">
                <a:avLst/>
              </a:prstGeom>
              <a:solidFill>
                <a:srgbClr val="FDF5FF"/>
              </a:solidFill>
              <a:ln w="50800">
                <a:solidFill>
                  <a:srgbClr val="C02E10"/>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56333" name="Rectangle 13"/>
              <p:cNvSpPr>
                <a:spLocks/>
              </p:cNvSpPr>
              <p:nvPr/>
            </p:nvSpPr>
            <p:spPr bwMode="auto">
              <a:xfrm>
                <a:off x="43" y="3"/>
                <a:ext cx="98"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C3150F"/>
                    </a:solidFill>
                    <a:effectLst>
                      <a:outerShdw blurRad="38100" dist="38100" dir="2700000" algn="tl">
                        <a:srgbClr val="C0C0C0"/>
                      </a:outerShdw>
                    </a:effectLst>
                    <a:latin typeface="Helvetica Neue" pitchFamily="18" charset="0"/>
                    <a:sym typeface="Helvetica Neue" pitchFamily="18" charset="0"/>
                  </a:rPr>
                  <a:t>B</a:t>
                </a:r>
              </a:p>
            </p:txBody>
          </p:sp>
        </p:grpSp>
        <p:sp>
          <p:nvSpPr>
            <p:cNvPr id="56334" name="Line 14"/>
            <p:cNvSpPr>
              <a:spLocks noChangeShapeType="1"/>
            </p:cNvSpPr>
            <p:nvPr/>
          </p:nvSpPr>
          <p:spPr bwMode="auto">
            <a:xfrm>
              <a:off x="120" y="0"/>
              <a:ext cx="0" cy="216"/>
            </a:xfrm>
            <a:prstGeom prst="line">
              <a:avLst/>
            </a:prstGeom>
            <a:noFill/>
            <a:ln w="50800">
              <a:solidFill>
                <a:srgbClr val="C02E1F"/>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grpSp>
      <p:grpSp>
        <p:nvGrpSpPr>
          <p:cNvPr id="190472" name="Group 15"/>
          <p:cNvGrpSpPr>
            <a:grpSpLocks/>
          </p:cNvGrpSpPr>
          <p:nvPr/>
        </p:nvGrpSpPr>
        <p:grpSpPr bwMode="auto">
          <a:xfrm>
            <a:off x="4060031" y="589360"/>
            <a:ext cx="276820" cy="562570"/>
            <a:chOff x="0" y="0"/>
            <a:chExt cx="248" cy="504"/>
          </a:xfrm>
        </p:grpSpPr>
        <p:sp>
          <p:nvSpPr>
            <p:cNvPr id="56336" name="Line 16"/>
            <p:cNvSpPr>
              <a:spLocks noChangeShapeType="1"/>
            </p:cNvSpPr>
            <p:nvPr/>
          </p:nvSpPr>
          <p:spPr bwMode="auto">
            <a:xfrm rot="10800000">
              <a:off x="119" y="264"/>
              <a:ext cx="9" cy="240"/>
            </a:xfrm>
            <a:prstGeom prst="line">
              <a:avLst/>
            </a:prstGeom>
            <a:noFill/>
            <a:ln w="50800">
              <a:solidFill>
                <a:srgbClr val="3B92D1"/>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56337" name="Oval 17"/>
            <p:cNvSpPr>
              <a:spLocks/>
            </p:cNvSpPr>
            <p:nvPr/>
          </p:nvSpPr>
          <p:spPr bwMode="auto">
            <a:xfrm>
              <a:off x="0" y="0"/>
              <a:ext cx="248" cy="248"/>
            </a:xfrm>
            <a:prstGeom prst="ellipse">
              <a:avLst/>
            </a:prstGeom>
            <a:solidFill>
              <a:srgbClr val="FFF6FC"/>
            </a:solidFill>
            <a:ln w="50800">
              <a:solidFill>
                <a:srgbClr val="3B92D1"/>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56338" name="Rectangle 18"/>
            <p:cNvSpPr>
              <a:spLocks/>
            </p:cNvSpPr>
            <p:nvPr/>
          </p:nvSpPr>
          <p:spPr bwMode="auto">
            <a:xfrm>
              <a:off x="34" y="6"/>
              <a:ext cx="98"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3B92D1"/>
                  </a:solidFill>
                  <a:effectLst>
                    <a:outerShdw blurRad="38100" dist="38100" dir="2700000" algn="tl">
                      <a:srgbClr val="C0C0C0"/>
                    </a:outerShdw>
                  </a:effectLst>
                  <a:latin typeface="Helvetica Neue" pitchFamily="18" charset="0"/>
                  <a:sym typeface="Helvetica Neue" pitchFamily="18" charset="0"/>
                </a:rPr>
                <a:t>C</a:t>
              </a:r>
            </a:p>
          </p:txBody>
        </p:sp>
      </p:grpSp>
    </p:spTree>
    <p:extLst>
      <p:ext uri="{BB962C8B-B14F-4D97-AF65-F5344CB8AC3E}">
        <p14:creationId xmlns:p14="http://schemas.microsoft.com/office/powerpoint/2010/main" val="306383590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1498" name="Object 10"/>
          <p:cNvGraphicFramePr>
            <a:graphicFrameLocks noChangeAspect="1"/>
          </p:cNvGraphicFramePr>
          <p:nvPr/>
        </p:nvGraphicFramePr>
        <p:xfrm>
          <a:off x="2399110" y="160734"/>
          <a:ext cx="7142634" cy="2035969"/>
        </p:xfrm>
        <a:graphic>
          <a:graphicData uri="http://schemas.openxmlformats.org/presentationml/2006/ole">
            <mc:AlternateContent xmlns:mc="http://schemas.openxmlformats.org/markup-compatibility/2006">
              <mc:Choice xmlns:v="urn:schemas-microsoft-com:vml" Requires="v">
                <p:oleObj spid="_x0000_s34838" name="Image" r:id="rId3" imgW="10158730" imgH="3466667" progId="Photoshop.Image.11">
                  <p:embed/>
                </p:oleObj>
              </mc:Choice>
              <mc:Fallback>
                <p:oleObj name="Image" r:id="rId3" imgW="10158730" imgH="3466667" progId="Photoshop.Image.11">
                  <p:embed/>
                  <p:pic>
                    <p:nvPicPr>
                      <p:cNvPr id="191498" name="Object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9110" y="160734"/>
                        <a:ext cx="7142634" cy="2035969"/>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1490" name="Rectangle 2"/>
          <p:cNvSpPr>
            <a:spLocks noGrp="1" noChangeArrowheads="1"/>
          </p:cNvSpPr>
          <p:nvPr>
            <p:ph idx="1"/>
          </p:nvPr>
        </p:nvSpPr>
        <p:spPr bwMode="auto">
          <a:xfrm>
            <a:off x="2399109" y="2250281"/>
            <a:ext cx="7358063" cy="37058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Deleting Posts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Method 3:</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 3rd way to delete a post is:</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Open the post as if you were going to edit it by clicking on the Title.</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on the Move to Trash link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in the Publish form.</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But you may want to think twice before Deleting.</a:t>
            </a:r>
            <a:endParaRPr lang="en-US" altLang="en-US" sz="1406">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endParaRPr lang="en-US" altLang="en-US" sz="1406">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57348" name="Rectangle 4"/>
          <p:cNvSpPr>
            <a:spLocks/>
          </p:cNvSpPr>
          <p:nvPr/>
        </p:nvSpPr>
        <p:spPr bwMode="auto">
          <a:xfrm>
            <a:off x="1942580" y="1849738"/>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31</a:t>
            </a:r>
          </a:p>
        </p:txBody>
      </p:sp>
      <p:grpSp>
        <p:nvGrpSpPr>
          <p:cNvPr id="191493" name="Group 5"/>
          <p:cNvGrpSpPr>
            <a:grpSpLocks/>
          </p:cNvGrpSpPr>
          <p:nvPr/>
        </p:nvGrpSpPr>
        <p:grpSpPr bwMode="auto">
          <a:xfrm>
            <a:off x="8078391" y="1446609"/>
            <a:ext cx="276820" cy="517922"/>
            <a:chOff x="0" y="0"/>
            <a:chExt cx="248" cy="463"/>
          </a:xfrm>
        </p:grpSpPr>
        <p:grpSp>
          <p:nvGrpSpPr>
            <p:cNvPr id="191494" name="Group 6"/>
            <p:cNvGrpSpPr>
              <a:grpSpLocks/>
            </p:cNvGrpSpPr>
            <p:nvPr/>
          </p:nvGrpSpPr>
          <p:grpSpPr bwMode="auto">
            <a:xfrm>
              <a:off x="0" y="0"/>
              <a:ext cx="248" cy="463"/>
              <a:chOff x="0" y="0"/>
              <a:chExt cx="248" cy="463"/>
            </a:xfrm>
          </p:grpSpPr>
          <p:sp>
            <p:nvSpPr>
              <p:cNvPr id="57351" name="Line 7"/>
              <p:cNvSpPr>
                <a:spLocks noChangeShapeType="1"/>
              </p:cNvSpPr>
              <p:nvPr/>
            </p:nvSpPr>
            <p:spPr bwMode="auto">
              <a:xfrm>
                <a:off x="103" y="0"/>
                <a:ext cx="8" cy="223"/>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57352" name="Oval 8"/>
              <p:cNvSpPr>
                <a:spLocks/>
              </p:cNvSpPr>
              <p:nvPr/>
            </p:nvSpPr>
            <p:spPr bwMode="auto">
              <a:xfrm>
                <a:off x="0" y="215"/>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
          <p:nvSpPr>
            <p:cNvPr id="57353" name="Rectangle 9"/>
            <p:cNvSpPr>
              <a:spLocks/>
            </p:cNvSpPr>
            <p:nvPr/>
          </p:nvSpPr>
          <p:spPr bwMode="auto">
            <a:xfrm>
              <a:off x="38" y="214"/>
              <a:ext cx="105" cy="174"/>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Tree>
    <p:extLst>
      <p:ext uri="{BB962C8B-B14F-4D97-AF65-F5344CB8AC3E}">
        <p14:creationId xmlns:p14="http://schemas.microsoft.com/office/powerpoint/2010/main" val="2539052606"/>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idx="1"/>
          </p:nvPr>
        </p:nvSpPr>
        <p:spPr bwMode="auto">
          <a:xfrm>
            <a:off x="2024062" y="1768078"/>
            <a:ext cx="8090297" cy="4071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Editing a Post — Deleting Posts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125">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There are several reasons why you should limit the number of posts you delete. </a:t>
            </a:r>
            <a:endParaRPr lang="en-US" altLang="en-US" sz="1125">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Georgia" panose="02040502050405020303" pitchFamily="18" charset="0"/>
            </a:endParaRPr>
          </a:p>
          <a:p>
            <a:pPr>
              <a:lnSpc>
                <a:spcPct val="150000"/>
              </a:lnSpc>
              <a:spcBef>
                <a:spcPts val="492"/>
              </a:spcBef>
              <a:tabLst>
                <a:tab pos="4499287" algn="l"/>
              </a:tabLst>
            </a:pPr>
            <a:r>
              <a:rPr lang="en-US" altLang="en-US" sz="1125"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SEO &amp; SEM:</a:t>
            </a:r>
            <a:r>
              <a:rPr lang="en-US" altLang="en-US" sz="1125">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When you delete a post, all of the information about the post is removed from the Wordpress database. </a:t>
            </a:r>
            <a:r>
              <a:rPr lang="en-US" altLang="en-US" sz="1125" b="1" i="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It is irretrievably gone forever.</a:t>
            </a:r>
            <a:r>
              <a:rPr lang="en-US" altLang="en-US" sz="1125">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r>
              <a:rPr lang="en-US" altLang="en-US" sz="1125"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Removing posts from your site can harm your search engine ranking.</a:t>
            </a:r>
            <a:r>
              <a:rPr lang="en-US" altLang="en-US" sz="1125">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Older, sometimes out of date, pages often get ranked higher than new pages because they have been indexed longer and because there are more links to them. If you delete a page, someone (and search engines) following an older link will get a 404-Page Not Found Error. It’s better to simply make a note on the page that the information has been surpassed by new information and provide a link to the new content (or 301 Redirects). In addition, sites with more content rank higher, so you want to keep adding content instead of exchanging it.</a:t>
            </a:r>
          </a:p>
          <a:p>
            <a:pPr>
              <a:lnSpc>
                <a:spcPct val="150000"/>
              </a:lnSpc>
              <a:spcBef>
                <a:spcPts val="492"/>
              </a:spcBef>
              <a:tabLst>
                <a:tab pos="4499287" algn="l"/>
              </a:tabLst>
            </a:pPr>
            <a:r>
              <a:rPr lang="en-US" altLang="en-US" sz="1125"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Efficiency: </a:t>
            </a:r>
            <a:r>
              <a:rPr lang="en-US" altLang="en-US" sz="1125">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If you have content that is relevant for specific periods of time on a regular basis, for example seasonal content such as event information, holiday information or annual sales, rather than re-write the post from scratch, simply put it in storage and then edit or copy-and-paste bits the next time you need it. How? </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125"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To change the status of a post, Click on the “Edit” link </a:t>
            </a:r>
            <a:r>
              <a:rPr lang="en-US" altLang="en-US" sz="1125">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beside the Status info in the Publish input box (</a:t>
            </a:r>
            <a:r>
              <a:rPr lang="en-US" altLang="en-US" sz="1125">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125">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125"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and select “Draft” from the options menu.</a:t>
            </a:r>
            <a:endParaRPr lang="en-US" altLang="en-US" sz="1125"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buClr>
                <a:srgbClr val="000000"/>
              </a:buClr>
              <a:buSzPct val="125000"/>
              <a:buFont typeface="Georgia" panose="02040502050405020303" pitchFamily="18" charset="0"/>
              <a:buChar char="•"/>
              <a:tabLst>
                <a:tab pos="4499287" algn="l"/>
              </a:tabLst>
            </a:pPr>
            <a:endPar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pic>
        <p:nvPicPr>
          <p:cNvPr id="1925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214312"/>
            <a:ext cx="7340203" cy="15001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8372" name="Rectangle 4"/>
          <p:cNvSpPr>
            <a:spLocks/>
          </p:cNvSpPr>
          <p:nvPr/>
        </p:nvSpPr>
        <p:spPr bwMode="auto">
          <a:xfrm>
            <a:off x="1799705" y="1555058"/>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32</a:t>
            </a:r>
          </a:p>
        </p:txBody>
      </p:sp>
      <p:grpSp>
        <p:nvGrpSpPr>
          <p:cNvPr id="192517" name="Group 5"/>
          <p:cNvGrpSpPr>
            <a:grpSpLocks/>
          </p:cNvGrpSpPr>
          <p:nvPr/>
        </p:nvGrpSpPr>
        <p:grpSpPr bwMode="auto">
          <a:xfrm>
            <a:off x="8283774" y="375047"/>
            <a:ext cx="276820" cy="517922"/>
            <a:chOff x="0" y="0"/>
            <a:chExt cx="248" cy="464"/>
          </a:xfrm>
        </p:grpSpPr>
        <p:grpSp>
          <p:nvGrpSpPr>
            <p:cNvPr id="192518" name="Group 6"/>
            <p:cNvGrpSpPr>
              <a:grpSpLocks/>
            </p:cNvGrpSpPr>
            <p:nvPr/>
          </p:nvGrpSpPr>
          <p:grpSpPr bwMode="auto">
            <a:xfrm>
              <a:off x="0" y="0"/>
              <a:ext cx="248" cy="464"/>
              <a:chOff x="0" y="0"/>
              <a:chExt cx="248" cy="464"/>
            </a:xfrm>
          </p:grpSpPr>
          <p:sp>
            <p:nvSpPr>
              <p:cNvPr id="58375" name="Line 7"/>
              <p:cNvSpPr>
                <a:spLocks noChangeShapeType="1"/>
              </p:cNvSpPr>
              <p:nvPr/>
            </p:nvSpPr>
            <p:spPr bwMode="auto">
              <a:xfrm rot="10800000">
                <a:off x="127" y="223"/>
                <a:ext cx="0" cy="241"/>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58376" name="Oval 8"/>
              <p:cNvSpPr>
                <a:spLocks/>
              </p:cNvSpPr>
              <p:nvPr/>
            </p:nvSpPr>
            <p:spPr bwMode="auto">
              <a:xfrm>
                <a:off x="0" y="0"/>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
          <p:nvSpPr>
            <p:cNvPr id="58377" name="Rectangle 9"/>
            <p:cNvSpPr>
              <a:spLocks/>
            </p:cNvSpPr>
            <p:nvPr/>
          </p:nvSpPr>
          <p:spPr bwMode="auto">
            <a:xfrm>
              <a:off x="41" y="4"/>
              <a:ext cx="105"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Tree>
    <p:extLst>
      <p:ext uri="{BB962C8B-B14F-4D97-AF65-F5344CB8AC3E}">
        <p14:creationId xmlns:p14="http://schemas.microsoft.com/office/powerpoint/2010/main" val="11256005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3546" name="Object 10"/>
          <p:cNvGraphicFramePr>
            <a:graphicFrameLocks noChangeAspect="1"/>
          </p:cNvGraphicFramePr>
          <p:nvPr/>
        </p:nvGraphicFramePr>
        <p:xfrm>
          <a:off x="2399109" y="214313"/>
          <a:ext cx="7125891" cy="3672334"/>
        </p:xfrm>
        <a:graphic>
          <a:graphicData uri="http://schemas.openxmlformats.org/presentationml/2006/ole">
            <mc:AlternateContent xmlns:mc="http://schemas.openxmlformats.org/markup-compatibility/2006">
              <mc:Choice xmlns:v="urn:schemas-microsoft-com:vml" Requires="v">
                <p:oleObj spid="_x0000_s35862" name="Image" r:id="rId3" imgW="14539683" imgH="7492063" progId="Photoshop.Image.11">
                  <p:embed/>
                </p:oleObj>
              </mc:Choice>
              <mc:Fallback>
                <p:oleObj name="Image" r:id="rId3" imgW="14539683" imgH="7492063" progId="Photoshop.Image.11">
                  <p:embed/>
                  <p:pic>
                    <p:nvPicPr>
                      <p:cNvPr id="193546" name="Object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9109" y="214313"/>
                        <a:ext cx="7125891" cy="3672334"/>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3538" name="Rectangle 2"/>
          <p:cNvSpPr>
            <a:spLocks noGrp="1" noChangeArrowheads="1"/>
          </p:cNvSpPr>
          <p:nvPr>
            <p:ph idx="1"/>
          </p:nvPr>
        </p:nvSpPr>
        <p:spPr bwMode="auto">
          <a:xfrm>
            <a:off x="2452687" y="3911203"/>
            <a:ext cx="7358063" cy="19020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Adding &amp; Editing Categories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 ability to organize posts by categories (or subjects) is one of the greatest strengths of a Content Management System (CMS) like Wordpress. Even if you have already published the content, you can change posts categories and re-organize your web site instantly. </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To get to the Categories administration view, Click on the “Categories” link </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in the Posts navigation menu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59396" name="Rectangle 4"/>
          <p:cNvSpPr>
            <a:spLocks/>
          </p:cNvSpPr>
          <p:nvPr/>
        </p:nvSpPr>
        <p:spPr bwMode="auto">
          <a:xfrm>
            <a:off x="1889001" y="3676975"/>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33</a:t>
            </a:r>
          </a:p>
        </p:txBody>
      </p:sp>
      <p:grpSp>
        <p:nvGrpSpPr>
          <p:cNvPr id="193541" name="Group 5"/>
          <p:cNvGrpSpPr>
            <a:grpSpLocks/>
          </p:cNvGrpSpPr>
          <p:nvPr/>
        </p:nvGrpSpPr>
        <p:grpSpPr bwMode="auto">
          <a:xfrm>
            <a:off x="2711649" y="1928812"/>
            <a:ext cx="276820" cy="517922"/>
            <a:chOff x="0" y="0"/>
            <a:chExt cx="248" cy="463"/>
          </a:xfrm>
        </p:grpSpPr>
        <p:grpSp>
          <p:nvGrpSpPr>
            <p:cNvPr id="193542" name="Group 6"/>
            <p:cNvGrpSpPr>
              <a:grpSpLocks/>
            </p:cNvGrpSpPr>
            <p:nvPr/>
          </p:nvGrpSpPr>
          <p:grpSpPr bwMode="auto">
            <a:xfrm>
              <a:off x="0" y="0"/>
              <a:ext cx="248" cy="463"/>
              <a:chOff x="0" y="0"/>
              <a:chExt cx="248" cy="463"/>
            </a:xfrm>
          </p:grpSpPr>
          <p:sp>
            <p:nvSpPr>
              <p:cNvPr id="59399" name="Line 7"/>
              <p:cNvSpPr>
                <a:spLocks noChangeShapeType="1"/>
              </p:cNvSpPr>
              <p:nvPr/>
            </p:nvSpPr>
            <p:spPr bwMode="auto">
              <a:xfrm>
                <a:off x="103" y="0"/>
                <a:ext cx="8" cy="223"/>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59400" name="Oval 8"/>
              <p:cNvSpPr>
                <a:spLocks/>
              </p:cNvSpPr>
              <p:nvPr/>
            </p:nvSpPr>
            <p:spPr bwMode="auto">
              <a:xfrm>
                <a:off x="0" y="215"/>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
          <p:nvSpPr>
            <p:cNvPr id="59401" name="Rectangle 9"/>
            <p:cNvSpPr>
              <a:spLocks/>
            </p:cNvSpPr>
            <p:nvPr/>
          </p:nvSpPr>
          <p:spPr bwMode="auto">
            <a:xfrm>
              <a:off x="38" y="214"/>
              <a:ext cx="105" cy="174"/>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Tree>
    <p:extLst>
      <p:ext uri="{BB962C8B-B14F-4D97-AF65-F5344CB8AC3E}">
        <p14:creationId xmlns:p14="http://schemas.microsoft.com/office/powerpoint/2010/main" val="182959113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65" name="Object 5"/>
          <p:cNvGraphicFramePr>
            <a:graphicFrameLocks noChangeAspect="1"/>
          </p:cNvGraphicFramePr>
          <p:nvPr/>
        </p:nvGraphicFramePr>
        <p:xfrm>
          <a:off x="2506265" y="160735"/>
          <a:ext cx="7125891" cy="3243709"/>
        </p:xfrm>
        <a:graphic>
          <a:graphicData uri="http://schemas.openxmlformats.org/presentationml/2006/ole">
            <mc:AlternateContent xmlns:mc="http://schemas.openxmlformats.org/markup-compatibility/2006">
              <mc:Choice xmlns:v="urn:schemas-microsoft-com:vml" Requires="v">
                <p:oleObj spid="_x0000_s36886" name="Image" r:id="rId3" imgW="14539683" imgH="7492063" progId="Photoshop.Image.11">
                  <p:embed/>
                </p:oleObj>
              </mc:Choice>
              <mc:Fallback>
                <p:oleObj name="Image" r:id="rId3" imgW="14539683" imgH="7492063" progId="Photoshop.Image.11">
                  <p:embed/>
                  <p:pic>
                    <p:nvPicPr>
                      <p:cNvPr id="194565" name="Object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6265" y="160735"/>
                        <a:ext cx="7125891" cy="3243709"/>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62" name="Rectangle 2"/>
          <p:cNvSpPr>
            <a:spLocks noGrp="1" noChangeArrowheads="1"/>
          </p:cNvSpPr>
          <p:nvPr>
            <p:ph idx="1"/>
          </p:nvPr>
        </p:nvSpPr>
        <p:spPr bwMode="auto">
          <a:xfrm>
            <a:off x="2399109" y="3536156"/>
            <a:ext cx="7358063" cy="2357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Adding &amp; Editing Categories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It’s best to start with a small group of broad categories. If you find that 10% or more of a category is on the same sub-topic, then it might be good candidate for its own category or child category. </a:t>
            </a: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can also assign a post to more than one category, but beware — to visitors, including search engines, it looks like 2 web pages with the exact same content. Google and other search engines will penalize your ranking for duplicate content on a site.</a:t>
            </a:r>
          </a:p>
        </p:txBody>
      </p:sp>
      <p:sp>
        <p:nvSpPr>
          <p:cNvPr id="60420" name="Rectangle 4"/>
          <p:cNvSpPr>
            <a:spLocks/>
          </p:cNvSpPr>
          <p:nvPr/>
        </p:nvSpPr>
        <p:spPr bwMode="auto">
          <a:xfrm>
            <a:off x="1996158" y="3430292"/>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34</a:t>
            </a:r>
          </a:p>
        </p:txBody>
      </p:sp>
    </p:spTree>
    <p:extLst>
      <p:ext uri="{BB962C8B-B14F-4D97-AF65-F5344CB8AC3E}">
        <p14:creationId xmlns:p14="http://schemas.microsoft.com/office/powerpoint/2010/main" val="326737564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60181" y="1024382"/>
            <a:ext cx="2597416" cy="316102"/>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2579331" y="1088009"/>
            <a:ext cx="86995" cy="130175"/>
          </a:xfrm>
          <a:custGeom>
            <a:avLst/>
            <a:gdLst/>
            <a:ahLst/>
            <a:cxnLst/>
            <a:rect l="l" t="t" r="r" b="b"/>
            <a:pathLst>
              <a:path w="86994" h="130175">
                <a:moveTo>
                  <a:pt x="43167" y="0"/>
                </a:moveTo>
                <a:lnTo>
                  <a:pt x="0" y="129793"/>
                </a:lnTo>
                <a:lnTo>
                  <a:pt x="86575" y="129793"/>
                </a:lnTo>
                <a:lnTo>
                  <a:pt x="43408" y="0"/>
                </a:lnTo>
                <a:lnTo>
                  <a:pt x="43167" y="0"/>
                </a:lnTo>
                <a:close/>
              </a:path>
            </a:pathLst>
          </a:custGeom>
          <a:ln w="3175">
            <a:solidFill>
              <a:srgbClr val="446A1C"/>
            </a:solidFill>
          </a:ln>
        </p:spPr>
        <p:txBody>
          <a:bodyPr wrap="square" lIns="0" tIns="0" rIns="0" bIns="0" rtlCol="0"/>
          <a:lstStyle/>
          <a:p>
            <a:endParaRPr sz="3800"/>
          </a:p>
        </p:txBody>
      </p:sp>
      <p:sp>
        <p:nvSpPr>
          <p:cNvPr id="4" name="object 4"/>
          <p:cNvSpPr/>
          <p:nvPr/>
        </p:nvSpPr>
        <p:spPr>
          <a:xfrm>
            <a:off x="3383152" y="1076326"/>
            <a:ext cx="86232" cy="88391"/>
          </a:xfrm>
          <a:prstGeom prst="rect">
            <a:avLst/>
          </a:prstGeom>
          <a:blipFill>
            <a:blip r:embed="rId3" cstate="print"/>
            <a:stretch>
              <a:fillRect/>
            </a:stretch>
          </a:blipFill>
        </p:spPr>
        <p:txBody>
          <a:bodyPr wrap="square" lIns="0" tIns="0" rIns="0" bIns="0" rtlCol="0"/>
          <a:lstStyle/>
          <a:p>
            <a:endParaRPr sz="3800"/>
          </a:p>
        </p:txBody>
      </p:sp>
      <p:sp>
        <p:nvSpPr>
          <p:cNvPr id="5" name="object 5"/>
          <p:cNvSpPr/>
          <p:nvPr/>
        </p:nvSpPr>
        <p:spPr>
          <a:xfrm>
            <a:off x="4210051" y="1074419"/>
            <a:ext cx="160527" cy="215772"/>
          </a:xfrm>
          <a:prstGeom prst="rect">
            <a:avLst/>
          </a:prstGeom>
          <a:blipFill>
            <a:blip r:embed="rId4" cstate="print"/>
            <a:stretch>
              <a:fillRect/>
            </a:stretch>
          </a:blipFill>
        </p:spPr>
        <p:txBody>
          <a:bodyPr wrap="square" lIns="0" tIns="0" rIns="0" bIns="0" rtlCol="0"/>
          <a:lstStyle/>
          <a:p>
            <a:endParaRPr sz="3800"/>
          </a:p>
        </p:txBody>
      </p:sp>
      <p:sp>
        <p:nvSpPr>
          <p:cNvPr id="6" name="object 6"/>
          <p:cNvSpPr/>
          <p:nvPr/>
        </p:nvSpPr>
        <p:spPr>
          <a:xfrm>
            <a:off x="4486401" y="1029717"/>
            <a:ext cx="171450" cy="306705"/>
          </a:xfrm>
          <a:custGeom>
            <a:avLst/>
            <a:gdLst/>
            <a:ahLst/>
            <a:cxnLst/>
            <a:rect l="l" t="t" r="r" b="b"/>
            <a:pathLst>
              <a:path w="171450" h="306705">
                <a:moveTo>
                  <a:pt x="18415" y="0"/>
                </a:moveTo>
                <a:lnTo>
                  <a:pt x="162052" y="0"/>
                </a:lnTo>
                <a:lnTo>
                  <a:pt x="163449" y="0"/>
                </a:lnTo>
                <a:lnTo>
                  <a:pt x="164719" y="508"/>
                </a:lnTo>
                <a:lnTo>
                  <a:pt x="170687" y="13462"/>
                </a:lnTo>
                <a:lnTo>
                  <a:pt x="171069" y="16763"/>
                </a:lnTo>
                <a:lnTo>
                  <a:pt x="171196" y="20828"/>
                </a:lnTo>
                <a:lnTo>
                  <a:pt x="171196" y="25526"/>
                </a:lnTo>
                <a:lnTo>
                  <a:pt x="171196" y="30225"/>
                </a:lnTo>
                <a:lnTo>
                  <a:pt x="171069" y="34289"/>
                </a:lnTo>
                <a:lnTo>
                  <a:pt x="170687" y="37464"/>
                </a:lnTo>
                <a:lnTo>
                  <a:pt x="170306" y="40639"/>
                </a:lnTo>
                <a:lnTo>
                  <a:pt x="163449" y="50800"/>
                </a:lnTo>
                <a:lnTo>
                  <a:pt x="162052" y="50800"/>
                </a:lnTo>
                <a:lnTo>
                  <a:pt x="62230" y="50800"/>
                </a:lnTo>
                <a:lnTo>
                  <a:pt x="62230" y="132842"/>
                </a:lnTo>
                <a:lnTo>
                  <a:pt x="155956" y="132842"/>
                </a:lnTo>
                <a:lnTo>
                  <a:pt x="157353" y="132842"/>
                </a:lnTo>
                <a:lnTo>
                  <a:pt x="158623" y="133223"/>
                </a:lnTo>
                <a:lnTo>
                  <a:pt x="159639" y="134112"/>
                </a:lnTo>
                <a:lnTo>
                  <a:pt x="160781" y="134874"/>
                </a:lnTo>
                <a:lnTo>
                  <a:pt x="164465" y="145669"/>
                </a:lnTo>
                <a:lnTo>
                  <a:pt x="164973" y="148717"/>
                </a:lnTo>
                <a:lnTo>
                  <a:pt x="165100" y="152654"/>
                </a:lnTo>
                <a:lnTo>
                  <a:pt x="165100" y="157353"/>
                </a:lnTo>
                <a:lnTo>
                  <a:pt x="165100" y="162179"/>
                </a:lnTo>
                <a:lnTo>
                  <a:pt x="164973" y="166116"/>
                </a:lnTo>
                <a:lnTo>
                  <a:pt x="164465" y="169163"/>
                </a:lnTo>
                <a:lnTo>
                  <a:pt x="164084" y="172338"/>
                </a:lnTo>
                <a:lnTo>
                  <a:pt x="159639" y="181356"/>
                </a:lnTo>
                <a:lnTo>
                  <a:pt x="158623" y="182245"/>
                </a:lnTo>
                <a:lnTo>
                  <a:pt x="157353" y="182625"/>
                </a:lnTo>
                <a:lnTo>
                  <a:pt x="155956" y="182625"/>
                </a:lnTo>
                <a:lnTo>
                  <a:pt x="62230" y="182625"/>
                </a:lnTo>
                <a:lnTo>
                  <a:pt x="62230" y="296291"/>
                </a:lnTo>
                <a:lnTo>
                  <a:pt x="62230" y="298069"/>
                </a:lnTo>
                <a:lnTo>
                  <a:pt x="61849" y="299593"/>
                </a:lnTo>
                <a:lnTo>
                  <a:pt x="60833" y="300863"/>
                </a:lnTo>
                <a:lnTo>
                  <a:pt x="59943" y="302133"/>
                </a:lnTo>
                <a:lnTo>
                  <a:pt x="58166" y="303149"/>
                </a:lnTo>
                <a:lnTo>
                  <a:pt x="55753" y="304038"/>
                </a:lnTo>
                <a:lnTo>
                  <a:pt x="53340" y="304926"/>
                </a:lnTo>
                <a:lnTo>
                  <a:pt x="50165" y="305562"/>
                </a:lnTo>
                <a:lnTo>
                  <a:pt x="46228" y="306070"/>
                </a:lnTo>
                <a:lnTo>
                  <a:pt x="42291" y="306450"/>
                </a:lnTo>
                <a:lnTo>
                  <a:pt x="37211" y="306705"/>
                </a:lnTo>
                <a:lnTo>
                  <a:pt x="31115" y="306705"/>
                </a:lnTo>
                <a:lnTo>
                  <a:pt x="25146" y="306705"/>
                </a:lnTo>
                <a:lnTo>
                  <a:pt x="6604" y="304038"/>
                </a:lnTo>
                <a:lnTo>
                  <a:pt x="4191" y="303149"/>
                </a:lnTo>
                <a:lnTo>
                  <a:pt x="2540" y="302133"/>
                </a:lnTo>
                <a:lnTo>
                  <a:pt x="1524" y="300863"/>
                </a:lnTo>
                <a:lnTo>
                  <a:pt x="508" y="299593"/>
                </a:lnTo>
                <a:lnTo>
                  <a:pt x="0" y="298069"/>
                </a:lnTo>
                <a:lnTo>
                  <a:pt x="0" y="296291"/>
                </a:lnTo>
                <a:lnTo>
                  <a:pt x="0" y="19685"/>
                </a:lnTo>
                <a:lnTo>
                  <a:pt x="0" y="12700"/>
                </a:lnTo>
                <a:lnTo>
                  <a:pt x="1778" y="7747"/>
                </a:lnTo>
                <a:lnTo>
                  <a:pt x="5334" y="4699"/>
                </a:lnTo>
                <a:lnTo>
                  <a:pt x="8890" y="1650"/>
                </a:lnTo>
                <a:lnTo>
                  <a:pt x="13208" y="0"/>
                </a:lnTo>
                <a:lnTo>
                  <a:pt x="18415" y="0"/>
                </a:lnTo>
                <a:close/>
              </a:path>
            </a:pathLst>
          </a:custGeom>
          <a:ln w="3175">
            <a:solidFill>
              <a:srgbClr val="446A1C"/>
            </a:solidFill>
          </a:ln>
        </p:spPr>
        <p:txBody>
          <a:bodyPr wrap="square" lIns="0" tIns="0" rIns="0" bIns="0" rtlCol="0"/>
          <a:lstStyle/>
          <a:p>
            <a:endParaRPr sz="3800"/>
          </a:p>
        </p:txBody>
      </p:sp>
      <p:sp>
        <p:nvSpPr>
          <p:cNvPr id="7" name="object 7"/>
          <p:cNvSpPr/>
          <p:nvPr/>
        </p:nvSpPr>
        <p:spPr>
          <a:xfrm>
            <a:off x="3593339" y="1029717"/>
            <a:ext cx="180975" cy="305435"/>
          </a:xfrm>
          <a:custGeom>
            <a:avLst/>
            <a:gdLst/>
            <a:ahLst/>
            <a:cxnLst/>
            <a:rect l="l" t="t" r="r" b="b"/>
            <a:pathLst>
              <a:path w="180975" h="305434">
                <a:moveTo>
                  <a:pt x="18414" y="0"/>
                </a:moveTo>
                <a:lnTo>
                  <a:pt x="170814" y="0"/>
                </a:lnTo>
                <a:lnTo>
                  <a:pt x="172212" y="0"/>
                </a:lnTo>
                <a:lnTo>
                  <a:pt x="173481" y="508"/>
                </a:lnTo>
                <a:lnTo>
                  <a:pt x="174498" y="1270"/>
                </a:lnTo>
                <a:lnTo>
                  <a:pt x="175641" y="2032"/>
                </a:lnTo>
                <a:lnTo>
                  <a:pt x="176530" y="3429"/>
                </a:lnTo>
                <a:lnTo>
                  <a:pt x="177419" y="5334"/>
                </a:lnTo>
                <a:lnTo>
                  <a:pt x="178181" y="7366"/>
                </a:lnTo>
                <a:lnTo>
                  <a:pt x="178816" y="9906"/>
                </a:lnTo>
                <a:lnTo>
                  <a:pt x="179197" y="12954"/>
                </a:lnTo>
                <a:lnTo>
                  <a:pt x="179578" y="16001"/>
                </a:lnTo>
                <a:lnTo>
                  <a:pt x="179705" y="19938"/>
                </a:lnTo>
                <a:lnTo>
                  <a:pt x="179705" y="24637"/>
                </a:lnTo>
                <a:lnTo>
                  <a:pt x="179705" y="28956"/>
                </a:lnTo>
                <a:lnTo>
                  <a:pt x="179578" y="32766"/>
                </a:lnTo>
                <a:lnTo>
                  <a:pt x="179197" y="35813"/>
                </a:lnTo>
                <a:lnTo>
                  <a:pt x="178816" y="38862"/>
                </a:lnTo>
                <a:lnTo>
                  <a:pt x="174498" y="47371"/>
                </a:lnTo>
                <a:lnTo>
                  <a:pt x="173481" y="48260"/>
                </a:lnTo>
                <a:lnTo>
                  <a:pt x="172212" y="48641"/>
                </a:lnTo>
                <a:lnTo>
                  <a:pt x="170814" y="48641"/>
                </a:lnTo>
                <a:lnTo>
                  <a:pt x="61849" y="48641"/>
                </a:lnTo>
                <a:lnTo>
                  <a:pt x="61849" y="123189"/>
                </a:lnTo>
                <a:lnTo>
                  <a:pt x="154050" y="123189"/>
                </a:lnTo>
                <a:lnTo>
                  <a:pt x="155448" y="123189"/>
                </a:lnTo>
                <a:lnTo>
                  <a:pt x="156718" y="123571"/>
                </a:lnTo>
                <a:lnTo>
                  <a:pt x="157861" y="124460"/>
                </a:lnTo>
                <a:lnTo>
                  <a:pt x="159131" y="125349"/>
                </a:lnTo>
                <a:lnTo>
                  <a:pt x="163194" y="142621"/>
                </a:lnTo>
                <a:lnTo>
                  <a:pt x="163194" y="147066"/>
                </a:lnTo>
                <a:lnTo>
                  <a:pt x="163194" y="151637"/>
                </a:lnTo>
                <a:lnTo>
                  <a:pt x="157861" y="169418"/>
                </a:lnTo>
                <a:lnTo>
                  <a:pt x="156718" y="170180"/>
                </a:lnTo>
                <a:lnTo>
                  <a:pt x="155448" y="170561"/>
                </a:lnTo>
                <a:lnTo>
                  <a:pt x="154050" y="170561"/>
                </a:lnTo>
                <a:lnTo>
                  <a:pt x="61849" y="170561"/>
                </a:lnTo>
                <a:lnTo>
                  <a:pt x="61849" y="256667"/>
                </a:lnTo>
                <a:lnTo>
                  <a:pt x="171704" y="256667"/>
                </a:lnTo>
                <a:lnTo>
                  <a:pt x="173100" y="256667"/>
                </a:lnTo>
                <a:lnTo>
                  <a:pt x="174370" y="257175"/>
                </a:lnTo>
                <a:lnTo>
                  <a:pt x="175641" y="258063"/>
                </a:lnTo>
                <a:lnTo>
                  <a:pt x="176784" y="258825"/>
                </a:lnTo>
                <a:lnTo>
                  <a:pt x="177800" y="260223"/>
                </a:lnTo>
                <a:lnTo>
                  <a:pt x="178562" y="262128"/>
                </a:lnTo>
                <a:lnTo>
                  <a:pt x="179324" y="264033"/>
                </a:lnTo>
                <a:lnTo>
                  <a:pt x="179959" y="266446"/>
                </a:lnTo>
                <a:lnTo>
                  <a:pt x="180339" y="269621"/>
                </a:lnTo>
                <a:lnTo>
                  <a:pt x="180720" y="272669"/>
                </a:lnTo>
                <a:lnTo>
                  <a:pt x="180975" y="276479"/>
                </a:lnTo>
                <a:lnTo>
                  <a:pt x="180975" y="281050"/>
                </a:lnTo>
                <a:lnTo>
                  <a:pt x="180975" y="285623"/>
                </a:lnTo>
                <a:lnTo>
                  <a:pt x="180720" y="289433"/>
                </a:lnTo>
                <a:lnTo>
                  <a:pt x="180339" y="292481"/>
                </a:lnTo>
                <a:lnTo>
                  <a:pt x="179959" y="295529"/>
                </a:lnTo>
                <a:lnTo>
                  <a:pt x="179324" y="297942"/>
                </a:lnTo>
                <a:lnTo>
                  <a:pt x="178562" y="299847"/>
                </a:lnTo>
                <a:lnTo>
                  <a:pt x="177800" y="301751"/>
                </a:lnTo>
                <a:lnTo>
                  <a:pt x="176784" y="303149"/>
                </a:lnTo>
                <a:lnTo>
                  <a:pt x="175641" y="304038"/>
                </a:lnTo>
                <a:lnTo>
                  <a:pt x="174370" y="304926"/>
                </a:lnTo>
                <a:lnTo>
                  <a:pt x="173100" y="305308"/>
                </a:lnTo>
                <a:lnTo>
                  <a:pt x="171704" y="305308"/>
                </a:lnTo>
                <a:lnTo>
                  <a:pt x="18414" y="305308"/>
                </a:lnTo>
                <a:lnTo>
                  <a:pt x="13207" y="305308"/>
                </a:lnTo>
                <a:lnTo>
                  <a:pt x="8889" y="303784"/>
                </a:lnTo>
                <a:lnTo>
                  <a:pt x="5334" y="300736"/>
                </a:lnTo>
                <a:lnTo>
                  <a:pt x="1778" y="297688"/>
                </a:lnTo>
                <a:lnTo>
                  <a:pt x="0" y="292608"/>
                </a:lnTo>
                <a:lnTo>
                  <a:pt x="0" y="285750"/>
                </a:lnTo>
                <a:lnTo>
                  <a:pt x="0" y="19685"/>
                </a:lnTo>
                <a:lnTo>
                  <a:pt x="0" y="12700"/>
                </a:lnTo>
                <a:lnTo>
                  <a:pt x="1778" y="7747"/>
                </a:lnTo>
                <a:lnTo>
                  <a:pt x="5334"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8" name="object 8"/>
          <p:cNvSpPr/>
          <p:nvPr/>
        </p:nvSpPr>
        <p:spPr>
          <a:xfrm>
            <a:off x="3322067" y="1029717"/>
            <a:ext cx="226695" cy="306705"/>
          </a:xfrm>
          <a:custGeom>
            <a:avLst/>
            <a:gdLst/>
            <a:ahLst/>
            <a:cxnLst/>
            <a:rect l="l" t="t" r="r" b="b"/>
            <a:pathLst>
              <a:path w="226694" h="306705">
                <a:moveTo>
                  <a:pt x="18414" y="0"/>
                </a:moveTo>
                <a:lnTo>
                  <a:pt x="97408" y="0"/>
                </a:lnTo>
                <a:lnTo>
                  <a:pt x="105409" y="0"/>
                </a:lnTo>
                <a:lnTo>
                  <a:pt x="112013" y="254"/>
                </a:lnTo>
                <a:lnTo>
                  <a:pt x="156892" y="7741"/>
                </a:lnTo>
                <a:lnTo>
                  <a:pt x="194319" y="32684"/>
                </a:lnTo>
                <a:lnTo>
                  <a:pt x="210339" y="75011"/>
                </a:lnTo>
                <a:lnTo>
                  <a:pt x="210692" y="83820"/>
                </a:lnTo>
                <a:lnTo>
                  <a:pt x="210435" y="91293"/>
                </a:lnTo>
                <a:lnTo>
                  <a:pt x="195325" y="134238"/>
                </a:lnTo>
                <a:lnTo>
                  <a:pt x="164830" y="158083"/>
                </a:lnTo>
                <a:lnTo>
                  <a:pt x="151383" y="163322"/>
                </a:lnTo>
                <a:lnTo>
                  <a:pt x="155956" y="165481"/>
                </a:lnTo>
                <a:lnTo>
                  <a:pt x="175640" y="182753"/>
                </a:lnTo>
                <a:lnTo>
                  <a:pt x="179196" y="187198"/>
                </a:lnTo>
                <a:lnTo>
                  <a:pt x="194817" y="217550"/>
                </a:lnTo>
                <a:lnTo>
                  <a:pt x="220598" y="277749"/>
                </a:lnTo>
                <a:lnTo>
                  <a:pt x="222884" y="283718"/>
                </a:lnTo>
                <a:lnTo>
                  <a:pt x="224535" y="288036"/>
                </a:lnTo>
                <a:lnTo>
                  <a:pt x="225297" y="290830"/>
                </a:lnTo>
                <a:lnTo>
                  <a:pt x="226059" y="293497"/>
                </a:lnTo>
                <a:lnTo>
                  <a:pt x="226440" y="295656"/>
                </a:lnTo>
                <a:lnTo>
                  <a:pt x="226440" y="297307"/>
                </a:lnTo>
                <a:lnTo>
                  <a:pt x="226440" y="298958"/>
                </a:lnTo>
                <a:lnTo>
                  <a:pt x="226186" y="300482"/>
                </a:lnTo>
                <a:lnTo>
                  <a:pt x="225551" y="301625"/>
                </a:lnTo>
                <a:lnTo>
                  <a:pt x="224916" y="302768"/>
                </a:lnTo>
                <a:lnTo>
                  <a:pt x="223392" y="303784"/>
                </a:lnTo>
                <a:lnTo>
                  <a:pt x="220979" y="304546"/>
                </a:lnTo>
                <a:lnTo>
                  <a:pt x="218694" y="305435"/>
                </a:lnTo>
                <a:lnTo>
                  <a:pt x="215137" y="305943"/>
                </a:lnTo>
                <a:lnTo>
                  <a:pt x="210692" y="306197"/>
                </a:lnTo>
                <a:lnTo>
                  <a:pt x="206120" y="306578"/>
                </a:lnTo>
                <a:lnTo>
                  <a:pt x="199897" y="306705"/>
                </a:lnTo>
                <a:lnTo>
                  <a:pt x="192023" y="306705"/>
                </a:lnTo>
                <a:lnTo>
                  <a:pt x="185419" y="306705"/>
                </a:lnTo>
                <a:lnTo>
                  <a:pt x="180085" y="306578"/>
                </a:lnTo>
                <a:lnTo>
                  <a:pt x="176148" y="306197"/>
                </a:lnTo>
                <a:lnTo>
                  <a:pt x="172211" y="305943"/>
                </a:lnTo>
                <a:lnTo>
                  <a:pt x="169163" y="305308"/>
                </a:lnTo>
                <a:lnTo>
                  <a:pt x="166877" y="304419"/>
                </a:lnTo>
                <a:lnTo>
                  <a:pt x="164591" y="303657"/>
                </a:lnTo>
                <a:lnTo>
                  <a:pt x="162940" y="302513"/>
                </a:lnTo>
                <a:lnTo>
                  <a:pt x="162051" y="301117"/>
                </a:lnTo>
                <a:lnTo>
                  <a:pt x="161162" y="299847"/>
                </a:lnTo>
                <a:lnTo>
                  <a:pt x="160273" y="298196"/>
                </a:lnTo>
                <a:lnTo>
                  <a:pt x="159638" y="296291"/>
                </a:lnTo>
                <a:lnTo>
                  <a:pt x="132333" y="228219"/>
                </a:lnTo>
                <a:lnTo>
                  <a:pt x="129031" y="220472"/>
                </a:lnTo>
                <a:lnTo>
                  <a:pt x="125856" y="213613"/>
                </a:lnTo>
                <a:lnTo>
                  <a:pt x="122681" y="207645"/>
                </a:lnTo>
                <a:lnTo>
                  <a:pt x="119506" y="201675"/>
                </a:lnTo>
                <a:lnTo>
                  <a:pt x="98806" y="183642"/>
                </a:lnTo>
                <a:lnTo>
                  <a:pt x="93852" y="181483"/>
                </a:lnTo>
                <a:lnTo>
                  <a:pt x="88010" y="180467"/>
                </a:lnTo>
                <a:lnTo>
                  <a:pt x="81406" y="180467"/>
                </a:lnTo>
                <a:lnTo>
                  <a:pt x="61975" y="180467"/>
                </a:lnTo>
                <a:lnTo>
                  <a:pt x="61975" y="296799"/>
                </a:lnTo>
                <a:lnTo>
                  <a:pt x="61975" y="298450"/>
                </a:lnTo>
                <a:lnTo>
                  <a:pt x="61467" y="299847"/>
                </a:lnTo>
                <a:lnTo>
                  <a:pt x="60451" y="301117"/>
                </a:lnTo>
                <a:lnTo>
                  <a:pt x="59435" y="302260"/>
                </a:lnTo>
                <a:lnTo>
                  <a:pt x="57784" y="303403"/>
                </a:lnTo>
                <a:lnTo>
                  <a:pt x="55371" y="304164"/>
                </a:lnTo>
                <a:lnTo>
                  <a:pt x="53085" y="304926"/>
                </a:lnTo>
                <a:lnTo>
                  <a:pt x="49910" y="305562"/>
                </a:lnTo>
                <a:lnTo>
                  <a:pt x="45973" y="306070"/>
                </a:lnTo>
                <a:lnTo>
                  <a:pt x="42036" y="306450"/>
                </a:lnTo>
                <a:lnTo>
                  <a:pt x="37083" y="306705"/>
                </a:lnTo>
                <a:lnTo>
                  <a:pt x="30860" y="306705"/>
                </a:lnTo>
                <a:lnTo>
                  <a:pt x="24891" y="306705"/>
                </a:lnTo>
                <a:lnTo>
                  <a:pt x="6350" y="304164"/>
                </a:lnTo>
                <a:lnTo>
                  <a:pt x="3936" y="303403"/>
                </a:lnTo>
                <a:lnTo>
                  <a:pt x="2285" y="302260"/>
                </a:lnTo>
                <a:lnTo>
                  <a:pt x="1396" y="301117"/>
                </a:lnTo>
                <a:lnTo>
                  <a:pt x="507" y="299847"/>
                </a:lnTo>
                <a:lnTo>
                  <a:pt x="0" y="298450"/>
                </a:lnTo>
                <a:lnTo>
                  <a:pt x="0" y="296799"/>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9" name="object 9"/>
          <p:cNvSpPr/>
          <p:nvPr/>
        </p:nvSpPr>
        <p:spPr>
          <a:xfrm>
            <a:off x="2736889" y="1029717"/>
            <a:ext cx="233679" cy="306705"/>
          </a:xfrm>
          <a:custGeom>
            <a:avLst/>
            <a:gdLst/>
            <a:ahLst/>
            <a:cxnLst/>
            <a:rect l="l" t="t" r="r" b="b"/>
            <a:pathLst>
              <a:path w="233680" h="306705">
                <a:moveTo>
                  <a:pt x="9194" y="0"/>
                </a:moveTo>
                <a:lnTo>
                  <a:pt x="224370" y="0"/>
                </a:lnTo>
                <a:lnTo>
                  <a:pt x="225767" y="0"/>
                </a:lnTo>
                <a:lnTo>
                  <a:pt x="227037" y="508"/>
                </a:lnTo>
                <a:lnTo>
                  <a:pt x="228180" y="1397"/>
                </a:lnTo>
                <a:lnTo>
                  <a:pt x="229450" y="2286"/>
                </a:lnTo>
                <a:lnTo>
                  <a:pt x="230339" y="3683"/>
                </a:lnTo>
                <a:lnTo>
                  <a:pt x="231228" y="5587"/>
                </a:lnTo>
                <a:lnTo>
                  <a:pt x="231990" y="7620"/>
                </a:lnTo>
                <a:lnTo>
                  <a:pt x="232498" y="10160"/>
                </a:lnTo>
                <a:lnTo>
                  <a:pt x="232879" y="13462"/>
                </a:lnTo>
                <a:lnTo>
                  <a:pt x="233387" y="16763"/>
                </a:lnTo>
                <a:lnTo>
                  <a:pt x="233514" y="20828"/>
                </a:lnTo>
                <a:lnTo>
                  <a:pt x="233514" y="25526"/>
                </a:lnTo>
                <a:lnTo>
                  <a:pt x="233514" y="30099"/>
                </a:lnTo>
                <a:lnTo>
                  <a:pt x="233387" y="34036"/>
                </a:lnTo>
                <a:lnTo>
                  <a:pt x="232879" y="37211"/>
                </a:lnTo>
                <a:lnTo>
                  <a:pt x="232498" y="40386"/>
                </a:lnTo>
                <a:lnTo>
                  <a:pt x="225767" y="50800"/>
                </a:lnTo>
                <a:lnTo>
                  <a:pt x="224370" y="50800"/>
                </a:lnTo>
                <a:lnTo>
                  <a:pt x="147916" y="50800"/>
                </a:lnTo>
                <a:lnTo>
                  <a:pt x="147916" y="296799"/>
                </a:lnTo>
                <a:lnTo>
                  <a:pt x="147916" y="298450"/>
                </a:lnTo>
                <a:lnTo>
                  <a:pt x="147408" y="299847"/>
                </a:lnTo>
                <a:lnTo>
                  <a:pt x="122770" y="306705"/>
                </a:lnTo>
                <a:lnTo>
                  <a:pt x="116801" y="306705"/>
                </a:lnTo>
                <a:lnTo>
                  <a:pt x="110832" y="306705"/>
                </a:lnTo>
                <a:lnTo>
                  <a:pt x="92290" y="304164"/>
                </a:lnTo>
                <a:lnTo>
                  <a:pt x="89877" y="303403"/>
                </a:lnTo>
                <a:lnTo>
                  <a:pt x="88226" y="302260"/>
                </a:lnTo>
                <a:lnTo>
                  <a:pt x="87210" y="301117"/>
                </a:lnTo>
                <a:lnTo>
                  <a:pt x="86194" y="299847"/>
                </a:lnTo>
                <a:lnTo>
                  <a:pt x="85686" y="298450"/>
                </a:lnTo>
                <a:lnTo>
                  <a:pt x="85686" y="296799"/>
                </a:lnTo>
                <a:lnTo>
                  <a:pt x="85686" y="50800"/>
                </a:lnTo>
                <a:lnTo>
                  <a:pt x="9194" y="50800"/>
                </a:lnTo>
                <a:lnTo>
                  <a:pt x="7619" y="50800"/>
                </a:lnTo>
                <a:lnTo>
                  <a:pt x="6286" y="50292"/>
                </a:lnTo>
                <a:lnTo>
                  <a:pt x="5194" y="49403"/>
                </a:lnTo>
                <a:lnTo>
                  <a:pt x="4089" y="48387"/>
                </a:lnTo>
                <a:lnTo>
                  <a:pt x="3149" y="46989"/>
                </a:lnTo>
                <a:lnTo>
                  <a:pt x="2362" y="44958"/>
                </a:lnTo>
                <a:lnTo>
                  <a:pt x="1574" y="43053"/>
                </a:lnTo>
                <a:lnTo>
                  <a:pt x="977" y="40386"/>
                </a:lnTo>
                <a:lnTo>
                  <a:pt x="584" y="37211"/>
                </a:lnTo>
                <a:lnTo>
                  <a:pt x="190" y="34036"/>
                </a:lnTo>
                <a:lnTo>
                  <a:pt x="0" y="30099"/>
                </a:lnTo>
                <a:lnTo>
                  <a:pt x="0" y="25526"/>
                </a:lnTo>
                <a:lnTo>
                  <a:pt x="0" y="20828"/>
                </a:lnTo>
                <a:lnTo>
                  <a:pt x="190" y="16763"/>
                </a:lnTo>
                <a:lnTo>
                  <a:pt x="584" y="13462"/>
                </a:lnTo>
                <a:lnTo>
                  <a:pt x="977" y="10160"/>
                </a:lnTo>
                <a:lnTo>
                  <a:pt x="5194" y="1397"/>
                </a:lnTo>
                <a:lnTo>
                  <a:pt x="6286" y="508"/>
                </a:lnTo>
                <a:lnTo>
                  <a:pt x="7619" y="0"/>
                </a:lnTo>
                <a:lnTo>
                  <a:pt x="9194" y="0"/>
                </a:lnTo>
                <a:close/>
              </a:path>
            </a:pathLst>
          </a:custGeom>
          <a:ln w="3175">
            <a:solidFill>
              <a:srgbClr val="446A1C"/>
            </a:solidFill>
          </a:ln>
        </p:spPr>
        <p:txBody>
          <a:bodyPr wrap="square" lIns="0" tIns="0" rIns="0" bIns="0" rtlCol="0"/>
          <a:lstStyle/>
          <a:p>
            <a:endParaRPr sz="3800"/>
          </a:p>
        </p:txBody>
      </p:sp>
      <p:sp>
        <p:nvSpPr>
          <p:cNvPr id="10" name="object 10"/>
          <p:cNvSpPr/>
          <p:nvPr/>
        </p:nvSpPr>
        <p:spPr>
          <a:xfrm>
            <a:off x="2282686" y="1029717"/>
            <a:ext cx="180975" cy="305435"/>
          </a:xfrm>
          <a:custGeom>
            <a:avLst/>
            <a:gdLst/>
            <a:ahLst/>
            <a:cxnLst/>
            <a:rect l="l" t="t" r="r" b="b"/>
            <a:pathLst>
              <a:path w="180975" h="305434">
                <a:moveTo>
                  <a:pt x="18402" y="0"/>
                </a:moveTo>
                <a:lnTo>
                  <a:pt x="170789" y="0"/>
                </a:lnTo>
                <a:lnTo>
                  <a:pt x="172199" y="0"/>
                </a:lnTo>
                <a:lnTo>
                  <a:pt x="173456" y="508"/>
                </a:lnTo>
                <a:lnTo>
                  <a:pt x="174561" y="1270"/>
                </a:lnTo>
                <a:lnTo>
                  <a:pt x="175666" y="2032"/>
                </a:lnTo>
                <a:lnTo>
                  <a:pt x="176606" y="3429"/>
                </a:lnTo>
                <a:lnTo>
                  <a:pt x="179755" y="19938"/>
                </a:lnTo>
                <a:lnTo>
                  <a:pt x="179755" y="24637"/>
                </a:lnTo>
                <a:lnTo>
                  <a:pt x="179755" y="28956"/>
                </a:lnTo>
                <a:lnTo>
                  <a:pt x="177393" y="43180"/>
                </a:lnTo>
                <a:lnTo>
                  <a:pt x="176606" y="45085"/>
                </a:lnTo>
                <a:lnTo>
                  <a:pt x="175666" y="46482"/>
                </a:lnTo>
                <a:lnTo>
                  <a:pt x="174561" y="47371"/>
                </a:lnTo>
                <a:lnTo>
                  <a:pt x="173456" y="48260"/>
                </a:lnTo>
                <a:lnTo>
                  <a:pt x="172199" y="48641"/>
                </a:lnTo>
                <a:lnTo>
                  <a:pt x="170789" y="48641"/>
                </a:lnTo>
                <a:lnTo>
                  <a:pt x="61798" y="48641"/>
                </a:lnTo>
                <a:lnTo>
                  <a:pt x="61798" y="123189"/>
                </a:lnTo>
                <a:lnTo>
                  <a:pt x="154038" y="123189"/>
                </a:lnTo>
                <a:lnTo>
                  <a:pt x="155448" y="123189"/>
                </a:lnTo>
                <a:lnTo>
                  <a:pt x="156756" y="123571"/>
                </a:lnTo>
                <a:lnTo>
                  <a:pt x="157924" y="124460"/>
                </a:lnTo>
                <a:lnTo>
                  <a:pt x="159105" y="125349"/>
                </a:lnTo>
                <a:lnTo>
                  <a:pt x="163233" y="142621"/>
                </a:lnTo>
                <a:lnTo>
                  <a:pt x="163233" y="147066"/>
                </a:lnTo>
                <a:lnTo>
                  <a:pt x="163233" y="151637"/>
                </a:lnTo>
                <a:lnTo>
                  <a:pt x="160883" y="165481"/>
                </a:lnTo>
                <a:lnTo>
                  <a:pt x="160096" y="167386"/>
                </a:lnTo>
                <a:lnTo>
                  <a:pt x="159105" y="168656"/>
                </a:lnTo>
                <a:lnTo>
                  <a:pt x="157924" y="169418"/>
                </a:lnTo>
                <a:lnTo>
                  <a:pt x="156756" y="170180"/>
                </a:lnTo>
                <a:lnTo>
                  <a:pt x="155448" y="170561"/>
                </a:lnTo>
                <a:lnTo>
                  <a:pt x="154038" y="170561"/>
                </a:lnTo>
                <a:lnTo>
                  <a:pt x="61798" y="170561"/>
                </a:lnTo>
                <a:lnTo>
                  <a:pt x="61798" y="256667"/>
                </a:lnTo>
                <a:lnTo>
                  <a:pt x="171729" y="256667"/>
                </a:lnTo>
                <a:lnTo>
                  <a:pt x="173139" y="256667"/>
                </a:lnTo>
                <a:lnTo>
                  <a:pt x="174447" y="257175"/>
                </a:lnTo>
                <a:lnTo>
                  <a:pt x="175615" y="258063"/>
                </a:lnTo>
                <a:lnTo>
                  <a:pt x="176796" y="258825"/>
                </a:lnTo>
                <a:lnTo>
                  <a:pt x="177787" y="260223"/>
                </a:lnTo>
                <a:lnTo>
                  <a:pt x="178574" y="262128"/>
                </a:lnTo>
                <a:lnTo>
                  <a:pt x="179362" y="264033"/>
                </a:lnTo>
                <a:lnTo>
                  <a:pt x="179946" y="266446"/>
                </a:lnTo>
                <a:lnTo>
                  <a:pt x="180339" y="269621"/>
                </a:lnTo>
                <a:lnTo>
                  <a:pt x="180733" y="272669"/>
                </a:lnTo>
                <a:lnTo>
                  <a:pt x="180924" y="276479"/>
                </a:lnTo>
                <a:lnTo>
                  <a:pt x="180924" y="281050"/>
                </a:lnTo>
                <a:lnTo>
                  <a:pt x="180924" y="285623"/>
                </a:lnTo>
                <a:lnTo>
                  <a:pt x="180733" y="289433"/>
                </a:lnTo>
                <a:lnTo>
                  <a:pt x="180339" y="292481"/>
                </a:lnTo>
                <a:lnTo>
                  <a:pt x="179946" y="295529"/>
                </a:lnTo>
                <a:lnTo>
                  <a:pt x="179362" y="297942"/>
                </a:lnTo>
                <a:lnTo>
                  <a:pt x="178574" y="299847"/>
                </a:lnTo>
                <a:lnTo>
                  <a:pt x="177787" y="301751"/>
                </a:lnTo>
                <a:lnTo>
                  <a:pt x="176796" y="303149"/>
                </a:lnTo>
                <a:lnTo>
                  <a:pt x="175615" y="304038"/>
                </a:lnTo>
                <a:lnTo>
                  <a:pt x="174447" y="304926"/>
                </a:lnTo>
                <a:lnTo>
                  <a:pt x="173139" y="305308"/>
                </a:lnTo>
                <a:lnTo>
                  <a:pt x="171729" y="305308"/>
                </a:lnTo>
                <a:lnTo>
                  <a:pt x="18402" y="305308"/>
                </a:lnTo>
                <a:lnTo>
                  <a:pt x="13208" y="305308"/>
                </a:lnTo>
                <a:lnTo>
                  <a:pt x="8839" y="303784"/>
                </a:lnTo>
                <a:lnTo>
                  <a:pt x="5308" y="300736"/>
                </a:lnTo>
                <a:lnTo>
                  <a:pt x="1765" y="297688"/>
                </a:lnTo>
                <a:lnTo>
                  <a:pt x="0" y="292608"/>
                </a:lnTo>
                <a:lnTo>
                  <a:pt x="0" y="285750"/>
                </a:lnTo>
                <a:lnTo>
                  <a:pt x="0" y="19685"/>
                </a:lnTo>
                <a:lnTo>
                  <a:pt x="0" y="12700"/>
                </a:lnTo>
                <a:lnTo>
                  <a:pt x="1765" y="7747"/>
                </a:lnTo>
                <a:lnTo>
                  <a:pt x="5308" y="4699"/>
                </a:lnTo>
                <a:lnTo>
                  <a:pt x="8839" y="1650"/>
                </a:lnTo>
                <a:lnTo>
                  <a:pt x="13208" y="0"/>
                </a:lnTo>
                <a:lnTo>
                  <a:pt x="18402" y="0"/>
                </a:lnTo>
                <a:close/>
              </a:path>
            </a:pathLst>
          </a:custGeom>
          <a:ln w="3175">
            <a:solidFill>
              <a:srgbClr val="446A1C"/>
            </a:solidFill>
          </a:ln>
        </p:spPr>
        <p:txBody>
          <a:bodyPr wrap="square" lIns="0" tIns="0" rIns="0" bIns="0" rtlCol="0"/>
          <a:lstStyle/>
          <a:p>
            <a:endParaRPr sz="3800"/>
          </a:p>
        </p:txBody>
      </p:sp>
      <p:sp>
        <p:nvSpPr>
          <p:cNvPr id="11" name="object 11"/>
          <p:cNvSpPr/>
          <p:nvPr/>
        </p:nvSpPr>
        <p:spPr>
          <a:xfrm>
            <a:off x="2060181" y="1029717"/>
            <a:ext cx="171450" cy="306705"/>
          </a:xfrm>
          <a:custGeom>
            <a:avLst/>
            <a:gdLst/>
            <a:ahLst/>
            <a:cxnLst/>
            <a:rect l="l" t="t" r="r" b="b"/>
            <a:pathLst>
              <a:path w="171450" h="306705">
                <a:moveTo>
                  <a:pt x="18402" y="0"/>
                </a:moveTo>
                <a:lnTo>
                  <a:pt x="162051" y="0"/>
                </a:lnTo>
                <a:lnTo>
                  <a:pt x="163474" y="0"/>
                </a:lnTo>
                <a:lnTo>
                  <a:pt x="164731" y="508"/>
                </a:lnTo>
                <a:lnTo>
                  <a:pt x="170662" y="13462"/>
                </a:lnTo>
                <a:lnTo>
                  <a:pt x="171056" y="16763"/>
                </a:lnTo>
                <a:lnTo>
                  <a:pt x="171259" y="20828"/>
                </a:lnTo>
                <a:lnTo>
                  <a:pt x="171259" y="25526"/>
                </a:lnTo>
                <a:lnTo>
                  <a:pt x="171259" y="30225"/>
                </a:lnTo>
                <a:lnTo>
                  <a:pt x="171056" y="34289"/>
                </a:lnTo>
                <a:lnTo>
                  <a:pt x="170662" y="37464"/>
                </a:lnTo>
                <a:lnTo>
                  <a:pt x="170268" y="40639"/>
                </a:lnTo>
                <a:lnTo>
                  <a:pt x="169646" y="43180"/>
                </a:lnTo>
                <a:lnTo>
                  <a:pt x="168783" y="45085"/>
                </a:lnTo>
                <a:lnTo>
                  <a:pt x="167919" y="46989"/>
                </a:lnTo>
                <a:lnTo>
                  <a:pt x="166928" y="48387"/>
                </a:lnTo>
                <a:lnTo>
                  <a:pt x="165836" y="49403"/>
                </a:lnTo>
                <a:lnTo>
                  <a:pt x="164731" y="50292"/>
                </a:lnTo>
                <a:lnTo>
                  <a:pt x="163474" y="50800"/>
                </a:lnTo>
                <a:lnTo>
                  <a:pt x="162051" y="50800"/>
                </a:lnTo>
                <a:lnTo>
                  <a:pt x="62280" y="50800"/>
                </a:lnTo>
                <a:lnTo>
                  <a:pt x="62280" y="132842"/>
                </a:lnTo>
                <a:lnTo>
                  <a:pt x="155930" y="132842"/>
                </a:lnTo>
                <a:lnTo>
                  <a:pt x="157340" y="132842"/>
                </a:lnTo>
                <a:lnTo>
                  <a:pt x="158597" y="133223"/>
                </a:lnTo>
                <a:lnTo>
                  <a:pt x="159702" y="134112"/>
                </a:lnTo>
                <a:lnTo>
                  <a:pt x="160794" y="134874"/>
                </a:lnTo>
                <a:lnTo>
                  <a:pt x="164528" y="145669"/>
                </a:lnTo>
                <a:lnTo>
                  <a:pt x="164922" y="148717"/>
                </a:lnTo>
                <a:lnTo>
                  <a:pt x="165125" y="152654"/>
                </a:lnTo>
                <a:lnTo>
                  <a:pt x="165125" y="157353"/>
                </a:lnTo>
                <a:lnTo>
                  <a:pt x="165125" y="162179"/>
                </a:lnTo>
                <a:lnTo>
                  <a:pt x="164922" y="166116"/>
                </a:lnTo>
                <a:lnTo>
                  <a:pt x="164528" y="169163"/>
                </a:lnTo>
                <a:lnTo>
                  <a:pt x="164147" y="172338"/>
                </a:lnTo>
                <a:lnTo>
                  <a:pt x="157340" y="182625"/>
                </a:lnTo>
                <a:lnTo>
                  <a:pt x="155930" y="182625"/>
                </a:lnTo>
                <a:lnTo>
                  <a:pt x="62280" y="182625"/>
                </a:lnTo>
                <a:lnTo>
                  <a:pt x="62280" y="296291"/>
                </a:lnTo>
                <a:lnTo>
                  <a:pt x="62280" y="298069"/>
                </a:lnTo>
                <a:lnTo>
                  <a:pt x="61798" y="299593"/>
                </a:lnTo>
                <a:lnTo>
                  <a:pt x="60858" y="300863"/>
                </a:lnTo>
                <a:lnTo>
                  <a:pt x="59918" y="302133"/>
                </a:lnTo>
                <a:lnTo>
                  <a:pt x="58229" y="303149"/>
                </a:lnTo>
                <a:lnTo>
                  <a:pt x="55791" y="304038"/>
                </a:lnTo>
                <a:lnTo>
                  <a:pt x="53352" y="304926"/>
                </a:lnTo>
                <a:lnTo>
                  <a:pt x="50164" y="305562"/>
                </a:lnTo>
                <a:lnTo>
                  <a:pt x="46240" y="306070"/>
                </a:lnTo>
                <a:lnTo>
                  <a:pt x="42303" y="306450"/>
                </a:lnTo>
                <a:lnTo>
                  <a:pt x="37274" y="306705"/>
                </a:lnTo>
                <a:lnTo>
                  <a:pt x="31140" y="306705"/>
                </a:lnTo>
                <a:lnTo>
                  <a:pt x="25158" y="306705"/>
                </a:lnTo>
                <a:lnTo>
                  <a:pt x="6603" y="304038"/>
                </a:lnTo>
                <a:lnTo>
                  <a:pt x="4241" y="303149"/>
                </a:lnTo>
                <a:lnTo>
                  <a:pt x="2552" y="302133"/>
                </a:lnTo>
                <a:lnTo>
                  <a:pt x="1536" y="300863"/>
                </a:lnTo>
                <a:lnTo>
                  <a:pt x="507" y="299593"/>
                </a:lnTo>
                <a:lnTo>
                  <a:pt x="0" y="298069"/>
                </a:lnTo>
                <a:lnTo>
                  <a:pt x="0" y="296291"/>
                </a:lnTo>
                <a:lnTo>
                  <a:pt x="0" y="19685"/>
                </a:lnTo>
                <a:lnTo>
                  <a:pt x="0" y="12700"/>
                </a:lnTo>
                <a:lnTo>
                  <a:pt x="1765" y="7747"/>
                </a:lnTo>
                <a:lnTo>
                  <a:pt x="5308" y="4699"/>
                </a:lnTo>
                <a:lnTo>
                  <a:pt x="8839" y="1650"/>
                </a:lnTo>
                <a:lnTo>
                  <a:pt x="13207" y="0"/>
                </a:lnTo>
                <a:lnTo>
                  <a:pt x="18402" y="0"/>
                </a:lnTo>
                <a:close/>
              </a:path>
            </a:pathLst>
          </a:custGeom>
          <a:ln w="3175">
            <a:solidFill>
              <a:srgbClr val="446A1C"/>
            </a:solidFill>
          </a:ln>
        </p:spPr>
        <p:txBody>
          <a:bodyPr wrap="square" lIns="0" tIns="0" rIns="0" bIns="0" rtlCol="0"/>
          <a:lstStyle/>
          <a:p>
            <a:endParaRPr sz="3800"/>
          </a:p>
        </p:txBody>
      </p:sp>
      <p:sp>
        <p:nvSpPr>
          <p:cNvPr id="12" name="object 12"/>
          <p:cNvSpPr/>
          <p:nvPr/>
        </p:nvSpPr>
        <p:spPr>
          <a:xfrm>
            <a:off x="3006345" y="1028319"/>
            <a:ext cx="249554" cy="312420"/>
          </a:xfrm>
          <a:custGeom>
            <a:avLst/>
            <a:gdLst/>
            <a:ahLst/>
            <a:cxnLst/>
            <a:rect l="l" t="t" r="r" b="b"/>
            <a:pathLst>
              <a:path w="249555" h="312419">
                <a:moveTo>
                  <a:pt x="31115" y="0"/>
                </a:moveTo>
                <a:lnTo>
                  <a:pt x="37084" y="0"/>
                </a:lnTo>
                <a:lnTo>
                  <a:pt x="42037" y="253"/>
                </a:lnTo>
                <a:lnTo>
                  <a:pt x="60452" y="5714"/>
                </a:lnTo>
                <a:lnTo>
                  <a:pt x="61594" y="6984"/>
                </a:lnTo>
                <a:lnTo>
                  <a:pt x="62103" y="8381"/>
                </a:lnTo>
                <a:lnTo>
                  <a:pt x="62103" y="9905"/>
                </a:lnTo>
                <a:lnTo>
                  <a:pt x="62103" y="190118"/>
                </a:lnTo>
                <a:lnTo>
                  <a:pt x="68998" y="227996"/>
                </a:lnTo>
                <a:lnTo>
                  <a:pt x="99440" y="256793"/>
                </a:lnTo>
                <a:lnTo>
                  <a:pt x="125475" y="261238"/>
                </a:lnTo>
                <a:lnTo>
                  <a:pt x="132617" y="260953"/>
                </a:lnTo>
                <a:lnTo>
                  <a:pt x="171323" y="243585"/>
                </a:lnTo>
                <a:lnTo>
                  <a:pt x="187696" y="201481"/>
                </a:lnTo>
                <a:lnTo>
                  <a:pt x="187960" y="193675"/>
                </a:lnTo>
                <a:lnTo>
                  <a:pt x="187960" y="9905"/>
                </a:lnTo>
                <a:lnTo>
                  <a:pt x="187960" y="8381"/>
                </a:lnTo>
                <a:lnTo>
                  <a:pt x="188468" y="6984"/>
                </a:lnTo>
                <a:lnTo>
                  <a:pt x="189483" y="5714"/>
                </a:lnTo>
                <a:lnTo>
                  <a:pt x="190373" y="4444"/>
                </a:lnTo>
                <a:lnTo>
                  <a:pt x="192024" y="3428"/>
                </a:lnTo>
                <a:lnTo>
                  <a:pt x="194437" y="2666"/>
                </a:lnTo>
                <a:lnTo>
                  <a:pt x="196723" y="1904"/>
                </a:lnTo>
                <a:lnTo>
                  <a:pt x="199898" y="1269"/>
                </a:lnTo>
                <a:lnTo>
                  <a:pt x="203962" y="761"/>
                </a:lnTo>
                <a:lnTo>
                  <a:pt x="207899" y="253"/>
                </a:lnTo>
                <a:lnTo>
                  <a:pt x="212979" y="0"/>
                </a:lnTo>
                <a:lnTo>
                  <a:pt x="218948" y="0"/>
                </a:lnTo>
                <a:lnTo>
                  <a:pt x="224917" y="0"/>
                </a:lnTo>
                <a:lnTo>
                  <a:pt x="242950" y="2666"/>
                </a:lnTo>
                <a:lnTo>
                  <a:pt x="245363" y="3428"/>
                </a:lnTo>
                <a:lnTo>
                  <a:pt x="247014" y="4444"/>
                </a:lnTo>
                <a:lnTo>
                  <a:pt x="247904" y="5714"/>
                </a:lnTo>
                <a:lnTo>
                  <a:pt x="248919" y="6984"/>
                </a:lnTo>
                <a:lnTo>
                  <a:pt x="249300" y="8381"/>
                </a:lnTo>
                <a:lnTo>
                  <a:pt x="249300" y="9905"/>
                </a:lnTo>
                <a:lnTo>
                  <a:pt x="249300" y="193039"/>
                </a:lnTo>
                <a:lnTo>
                  <a:pt x="244693" y="231776"/>
                </a:lnTo>
                <a:lnTo>
                  <a:pt x="224311" y="272672"/>
                </a:lnTo>
                <a:lnTo>
                  <a:pt x="188499" y="299638"/>
                </a:lnTo>
                <a:lnTo>
                  <a:pt x="151812" y="310165"/>
                </a:lnTo>
                <a:lnTo>
                  <a:pt x="122936" y="312165"/>
                </a:lnTo>
                <a:lnTo>
                  <a:pt x="108912" y="311713"/>
                </a:lnTo>
                <a:lnTo>
                  <a:pt x="71247" y="304926"/>
                </a:lnTo>
                <a:lnTo>
                  <a:pt x="32512" y="283082"/>
                </a:lnTo>
                <a:lnTo>
                  <a:pt x="8381" y="246633"/>
                </a:lnTo>
                <a:lnTo>
                  <a:pt x="0" y="195579"/>
                </a:lnTo>
                <a:lnTo>
                  <a:pt x="0" y="9905"/>
                </a:lnTo>
                <a:lnTo>
                  <a:pt x="0" y="8381"/>
                </a:lnTo>
                <a:lnTo>
                  <a:pt x="6477" y="2666"/>
                </a:lnTo>
                <a:lnTo>
                  <a:pt x="8890" y="1904"/>
                </a:lnTo>
                <a:lnTo>
                  <a:pt x="12065" y="1269"/>
                </a:lnTo>
                <a:lnTo>
                  <a:pt x="16002" y="761"/>
                </a:lnTo>
                <a:lnTo>
                  <a:pt x="19939" y="253"/>
                </a:lnTo>
                <a:lnTo>
                  <a:pt x="25018" y="0"/>
                </a:lnTo>
                <a:lnTo>
                  <a:pt x="31115" y="0"/>
                </a:lnTo>
                <a:close/>
              </a:path>
            </a:pathLst>
          </a:custGeom>
          <a:ln w="3175">
            <a:solidFill>
              <a:srgbClr val="446A1C"/>
            </a:solidFill>
          </a:ln>
        </p:spPr>
        <p:txBody>
          <a:bodyPr wrap="square" lIns="0" tIns="0" rIns="0" bIns="0" rtlCol="0"/>
          <a:lstStyle/>
          <a:p>
            <a:endParaRPr sz="3800"/>
          </a:p>
        </p:txBody>
      </p:sp>
      <p:sp>
        <p:nvSpPr>
          <p:cNvPr id="13" name="object 13"/>
          <p:cNvSpPr/>
          <p:nvPr/>
        </p:nvSpPr>
        <p:spPr>
          <a:xfrm>
            <a:off x="2485212" y="1028319"/>
            <a:ext cx="281940" cy="308610"/>
          </a:xfrm>
          <a:custGeom>
            <a:avLst/>
            <a:gdLst/>
            <a:ahLst/>
            <a:cxnLst/>
            <a:rect l="l" t="t" r="r" b="b"/>
            <a:pathLst>
              <a:path w="281940" h="308609">
                <a:moveTo>
                  <a:pt x="138226" y="0"/>
                </a:moveTo>
                <a:lnTo>
                  <a:pt x="147510" y="0"/>
                </a:lnTo>
                <a:lnTo>
                  <a:pt x="154901" y="126"/>
                </a:lnTo>
                <a:lnTo>
                  <a:pt x="160400" y="380"/>
                </a:lnTo>
                <a:lnTo>
                  <a:pt x="165912" y="634"/>
                </a:lnTo>
                <a:lnTo>
                  <a:pt x="179870" y="5968"/>
                </a:lnTo>
                <a:lnTo>
                  <a:pt x="181203" y="7619"/>
                </a:lnTo>
                <a:lnTo>
                  <a:pt x="182346" y="10032"/>
                </a:lnTo>
                <a:lnTo>
                  <a:pt x="183286" y="13080"/>
                </a:lnTo>
                <a:lnTo>
                  <a:pt x="277647" y="283590"/>
                </a:lnTo>
                <a:lnTo>
                  <a:pt x="279526" y="289305"/>
                </a:lnTo>
                <a:lnTo>
                  <a:pt x="280708" y="293750"/>
                </a:lnTo>
                <a:lnTo>
                  <a:pt x="281177" y="297052"/>
                </a:lnTo>
                <a:lnTo>
                  <a:pt x="281647" y="300354"/>
                </a:lnTo>
                <a:lnTo>
                  <a:pt x="270090" y="307466"/>
                </a:lnTo>
                <a:lnTo>
                  <a:pt x="265696" y="307975"/>
                </a:lnTo>
                <a:lnTo>
                  <a:pt x="259638" y="308101"/>
                </a:lnTo>
                <a:lnTo>
                  <a:pt x="251929" y="308101"/>
                </a:lnTo>
                <a:lnTo>
                  <a:pt x="243916" y="308101"/>
                </a:lnTo>
                <a:lnTo>
                  <a:pt x="237655" y="307975"/>
                </a:lnTo>
                <a:lnTo>
                  <a:pt x="233172" y="307720"/>
                </a:lnTo>
                <a:lnTo>
                  <a:pt x="228688" y="307466"/>
                </a:lnTo>
                <a:lnTo>
                  <a:pt x="225272" y="307085"/>
                </a:lnTo>
                <a:lnTo>
                  <a:pt x="222910" y="306323"/>
                </a:lnTo>
                <a:lnTo>
                  <a:pt x="220560" y="305688"/>
                </a:lnTo>
                <a:lnTo>
                  <a:pt x="215607" y="298450"/>
                </a:lnTo>
                <a:lnTo>
                  <a:pt x="195084" y="237108"/>
                </a:lnTo>
                <a:lnTo>
                  <a:pt x="80441" y="237108"/>
                </a:lnTo>
                <a:lnTo>
                  <a:pt x="61099" y="296798"/>
                </a:lnTo>
                <a:lnTo>
                  <a:pt x="60464" y="298957"/>
                </a:lnTo>
                <a:lnTo>
                  <a:pt x="59639" y="300863"/>
                </a:lnTo>
                <a:lnTo>
                  <a:pt x="58610" y="302386"/>
                </a:lnTo>
                <a:lnTo>
                  <a:pt x="57594" y="303783"/>
                </a:lnTo>
                <a:lnTo>
                  <a:pt x="55943" y="305053"/>
                </a:lnTo>
                <a:lnTo>
                  <a:pt x="53657" y="305815"/>
                </a:lnTo>
                <a:lnTo>
                  <a:pt x="51384" y="306704"/>
                </a:lnTo>
                <a:lnTo>
                  <a:pt x="48158" y="307339"/>
                </a:lnTo>
                <a:lnTo>
                  <a:pt x="43992" y="307593"/>
                </a:lnTo>
                <a:lnTo>
                  <a:pt x="39827" y="307975"/>
                </a:lnTo>
                <a:lnTo>
                  <a:pt x="34353" y="308101"/>
                </a:lnTo>
                <a:lnTo>
                  <a:pt x="27597" y="308101"/>
                </a:lnTo>
                <a:lnTo>
                  <a:pt x="20358" y="308101"/>
                </a:lnTo>
                <a:lnTo>
                  <a:pt x="0" y="299592"/>
                </a:lnTo>
                <a:lnTo>
                  <a:pt x="469" y="296290"/>
                </a:lnTo>
                <a:lnTo>
                  <a:pt x="98132" y="12318"/>
                </a:lnTo>
                <a:lnTo>
                  <a:pt x="101434" y="5841"/>
                </a:lnTo>
                <a:lnTo>
                  <a:pt x="102692" y="4190"/>
                </a:lnTo>
                <a:lnTo>
                  <a:pt x="118884" y="380"/>
                </a:lnTo>
                <a:lnTo>
                  <a:pt x="123761" y="126"/>
                </a:lnTo>
                <a:lnTo>
                  <a:pt x="130213" y="0"/>
                </a:lnTo>
                <a:lnTo>
                  <a:pt x="138226" y="0"/>
                </a:lnTo>
                <a:close/>
              </a:path>
            </a:pathLst>
          </a:custGeom>
          <a:ln w="3175">
            <a:solidFill>
              <a:srgbClr val="446A1C"/>
            </a:solidFill>
          </a:ln>
        </p:spPr>
        <p:txBody>
          <a:bodyPr wrap="square" lIns="0" tIns="0" rIns="0" bIns="0" rtlCol="0"/>
          <a:lstStyle/>
          <a:p>
            <a:endParaRPr sz="3800"/>
          </a:p>
        </p:txBody>
      </p:sp>
      <p:sp>
        <p:nvSpPr>
          <p:cNvPr id="14" name="object 14"/>
          <p:cNvSpPr/>
          <p:nvPr/>
        </p:nvSpPr>
        <p:spPr>
          <a:xfrm>
            <a:off x="4145915" y="1024382"/>
            <a:ext cx="288925" cy="316230"/>
          </a:xfrm>
          <a:custGeom>
            <a:avLst/>
            <a:gdLst/>
            <a:ahLst/>
            <a:cxnLst/>
            <a:rect l="l" t="t" r="r" b="b"/>
            <a:pathLst>
              <a:path w="288925" h="316230">
                <a:moveTo>
                  <a:pt x="147320" y="0"/>
                </a:moveTo>
                <a:lnTo>
                  <a:pt x="194790" y="5143"/>
                </a:lnTo>
                <a:lnTo>
                  <a:pt x="232949" y="20875"/>
                </a:lnTo>
                <a:lnTo>
                  <a:pt x="261314" y="47630"/>
                </a:lnTo>
                <a:lnTo>
                  <a:pt x="279781" y="85725"/>
                </a:lnTo>
                <a:lnTo>
                  <a:pt x="288353" y="135284"/>
                </a:lnTo>
                <a:lnTo>
                  <a:pt x="288925" y="154431"/>
                </a:lnTo>
                <a:lnTo>
                  <a:pt x="288331" y="172960"/>
                </a:lnTo>
                <a:lnTo>
                  <a:pt x="279527" y="222376"/>
                </a:lnTo>
                <a:lnTo>
                  <a:pt x="260149" y="262274"/>
                </a:lnTo>
                <a:lnTo>
                  <a:pt x="230584" y="291655"/>
                </a:lnTo>
                <a:lnTo>
                  <a:pt x="190970" y="309887"/>
                </a:lnTo>
                <a:lnTo>
                  <a:pt x="141732" y="316102"/>
                </a:lnTo>
                <a:lnTo>
                  <a:pt x="124489" y="315509"/>
                </a:lnTo>
                <a:lnTo>
                  <a:pt x="79502" y="306704"/>
                </a:lnTo>
                <a:lnTo>
                  <a:pt x="44711" y="287291"/>
                </a:lnTo>
                <a:lnTo>
                  <a:pt x="19843" y="256635"/>
                </a:lnTo>
                <a:lnTo>
                  <a:pt x="4929" y="214310"/>
                </a:lnTo>
                <a:lnTo>
                  <a:pt x="0" y="159892"/>
                </a:lnTo>
                <a:lnTo>
                  <a:pt x="575" y="141866"/>
                </a:lnTo>
                <a:lnTo>
                  <a:pt x="9398" y="93217"/>
                </a:lnTo>
                <a:lnTo>
                  <a:pt x="28703" y="53855"/>
                </a:lnTo>
                <a:lnTo>
                  <a:pt x="58324" y="24558"/>
                </a:lnTo>
                <a:lnTo>
                  <a:pt x="97849" y="6215"/>
                </a:lnTo>
                <a:lnTo>
                  <a:pt x="147320" y="0"/>
                </a:lnTo>
                <a:close/>
              </a:path>
            </a:pathLst>
          </a:custGeom>
          <a:ln w="3175">
            <a:solidFill>
              <a:srgbClr val="446A1C"/>
            </a:solidFill>
          </a:ln>
        </p:spPr>
        <p:txBody>
          <a:bodyPr wrap="square" lIns="0" tIns="0" rIns="0" bIns="0" rtlCol="0"/>
          <a:lstStyle/>
          <a:p>
            <a:endParaRPr sz="3800"/>
          </a:p>
        </p:txBody>
      </p:sp>
      <p:sp>
        <p:nvSpPr>
          <p:cNvPr id="15" name="object 15"/>
          <p:cNvSpPr/>
          <p:nvPr/>
        </p:nvSpPr>
        <p:spPr>
          <a:xfrm>
            <a:off x="3806571" y="1024382"/>
            <a:ext cx="199390" cy="316230"/>
          </a:xfrm>
          <a:custGeom>
            <a:avLst/>
            <a:gdLst/>
            <a:ahLst/>
            <a:cxnLst/>
            <a:rect l="l" t="t" r="r" b="b"/>
            <a:pathLst>
              <a:path w="199389" h="316230">
                <a:moveTo>
                  <a:pt x="107568" y="0"/>
                </a:moveTo>
                <a:lnTo>
                  <a:pt x="114808" y="0"/>
                </a:lnTo>
                <a:lnTo>
                  <a:pt x="122047" y="507"/>
                </a:lnTo>
                <a:lnTo>
                  <a:pt x="129286" y="1650"/>
                </a:lnTo>
                <a:lnTo>
                  <a:pt x="136525" y="2666"/>
                </a:lnTo>
                <a:lnTo>
                  <a:pt x="174371" y="16763"/>
                </a:lnTo>
                <a:lnTo>
                  <a:pt x="176022" y="18414"/>
                </a:lnTo>
                <a:lnTo>
                  <a:pt x="177546" y="19938"/>
                </a:lnTo>
                <a:lnTo>
                  <a:pt x="180594" y="26796"/>
                </a:lnTo>
                <a:lnTo>
                  <a:pt x="180975" y="28575"/>
                </a:lnTo>
                <a:lnTo>
                  <a:pt x="181229" y="30860"/>
                </a:lnTo>
                <a:lnTo>
                  <a:pt x="181356" y="33527"/>
                </a:lnTo>
                <a:lnTo>
                  <a:pt x="181610" y="36321"/>
                </a:lnTo>
                <a:lnTo>
                  <a:pt x="181610" y="39750"/>
                </a:lnTo>
                <a:lnTo>
                  <a:pt x="181610" y="43814"/>
                </a:lnTo>
                <a:lnTo>
                  <a:pt x="181610" y="48387"/>
                </a:lnTo>
                <a:lnTo>
                  <a:pt x="181483" y="52323"/>
                </a:lnTo>
                <a:lnTo>
                  <a:pt x="181229" y="55371"/>
                </a:lnTo>
                <a:lnTo>
                  <a:pt x="181102" y="58546"/>
                </a:lnTo>
                <a:lnTo>
                  <a:pt x="180594" y="61087"/>
                </a:lnTo>
                <a:lnTo>
                  <a:pt x="175387" y="69087"/>
                </a:lnTo>
                <a:lnTo>
                  <a:pt x="173609" y="69087"/>
                </a:lnTo>
                <a:lnTo>
                  <a:pt x="171831" y="69087"/>
                </a:lnTo>
                <a:lnTo>
                  <a:pt x="169164" y="67944"/>
                </a:lnTo>
                <a:lnTo>
                  <a:pt x="165354" y="65785"/>
                </a:lnTo>
                <a:lnTo>
                  <a:pt x="161544" y="63626"/>
                </a:lnTo>
                <a:lnTo>
                  <a:pt x="132334" y="51562"/>
                </a:lnTo>
                <a:lnTo>
                  <a:pt x="125095" y="49402"/>
                </a:lnTo>
                <a:lnTo>
                  <a:pt x="117221" y="48387"/>
                </a:lnTo>
                <a:lnTo>
                  <a:pt x="108458" y="48387"/>
                </a:lnTo>
                <a:lnTo>
                  <a:pt x="101727" y="48387"/>
                </a:lnTo>
                <a:lnTo>
                  <a:pt x="78231" y="57657"/>
                </a:lnTo>
                <a:lnTo>
                  <a:pt x="74803" y="60578"/>
                </a:lnTo>
                <a:lnTo>
                  <a:pt x="72262" y="64007"/>
                </a:lnTo>
                <a:lnTo>
                  <a:pt x="70612" y="68198"/>
                </a:lnTo>
                <a:lnTo>
                  <a:pt x="68961" y="72262"/>
                </a:lnTo>
                <a:lnTo>
                  <a:pt x="68199" y="76580"/>
                </a:lnTo>
                <a:lnTo>
                  <a:pt x="68199" y="81152"/>
                </a:lnTo>
                <a:lnTo>
                  <a:pt x="68199" y="87883"/>
                </a:lnTo>
                <a:lnTo>
                  <a:pt x="94742" y="115696"/>
                </a:lnTo>
                <a:lnTo>
                  <a:pt x="115657" y="125333"/>
                </a:lnTo>
                <a:lnTo>
                  <a:pt x="121634" y="127952"/>
                </a:lnTo>
                <a:lnTo>
                  <a:pt x="157861" y="146303"/>
                </a:lnTo>
                <a:lnTo>
                  <a:pt x="187102" y="174482"/>
                </a:lnTo>
                <a:lnTo>
                  <a:pt x="199390" y="219075"/>
                </a:lnTo>
                <a:lnTo>
                  <a:pt x="198820" y="230772"/>
                </a:lnTo>
                <a:lnTo>
                  <a:pt x="185493" y="270053"/>
                </a:lnTo>
                <a:lnTo>
                  <a:pt x="158089" y="297306"/>
                </a:lnTo>
                <a:lnTo>
                  <a:pt x="119774" y="312620"/>
                </a:lnTo>
                <a:lnTo>
                  <a:pt x="86360" y="316102"/>
                </a:lnTo>
                <a:lnTo>
                  <a:pt x="78597" y="315936"/>
                </a:lnTo>
                <a:lnTo>
                  <a:pt x="40005" y="309625"/>
                </a:lnTo>
                <a:lnTo>
                  <a:pt x="15748" y="299592"/>
                </a:lnTo>
                <a:lnTo>
                  <a:pt x="11049" y="296925"/>
                </a:lnTo>
                <a:lnTo>
                  <a:pt x="7747" y="294513"/>
                </a:lnTo>
                <a:lnTo>
                  <a:pt x="5715" y="292480"/>
                </a:lnTo>
                <a:lnTo>
                  <a:pt x="3556" y="290448"/>
                </a:lnTo>
                <a:lnTo>
                  <a:pt x="2159" y="287527"/>
                </a:lnTo>
                <a:lnTo>
                  <a:pt x="1270" y="283590"/>
                </a:lnTo>
                <a:lnTo>
                  <a:pt x="381" y="279780"/>
                </a:lnTo>
                <a:lnTo>
                  <a:pt x="0" y="274192"/>
                </a:lnTo>
                <a:lnTo>
                  <a:pt x="0" y="266953"/>
                </a:lnTo>
                <a:lnTo>
                  <a:pt x="0" y="262127"/>
                </a:lnTo>
                <a:lnTo>
                  <a:pt x="127" y="258063"/>
                </a:lnTo>
                <a:lnTo>
                  <a:pt x="508" y="254762"/>
                </a:lnTo>
                <a:lnTo>
                  <a:pt x="762" y="251459"/>
                </a:lnTo>
                <a:lnTo>
                  <a:pt x="1270" y="248792"/>
                </a:lnTo>
                <a:lnTo>
                  <a:pt x="2031" y="246760"/>
                </a:lnTo>
                <a:lnTo>
                  <a:pt x="2667" y="244728"/>
                </a:lnTo>
                <a:lnTo>
                  <a:pt x="3683" y="243204"/>
                </a:lnTo>
                <a:lnTo>
                  <a:pt x="4826" y="242315"/>
                </a:lnTo>
                <a:lnTo>
                  <a:pt x="5968" y="241426"/>
                </a:lnTo>
                <a:lnTo>
                  <a:pt x="7366" y="241045"/>
                </a:lnTo>
                <a:lnTo>
                  <a:pt x="9017" y="241045"/>
                </a:lnTo>
                <a:lnTo>
                  <a:pt x="11176" y="241045"/>
                </a:lnTo>
                <a:lnTo>
                  <a:pt x="14224" y="242315"/>
                </a:lnTo>
                <a:lnTo>
                  <a:pt x="18287" y="244982"/>
                </a:lnTo>
                <a:lnTo>
                  <a:pt x="22352" y="247522"/>
                </a:lnTo>
                <a:lnTo>
                  <a:pt x="63075" y="263868"/>
                </a:lnTo>
                <a:lnTo>
                  <a:pt x="86614" y="266064"/>
                </a:lnTo>
                <a:lnTo>
                  <a:pt x="94106" y="266064"/>
                </a:lnTo>
                <a:lnTo>
                  <a:pt x="129412" y="248284"/>
                </a:lnTo>
                <a:lnTo>
                  <a:pt x="131572" y="243458"/>
                </a:lnTo>
                <a:lnTo>
                  <a:pt x="133858" y="238505"/>
                </a:lnTo>
                <a:lnTo>
                  <a:pt x="134874" y="233171"/>
                </a:lnTo>
                <a:lnTo>
                  <a:pt x="134874" y="227075"/>
                </a:lnTo>
                <a:lnTo>
                  <a:pt x="134874" y="220217"/>
                </a:lnTo>
                <a:lnTo>
                  <a:pt x="133096" y="214248"/>
                </a:lnTo>
                <a:lnTo>
                  <a:pt x="129286" y="209295"/>
                </a:lnTo>
                <a:lnTo>
                  <a:pt x="125476" y="204342"/>
                </a:lnTo>
                <a:lnTo>
                  <a:pt x="93853" y="185292"/>
                </a:lnTo>
                <a:lnTo>
                  <a:pt x="88070" y="182695"/>
                </a:lnTo>
                <a:lnTo>
                  <a:pt x="52066" y="165193"/>
                </a:lnTo>
                <a:lnTo>
                  <a:pt x="21296" y="139207"/>
                </a:lnTo>
                <a:lnTo>
                  <a:pt x="5562" y="97202"/>
                </a:lnTo>
                <a:lnTo>
                  <a:pt x="5206" y="88010"/>
                </a:lnTo>
                <a:lnTo>
                  <a:pt x="5709" y="77317"/>
                </a:lnTo>
                <a:lnTo>
                  <a:pt x="22891" y="34194"/>
                </a:lnTo>
                <a:lnTo>
                  <a:pt x="58773" y="8431"/>
                </a:lnTo>
                <a:lnTo>
                  <a:pt x="97214" y="333"/>
                </a:lnTo>
                <a:lnTo>
                  <a:pt x="107568" y="0"/>
                </a:lnTo>
                <a:close/>
              </a:path>
            </a:pathLst>
          </a:custGeom>
          <a:ln w="3175">
            <a:solidFill>
              <a:srgbClr val="446A1C"/>
            </a:solidFill>
          </a:ln>
        </p:spPr>
        <p:txBody>
          <a:bodyPr wrap="square" lIns="0" tIns="0" rIns="0" bIns="0" rtlCol="0"/>
          <a:lstStyle/>
          <a:p>
            <a:endParaRPr sz="3800"/>
          </a:p>
        </p:txBody>
      </p:sp>
      <p:sp>
        <p:nvSpPr>
          <p:cNvPr id="16" name="object 16"/>
          <p:cNvSpPr/>
          <p:nvPr/>
        </p:nvSpPr>
        <p:spPr>
          <a:xfrm>
            <a:off x="4795521" y="1024382"/>
            <a:ext cx="2526665" cy="316102"/>
          </a:xfrm>
          <a:prstGeom prst="rect">
            <a:avLst/>
          </a:prstGeom>
          <a:blipFill>
            <a:blip r:embed="rId5" cstate="print"/>
            <a:stretch>
              <a:fillRect/>
            </a:stretch>
          </a:blipFill>
        </p:spPr>
        <p:txBody>
          <a:bodyPr wrap="square" lIns="0" tIns="0" rIns="0" bIns="0" rtlCol="0"/>
          <a:lstStyle/>
          <a:p>
            <a:endParaRPr sz="3800"/>
          </a:p>
        </p:txBody>
      </p:sp>
      <p:sp>
        <p:nvSpPr>
          <p:cNvPr id="17" name="object 17"/>
          <p:cNvSpPr/>
          <p:nvPr/>
        </p:nvSpPr>
        <p:spPr>
          <a:xfrm>
            <a:off x="5908294" y="1077467"/>
            <a:ext cx="129285" cy="209422"/>
          </a:xfrm>
          <a:prstGeom prst="rect">
            <a:avLst/>
          </a:prstGeom>
          <a:blipFill>
            <a:blip r:embed="rId6" cstate="print"/>
            <a:stretch>
              <a:fillRect/>
            </a:stretch>
          </a:blipFill>
        </p:spPr>
        <p:txBody>
          <a:bodyPr wrap="square" lIns="0" tIns="0" rIns="0" bIns="0" rtlCol="0"/>
          <a:lstStyle/>
          <a:p>
            <a:endParaRPr sz="3800"/>
          </a:p>
        </p:txBody>
      </p:sp>
      <p:sp>
        <p:nvSpPr>
          <p:cNvPr id="18" name="object 18"/>
          <p:cNvSpPr/>
          <p:nvPr/>
        </p:nvSpPr>
        <p:spPr>
          <a:xfrm>
            <a:off x="6213221" y="1076833"/>
            <a:ext cx="83946" cy="105282"/>
          </a:xfrm>
          <a:prstGeom prst="rect">
            <a:avLst/>
          </a:prstGeom>
          <a:blipFill>
            <a:blip r:embed="rId7" cstate="print"/>
            <a:stretch>
              <a:fillRect/>
            </a:stretch>
          </a:blipFill>
        </p:spPr>
        <p:txBody>
          <a:bodyPr wrap="square" lIns="0" tIns="0" rIns="0" bIns="0" rtlCol="0"/>
          <a:lstStyle/>
          <a:p>
            <a:endParaRPr sz="3800"/>
          </a:p>
        </p:txBody>
      </p:sp>
      <p:sp>
        <p:nvSpPr>
          <p:cNvPr id="19" name="object 19"/>
          <p:cNvSpPr/>
          <p:nvPr/>
        </p:nvSpPr>
        <p:spPr>
          <a:xfrm>
            <a:off x="6470777" y="1076326"/>
            <a:ext cx="86233" cy="88391"/>
          </a:xfrm>
          <a:prstGeom prst="rect">
            <a:avLst/>
          </a:prstGeom>
          <a:blipFill>
            <a:blip r:embed="rId3" cstate="print"/>
            <a:stretch>
              <a:fillRect/>
            </a:stretch>
          </a:blipFill>
        </p:spPr>
        <p:txBody>
          <a:bodyPr wrap="square" lIns="0" tIns="0" rIns="0" bIns="0" rtlCol="0"/>
          <a:lstStyle/>
          <a:p>
            <a:endParaRPr sz="3800"/>
          </a:p>
        </p:txBody>
      </p:sp>
      <p:sp>
        <p:nvSpPr>
          <p:cNvPr id="20" name="object 20"/>
          <p:cNvSpPr/>
          <p:nvPr/>
        </p:nvSpPr>
        <p:spPr>
          <a:xfrm>
            <a:off x="5637149" y="1076326"/>
            <a:ext cx="86232" cy="88391"/>
          </a:xfrm>
          <a:prstGeom prst="rect">
            <a:avLst/>
          </a:prstGeom>
          <a:blipFill>
            <a:blip r:embed="rId3" cstate="print"/>
            <a:stretch>
              <a:fillRect/>
            </a:stretch>
          </a:blipFill>
        </p:spPr>
        <p:txBody>
          <a:bodyPr wrap="square" lIns="0" tIns="0" rIns="0" bIns="0" rtlCol="0"/>
          <a:lstStyle/>
          <a:p>
            <a:endParaRPr sz="3800"/>
          </a:p>
        </p:txBody>
      </p:sp>
      <p:sp>
        <p:nvSpPr>
          <p:cNvPr id="21" name="object 21"/>
          <p:cNvSpPr/>
          <p:nvPr/>
        </p:nvSpPr>
        <p:spPr>
          <a:xfrm>
            <a:off x="5299710" y="1074419"/>
            <a:ext cx="160527" cy="215772"/>
          </a:xfrm>
          <a:prstGeom prst="rect">
            <a:avLst/>
          </a:prstGeom>
          <a:blipFill>
            <a:blip r:embed="rId4" cstate="print"/>
            <a:stretch>
              <a:fillRect/>
            </a:stretch>
          </a:blipFill>
        </p:spPr>
        <p:txBody>
          <a:bodyPr wrap="square" lIns="0" tIns="0" rIns="0" bIns="0" rtlCol="0"/>
          <a:lstStyle/>
          <a:p>
            <a:endParaRPr sz="3800"/>
          </a:p>
        </p:txBody>
      </p:sp>
      <p:sp>
        <p:nvSpPr>
          <p:cNvPr id="22" name="object 22"/>
          <p:cNvSpPr/>
          <p:nvPr/>
        </p:nvSpPr>
        <p:spPr>
          <a:xfrm>
            <a:off x="6680072" y="1023492"/>
            <a:ext cx="643001" cy="317880"/>
          </a:xfrm>
          <a:prstGeom prst="rect">
            <a:avLst/>
          </a:prstGeom>
          <a:blipFill>
            <a:blip r:embed="rId8" cstate="print"/>
            <a:stretch>
              <a:fillRect/>
            </a:stretch>
          </a:blipFill>
        </p:spPr>
        <p:txBody>
          <a:bodyPr wrap="square" lIns="0" tIns="0" rIns="0" bIns="0" rtlCol="0"/>
          <a:lstStyle/>
          <a:p>
            <a:endParaRPr sz="3800"/>
          </a:p>
        </p:txBody>
      </p:sp>
      <p:sp>
        <p:nvSpPr>
          <p:cNvPr id="23" name="object 23"/>
          <p:cNvSpPr/>
          <p:nvPr/>
        </p:nvSpPr>
        <p:spPr>
          <a:xfrm>
            <a:off x="6409691" y="1029717"/>
            <a:ext cx="226695" cy="306705"/>
          </a:xfrm>
          <a:custGeom>
            <a:avLst/>
            <a:gdLst/>
            <a:ahLst/>
            <a:cxnLst/>
            <a:rect l="l" t="t" r="r" b="b"/>
            <a:pathLst>
              <a:path w="226695" h="306705">
                <a:moveTo>
                  <a:pt x="18414" y="0"/>
                </a:moveTo>
                <a:lnTo>
                  <a:pt x="97409" y="0"/>
                </a:lnTo>
                <a:lnTo>
                  <a:pt x="105410" y="0"/>
                </a:lnTo>
                <a:lnTo>
                  <a:pt x="112013" y="254"/>
                </a:lnTo>
                <a:lnTo>
                  <a:pt x="156892" y="7741"/>
                </a:lnTo>
                <a:lnTo>
                  <a:pt x="194319" y="32684"/>
                </a:lnTo>
                <a:lnTo>
                  <a:pt x="210339" y="75011"/>
                </a:lnTo>
                <a:lnTo>
                  <a:pt x="210693" y="83820"/>
                </a:lnTo>
                <a:lnTo>
                  <a:pt x="210435" y="91293"/>
                </a:lnTo>
                <a:lnTo>
                  <a:pt x="195325" y="134238"/>
                </a:lnTo>
                <a:lnTo>
                  <a:pt x="164830" y="158083"/>
                </a:lnTo>
                <a:lnTo>
                  <a:pt x="151384" y="163322"/>
                </a:lnTo>
                <a:lnTo>
                  <a:pt x="155956" y="165481"/>
                </a:lnTo>
                <a:lnTo>
                  <a:pt x="175640" y="182753"/>
                </a:lnTo>
                <a:lnTo>
                  <a:pt x="179197" y="187198"/>
                </a:lnTo>
                <a:lnTo>
                  <a:pt x="194818" y="217550"/>
                </a:lnTo>
                <a:lnTo>
                  <a:pt x="220599" y="277749"/>
                </a:lnTo>
                <a:lnTo>
                  <a:pt x="222885" y="283718"/>
                </a:lnTo>
                <a:lnTo>
                  <a:pt x="224536" y="288036"/>
                </a:lnTo>
                <a:lnTo>
                  <a:pt x="225298" y="290830"/>
                </a:lnTo>
                <a:lnTo>
                  <a:pt x="226060" y="293497"/>
                </a:lnTo>
                <a:lnTo>
                  <a:pt x="226440" y="295656"/>
                </a:lnTo>
                <a:lnTo>
                  <a:pt x="226440" y="297307"/>
                </a:lnTo>
                <a:lnTo>
                  <a:pt x="226440" y="298958"/>
                </a:lnTo>
                <a:lnTo>
                  <a:pt x="226187" y="300482"/>
                </a:lnTo>
                <a:lnTo>
                  <a:pt x="225551" y="301625"/>
                </a:lnTo>
                <a:lnTo>
                  <a:pt x="224917" y="302768"/>
                </a:lnTo>
                <a:lnTo>
                  <a:pt x="223393" y="303784"/>
                </a:lnTo>
                <a:lnTo>
                  <a:pt x="220980" y="304546"/>
                </a:lnTo>
                <a:lnTo>
                  <a:pt x="218694" y="305435"/>
                </a:lnTo>
                <a:lnTo>
                  <a:pt x="215137" y="305943"/>
                </a:lnTo>
                <a:lnTo>
                  <a:pt x="210693" y="306197"/>
                </a:lnTo>
                <a:lnTo>
                  <a:pt x="206121" y="306578"/>
                </a:lnTo>
                <a:lnTo>
                  <a:pt x="199898" y="306705"/>
                </a:lnTo>
                <a:lnTo>
                  <a:pt x="192024" y="306705"/>
                </a:lnTo>
                <a:lnTo>
                  <a:pt x="185420" y="306705"/>
                </a:lnTo>
                <a:lnTo>
                  <a:pt x="180086" y="306578"/>
                </a:lnTo>
                <a:lnTo>
                  <a:pt x="176149" y="306197"/>
                </a:lnTo>
                <a:lnTo>
                  <a:pt x="172212" y="305943"/>
                </a:lnTo>
                <a:lnTo>
                  <a:pt x="169163" y="305308"/>
                </a:lnTo>
                <a:lnTo>
                  <a:pt x="166877" y="304419"/>
                </a:lnTo>
                <a:lnTo>
                  <a:pt x="164592" y="303657"/>
                </a:lnTo>
                <a:lnTo>
                  <a:pt x="162940" y="302513"/>
                </a:lnTo>
                <a:lnTo>
                  <a:pt x="162051" y="301117"/>
                </a:lnTo>
                <a:lnTo>
                  <a:pt x="161162" y="299847"/>
                </a:lnTo>
                <a:lnTo>
                  <a:pt x="160274" y="298196"/>
                </a:lnTo>
                <a:lnTo>
                  <a:pt x="159638" y="296291"/>
                </a:lnTo>
                <a:lnTo>
                  <a:pt x="132334" y="228219"/>
                </a:lnTo>
                <a:lnTo>
                  <a:pt x="129032" y="220472"/>
                </a:lnTo>
                <a:lnTo>
                  <a:pt x="125857" y="213613"/>
                </a:lnTo>
                <a:lnTo>
                  <a:pt x="122682" y="207645"/>
                </a:lnTo>
                <a:lnTo>
                  <a:pt x="119507" y="201675"/>
                </a:lnTo>
                <a:lnTo>
                  <a:pt x="98806" y="183642"/>
                </a:lnTo>
                <a:lnTo>
                  <a:pt x="93852" y="181483"/>
                </a:lnTo>
                <a:lnTo>
                  <a:pt x="88011" y="180467"/>
                </a:lnTo>
                <a:lnTo>
                  <a:pt x="81407" y="180467"/>
                </a:lnTo>
                <a:lnTo>
                  <a:pt x="61975" y="180467"/>
                </a:lnTo>
                <a:lnTo>
                  <a:pt x="61975" y="296799"/>
                </a:lnTo>
                <a:lnTo>
                  <a:pt x="61975" y="298450"/>
                </a:lnTo>
                <a:lnTo>
                  <a:pt x="61468" y="299847"/>
                </a:lnTo>
                <a:lnTo>
                  <a:pt x="60451" y="301117"/>
                </a:lnTo>
                <a:lnTo>
                  <a:pt x="59436" y="302260"/>
                </a:lnTo>
                <a:lnTo>
                  <a:pt x="57785" y="303403"/>
                </a:lnTo>
                <a:lnTo>
                  <a:pt x="55372" y="304164"/>
                </a:lnTo>
                <a:lnTo>
                  <a:pt x="53086" y="304926"/>
                </a:lnTo>
                <a:lnTo>
                  <a:pt x="49911" y="305562"/>
                </a:lnTo>
                <a:lnTo>
                  <a:pt x="45974" y="306070"/>
                </a:lnTo>
                <a:lnTo>
                  <a:pt x="42037" y="306450"/>
                </a:lnTo>
                <a:lnTo>
                  <a:pt x="37084" y="306705"/>
                </a:lnTo>
                <a:lnTo>
                  <a:pt x="30861" y="306705"/>
                </a:lnTo>
                <a:lnTo>
                  <a:pt x="24892" y="306705"/>
                </a:lnTo>
                <a:lnTo>
                  <a:pt x="6350" y="304164"/>
                </a:lnTo>
                <a:lnTo>
                  <a:pt x="3937" y="303403"/>
                </a:lnTo>
                <a:lnTo>
                  <a:pt x="2286" y="302260"/>
                </a:lnTo>
                <a:lnTo>
                  <a:pt x="1397" y="301117"/>
                </a:lnTo>
                <a:lnTo>
                  <a:pt x="508" y="299847"/>
                </a:lnTo>
                <a:lnTo>
                  <a:pt x="0" y="298450"/>
                </a:lnTo>
                <a:lnTo>
                  <a:pt x="0" y="296799"/>
                </a:lnTo>
                <a:lnTo>
                  <a:pt x="0" y="19685"/>
                </a:lnTo>
                <a:lnTo>
                  <a:pt x="0" y="12700"/>
                </a:lnTo>
                <a:lnTo>
                  <a:pt x="1777" y="7747"/>
                </a:lnTo>
                <a:lnTo>
                  <a:pt x="5334" y="4699"/>
                </a:lnTo>
                <a:lnTo>
                  <a:pt x="8889" y="1650"/>
                </a:lnTo>
                <a:lnTo>
                  <a:pt x="13208" y="0"/>
                </a:lnTo>
                <a:lnTo>
                  <a:pt x="18414" y="0"/>
                </a:lnTo>
                <a:close/>
              </a:path>
            </a:pathLst>
          </a:custGeom>
          <a:ln w="3175">
            <a:solidFill>
              <a:srgbClr val="446A1C"/>
            </a:solidFill>
          </a:ln>
        </p:spPr>
        <p:txBody>
          <a:bodyPr wrap="square" lIns="0" tIns="0" rIns="0" bIns="0" rtlCol="0"/>
          <a:lstStyle/>
          <a:p>
            <a:endParaRPr sz="3800"/>
          </a:p>
        </p:txBody>
      </p:sp>
      <p:sp>
        <p:nvSpPr>
          <p:cNvPr id="24" name="object 24"/>
          <p:cNvSpPr/>
          <p:nvPr/>
        </p:nvSpPr>
        <p:spPr>
          <a:xfrm>
            <a:off x="6152134" y="1029717"/>
            <a:ext cx="209550" cy="306705"/>
          </a:xfrm>
          <a:custGeom>
            <a:avLst/>
            <a:gdLst/>
            <a:ahLst/>
            <a:cxnLst/>
            <a:rect l="l" t="t" r="r" b="b"/>
            <a:pathLst>
              <a:path w="209550" h="306705">
                <a:moveTo>
                  <a:pt x="20954" y="0"/>
                </a:moveTo>
                <a:lnTo>
                  <a:pt x="92963" y="0"/>
                </a:lnTo>
                <a:lnTo>
                  <a:pt x="100202" y="0"/>
                </a:lnTo>
                <a:lnTo>
                  <a:pt x="107061" y="381"/>
                </a:lnTo>
                <a:lnTo>
                  <a:pt x="113537" y="888"/>
                </a:lnTo>
                <a:lnTo>
                  <a:pt x="120141" y="1397"/>
                </a:lnTo>
                <a:lnTo>
                  <a:pt x="127888" y="2667"/>
                </a:lnTo>
                <a:lnTo>
                  <a:pt x="164718" y="14478"/>
                </a:lnTo>
                <a:lnTo>
                  <a:pt x="197421" y="45100"/>
                </a:lnTo>
                <a:lnTo>
                  <a:pt x="208710" y="83667"/>
                </a:lnTo>
                <a:lnTo>
                  <a:pt x="209041" y="92710"/>
                </a:lnTo>
                <a:lnTo>
                  <a:pt x="208539" y="105209"/>
                </a:lnTo>
                <a:lnTo>
                  <a:pt x="196461" y="147826"/>
                </a:lnTo>
                <a:lnTo>
                  <a:pt x="169529" y="178061"/>
                </a:lnTo>
                <a:lnTo>
                  <a:pt x="128311" y="195371"/>
                </a:lnTo>
                <a:lnTo>
                  <a:pt x="87502" y="199389"/>
                </a:lnTo>
                <a:lnTo>
                  <a:pt x="61975" y="199389"/>
                </a:lnTo>
                <a:lnTo>
                  <a:pt x="61975" y="296799"/>
                </a:lnTo>
                <a:lnTo>
                  <a:pt x="61975" y="298450"/>
                </a:lnTo>
                <a:lnTo>
                  <a:pt x="61467" y="299847"/>
                </a:lnTo>
                <a:lnTo>
                  <a:pt x="60451" y="301117"/>
                </a:lnTo>
                <a:lnTo>
                  <a:pt x="59436" y="302260"/>
                </a:lnTo>
                <a:lnTo>
                  <a:pt x="57785" y="303403"/>
                </a:lnTo>
                <a:lnTo>
                  <a:pt x="55371" y="304164"/>
                </a:lnTo>
                <a:lnTo>
                  <a:pt x="53086" y="304926"/>
                </a:lnTo>
                <a:lnTo>
                  <a:pt x="49911" y="305562"/>
                </a:lnTo>
                <a:lnTo>
                  <a:pt x="45974" y="306070"/>
                </a:lnTo>
                <a:lnTo>
                  <a:pt x="42037" y="306450"/>
                </a:lnTo>
                <a:lnTo>
                  <a:pt x="37083" y="306705"/>
                </a:lnTo>
                <a:lnTo>
                  <a:pt x="30861" y="306705"/>
                </a:lnTo>
                <a:lnTo>
                  <a:pt x="24891" y="306705"/>
                </a:lnTo>
                <a:lnTo>
                  <a:pt x="6350" y="304164"/>
                </a:lnTo>
                <a:lnTo>
                  <a:pt x="3937" y="303403"/>
                </a:lnTo>
                <a:lnTo>
                  <a:pt x="2286" y="302260"/>
                </a:lnTo>
                <a:lnTo>
                  <a:pt x="1396" y="301117"/>
                </a:lnTo>
                <a:lnTo>
                  <a:pt x="507" y="299847"/>
                </a:lnTo>
                <a:lnTo>
                  <a:pt x="0" y="298450"/>
                </a:lnTo>
                <a:lnTo>
                  <a:pt x="0" y="296799"/>
                </a:lnTo>
                <a:lnTo>
                  <a:pt x="0" y="22225"/>
                </a:lnTo>
                <a:lnTo>
                  <a:pt x="0" y="14859"/>
                </a:lnTo>
                <a:lnTo>
                  <a:pt x="1904" y="9271"/>
                </a:lnTo>
                <a:lnTo>
                  <a:pt x="5714" y="5587"/>
                </a:lnTo>
                <a:lnTo>
                  <a:pt x="9651" y="1905"/>
                </a:lnTo>
                <a:lnTo>
                  <a:pt x="14731" y="0"/>
                </a:lnTo>
                <a:lnTo>
                  <a:pt x="20954" y="0"/>
                </a:lnTo>
                <a:close/>
              </a:path>
            </a:pathLst>
          </a:custGeom>
          <a:ln w="3175">
            <a:solidFill>
              <a:srgbClr val="446A1C"/>
            </a:solidFill>
          </a:ln>
        </p:spPr>
        <p:txBody>
          <a:bodyPr wrap="square" lIns="0" tIns="0" rIns="0" bIns="0" rtlCol="0"/>
          <a:lstStyle/>
          <a:p>
            <a:endParaRPr sz="3800"/>
          </a:p>
        </p:txBody>
      </p:sp>
      <p:sp>
        <p:nvSpPr>
          <p:cNvPr id="25" name="object 25"/>
          <p:cNvSpPr/>
          <p:nvPr/>
        </p:nvSpPr>
        <p:spPr>
          <a:xfrm>
            <a:off x="5847334" y="1029717"/>
            <a:ext cx="254000" cy="305435"/>
          </a:xfrm>
          <a:custGeom>
            <a:avLst/>
            <a:gdLst/>
            <a:ahLst/>
            <a:cxnLst/>
            <a:rect l="l" t="t" r="r" b="b"/>
            <a:pathLst>
              <a:path w="254000" h="305434">
                <a:moveTo>
                  <a:pt x="18414" y="0"/>
                </a:moveTo>
                <a:lnTo>
                  <a:pt x="96646" y="0"/>
                </a:lnTo>
                <a:lnTo>
                  <a:pt x="116322" y="615"/>
                </a:lnTo>
                <a:lnTo>
                  <a:pt x="165988" y="9651"/>
                </a:lnTo>
                <a:lnTo>
                  <a:pt x="203529" y="29136"/>
                </a:lnTo>
                <a:lnTo>
                  <a:pt x="230997" y="58912"/>
                </a:lnTo>
                <a:lnTo>
                  <a:pt x="247886" y="98613"/>
                </a:lnTo>
                <a:lnTo>
                  <a:pt x="253618" y="148209"/>
                </a:lnTo>
                <a:lnTo>
                  <a:pt x="252928" y="168423"/>
                </a:lnTo>
                <a:lnTo>
                  <a:pt x="242569" y="220091"/>
                </a:lnTo>
                <a:lnTo>
                  <a:pt x="220763" y="258613"/>
                </a:lnTo>
                <a:lnTo>
                  <a:pt x="188404" y="285099"/>
                </a:lnTo>
                <a:lnTo>
                  <a:pt x="145801" y="300325"/>
                </a:lnTo>
                <a:lnTo>
                  <a:pt x="91312" y="305308"/>
                </a:lnTo>
                <a:lnTo>
                  <a:pt x="18414" y="305308"/>
                </a:lnTo>
                <a:lnTo>
                  <a:pt x="13207" y="305308"/>
                </a:lnTo>
                <a:lnTo>
                  <a:pt x="8889" y="303784"/>
                </a:lnTo>
                <a:lnTo>
                  <a:pt x="5333" y="300736"/>
                </a:lnTo>
                <a:lnTo>
                  <a:pt x="1777" y="297688"/>
                </a:lnTo>
                <a:lnTo>
                  <a:pt x="0" y="292608"/>
                </a:lnTo>
                <a:lnTo>
                  <a:pt x="0" y="285750"/>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26" name="object 26"/>
          <p:cNvSpPr/>
          <p:nvPr/>
        </p:nvSpPr>
        <p:spPr>
          <a:xfrm>
            <a:off x="5576062" y="1029717"/>
            <a:ext cx="226695" cy="306705"/>
          </a:xfrm>
          <a:custGeom>
            <a:avLst/>
            <a:gdLst/>
            <a:ahLst/>
            <a:cxnLst/>
            <a:rect l="l" t="t" r="r" b="b"/>
            <a:pathLst>
              <a:path w="226695" h="306705">
                <a:moveTo>
                  <a:pt x="18414" y="0"/>
                </a:moveTo>
                <a:lnTo>
                  <a:pt x="97409" y="0"/>
                </a:lnTo>
                <a:lnTo>
                  <a:pt x="105410" y="0"/>
                </a:lnTo>
                <a:lnTo>
                  <a:pt x="112013" y="254"/>
                </a:lnTo>
                <a:lnTo>
                  <a:pt x="156892" y="7741"/>
                </a:lnTo>
                <a:lnTo>
                  <a:pt x="194319" y="32684"/>
                </a:lnTo>
                <a:lnTo>
                  <a:pt x="210339" y="75011"/>
                </a:lnTo>
                <a:lnTo>
                  <a:pt x="210692" y="83820"/>
                </a:lnTo>
                <a:lnTo>
                  <a:pt x="210435" y="91293"/>
                </a:lnTo>
                <a:lnTo>
                  <a:pt x="195325" y="134238"/>
                </a:lnTo>
                <a:lnTo>
                  <a:pt x="164830" y="158083"/>
                </a:lnTo>
                <a:lnTo>
                  <a:pt x="151384" y="163322"/>
                </a:lnTo>
                <a:lnTo>
                  <a:pt x="155955" y="165481"/>
                </a:lnTo>
                <a:lnTo>
                  <a:pt x="175640" y="182753"/>
                </a:lnTo>
                <a:lnTo>
                  <a:pt x="179197" y="187198"/>
                </a:lnTo>
                <a:lnTo>
                  <a:pt x="194817" y="217550"/>
                </a:lnTo>
                <a:lnTo>
                  <a:pt x="220599" y="277749"/>
                </a:lnTo>
                <a:lnTo>
                  <a:pt x="222885" y="283718"/>
                </a:lnTo>
                <a:lnTo>
                  <a:pt x="224536" y="288036"/>
                </a:lnTo>
                <a:lnTo>
                  <a:pt x="225298" y="290830"/>
                </a:lnTo>
                <a:lnTo>
                  <a:pt x="226060" y="293497"/>
                </a:lnTo>
                <a:lnTo>
                  <a:pt x="226440" y="295656"/>
                </a:lnTo>
                <a:lnTo>
                  <a:pt x="226440" y="297307"/>
                </a:lnTo>
                <a:lnTo>
                  <a:pt x="226440" y="298958"/>
                </a:lnTo>
                <a:lnTo>
                  <a:pt x="226187" y="300482"/>
                </a:lnTo>
                <a:lnTo>
                  <a:pt x="225551" y="301625"/>
                </a:lnTo>
                <a:lnTo>
                  <a:pt x="224916" y="302768"/>
                </a:lnTo>
                <a:lnTo>
                  <a:pt x="223392" y="303784"/>
                </a:lnTo>
                <a:lnTo>
                  <a:pt x="220979" y="304546"/>
                </a:lnTo>
                <a:lnTo>
                  <a:pt x="218693" y="305435"/>
                </a:lnTo>
                <a:lnTo>
                  <a:pt x="215137" y="305943"/>
                </a:lnTo>
                <a:lnTo>
                  <a:pt x="210692" y="306197"/>
                </a:lnTo>
                <a:lnTo>
                  <a:pt x="206121" y="306578"/>
                </a:lnTo>
                <a:lnTo>
                  <a:pt x="199898" y="306705"/>
                </a:lnTo>
                <a:lnTo>
                  <a:pt x="192024" y="306705"/>
                </a:lnTo>
                <a:lnTo>
                  <a:pt x="185420" y="306705"/>
                </a:lnTo>
                <a:lnTo>
                  <a:pt x="180086" y="306578"/>
                </a:lnTo>
                <a:lnTo>
                  <a:pt x="176149" y="306197"/>
                </a:lnTo>
                <a:lnTo>
                  <a:pt x="172212" y="305943"/>
                </a:lnTo>
                <a:lnTo>
                  <a:pt x="169163" y="305308"/>
                </a:lnTo>
                <a:lnTo>
                  <a:pt x="166877" y="304419"/>
                </a:lnTo>
                <a:lnTo>
                  <a:pt x="164591" y="303657"/>
                </a:lnTo>
                <a:lnTo>
                  <a:pt x="162940" y="302513"/>
                </a:lnTo>
                <a:lnTo>
                  <a:pt x="162051" y="301117"/>
                </a:lnTo>
                <a:lnTo>
                  <a:pt x="161162" y="299847"/>
                </a:lnTo>
                <a:lnTo>
                  <a:pt x="160274" y="298196"/>
                </a:lnTo>
                <a:lnTo>
                  <a:pt x="159638" y="296291"/>
                </a:lnTo>
                <a:lnTo>
                  <a:pt x="132334" y="228219"/>
                </a:lnTo>
                <a:lnTo>
                  <a:pt x="129032" y="220472"/>
                </a:lnTo>
                <a:lnTo>
                  <a:pt x="125857" y="213613"/>
                </a:lnTo>
                <a:lnTo>
                  <a:pt x="122682" y="207645"/>
                </a:lnTo>
                <a:lnTo>
                  <a:pt x="119507" y="201675"/>
                </a:lnTo>
                <a:lnTo>
                  <a:pt x="98805" y="183642"/>
                </a:lnTo>
                <a:lnTo>
                  <a:pt x="93852" y="181483"/>
                </a:lnTo>
                <a:lnTo>
                  <a:pt x="88011" y="180467"/>
                </a:lnTo>
                <a:lnTo>
                  <a:pt x="81407" y="180467"/>
                </a:lnTo>
                <a:lnTo>
                  <a:pt x="61975" y="180467"/>
                </a:lnTo>
                <a:lnTo>
                  <a:pt x="61975" y="296799"/>
                </a:lnTo>
                <a:lnTo>
                  <a:pt x="61975" y="298450"/>
                </a:lnTo>
                <a:lnTo>
                  <a:pt x="61467" y="299847"/>
                </a:lnTo>
                <a:lnTo>
                  <a:pt x="60451" y="301117"/>
                </a:lnTo>
                <a:lnTo>
                  <a:pt x="59436" y="302260"/>
                </a:lnTo>
                <a:lnTo>
                  <a:pt x="57785" y="303403"/>
                </a:lnTo>
                <a:lnTo>
                  <a:pt x="55372" y="304164"/>
                </a:lnTo>
                <a:lnTo>
                  <a:pt x="53086" y="304926"/>
                </a:lnTo>
                <a:lnTo>
                  <a:pt x="49911" y="305562"/>
                </a:lnTo>
                <a:lnTo>
                  <a:pt x="45974" y="306070"/>
                </a:lnTo>
                <a:lnTo>
                  <a:pt x="42037" y="306450"/>
                </a:lnTo>
                <a:lnTo>
                  <a:pt x="37084" y="306705"/>
                </a:lnTo>
                <a:lnTo>
                  <a:pt x="30861" y="306705"/>
                </a:lnTo>
                <a:lnTo>
                  <a:pt x="24891" y="306705"/>
                </a:lnTo>
                <a:lnTo>
                  <a:pt x="6350" y="304164"/>
                </a:lnTo>
                <a:lnTo>
                  <a:pt x="3937" y="303403"/>
                </a:lnTo>
                <a:lnTo>
                  <a:pt x="2286" y="302260"/>
                </a:lnTo>
                <a:lnTo>
                  <a:pt x="1397" y="301117"/>
                </a:lnTo>
                <a:lnTo>
                  <a:pt x="508" y="299847"/>
                </a:lnTo>
                <a:lnTo>
                  <a:pt x="0" y="298450"/>
                </a:lnTo>
                <a:lnTo>
                  <a:pt x="0" y="296799"/>
                </a:lnTo>
                <a:lnTo>
                  <a:pt x="0" y="19685"/>
                </a:lnTo>
                <a:lnTo>
                  <a:pt x="0" y="12700"/>
                </a:lnTo>
                <a:lnTo>
                  <a:pt x="1777" y="7747"/>
                </a:lnTo>
                <a:lnTo>
                  <a:pt x="5334" y="4699"/>
                </a:lnTo>
                <a:lnTo>
                  <a:pt x="8889" y="1650"/>
                </a:lnTo>
                <a:lnTo>
                  <a:pt x="13208" y="0"/>
                </a:lnTo>
                <a:lnTo>
                  <a:pt x="18414" y="0"/>
                </a:lnTo>
                <a:close/>
              </a:path>
            </a:pathLst>
          </a:custGeom>
          <a:ln w="3175">
            <a:solidFill>
              <a:srgbClr val="446A1C"/>
            </a:solidFill>
          </a:ln>
        </p:spPr>
        <p:txBody>
          <a:bodyPr wrap="square" lIns="0" tIns="0" rIns="0" bIns="0" rtlCol="0"/>
          <a:lstStyle/>
          <a:p>
            <a:endParaRPr sz="3800"/>
          </a:p>
        </p:txBody>
      </p:sp>
      <p:sp>
        <p:nvSpPr>
          <p:cNvPr id="27" name="object 27"/>
          <p:cNvSpPr/>
          <p:nvPr/>
        </p:nvSpPr>
        <p:spPr>
          <a:xfrm>
            <a:off x="4795520" y="1028319"/>
            <a:ext cx="417195" cy="308610"/>
          </a:xfrm>
          <a:custGeom>
            <a:avLst/>
            <a:gdLst/>
            <a:ahLst/>
            <a:cxnLst/>
            <a:rect l="l" t="t" r="r" b="b"/>
            <a:pathLst>
              <a:path w="417195" h="308609">
                <a:moveTo>
                  <a:pt x="31368" y="0"/>
                </a:moveTo>
                <a:lnTo>
                  <a:pt x="38734" y="0"/>
                </a:lnTo>
                <a:lnTo>
                  <a:pt x="44576" y="126"/>
                </a:lnTo>
                <a:lnTo>
                  <a:pt x="48894" y="380"/>
                </a:lnTo>
                <a:lnTo>
                  <a:pt x="53212" y="634"/>
                </a:lnTo>
                <a:lnTo>
                  <a:pt x="56514" y="1142"/>
                </a:lnTo>
                <a:lnTo>
                  <a:pt x="58674" y="2031"/>
                </a:lnTo>
                <a:lnTo>
                  <a:pt x="60959" y="2920"/>
                </a:lnTo>
                <a:lnTo>
                  <a:pt x="65150" y="12826"/>
                </a:lnTo>
                <a:lnTo>
                  <a:pt x="118617" y="246506"/>
                </a:lnTo>
                <a:lnTo>
                  <a:pt x="118871" y="246506"/>
                </a:lnTo>
                <a:lnTo>
                  <a:pt x="174497" y="14477"/>
                </a:lnTo>
                <a:lnTo>
                  <a:pt x="175132" y="11429"/>
                </a:lnTo>
                <a:lnTo>
                  <a:pt x="176021" y="9016"/>
                </a:lnTo>
                <a:lnTo>
                  <a:pt x="177037" y="7111"/>
                </a:lnTo>
                <a:lnTo>
                  <a:pt x="178053" y="5206"/>
                </a:lnTo>
                <a:lnTo>
                  <a:pt x="179831" y="3809"/>
                </a:lnTo>
                <a:lnTo>
                  <a:pt x="182244" y="2793"/>
                </a:lnTo>
                <a:lnTo>
                  <a:pt x="184657" y="1777"/>
                </a:lnTo>
                <a:lnTo>
                  <a:pt x="187959" y="1015"/>
                </a:lnTo>
                <a:lnTo>
                  <a:pt x="192277" y="634"/>
                </a:lnTo>
                <a:lnTo>
                  <a:pt x="196468" y="253"/>
                </a:lnTo>
                <a:lnTo>
                  <a:pt x="202183" y="0"/>
                </a:lnTo>
                <a:lnTo>
                  <a:pt x="209168" y="0"/>
                </a:lnTo>
                <a:lnTo>
                  <a:pt x="216788" y="0"/>
                </a:lnTo>
                <a:lnTo>
                  <a:pt x="222757" y="253"/>
                </a:lnTo>
                <a:lnTo>
                  <a:pt x="227202" y="507"/>
                </a:lnTo>
                <a:lnTo>
                  <a:pt x="231775" y="888"/>
                </a:lnTo>
                <a:lnTo>
                  <a:pt x="235203" y="1523"/>
                </a:lnTo>
                <a:lnTo>
                  <a:pt x="237616" y="2539"/>
                </a:lnTo>
                <a:lnTo>
                  <a:pt x="240029" y="3555"/>
                </a:lnTo>
                <a:lnTo>
                  <a:pt x="245490" y="14477"/>
                </a:lnTo>
                <a:lnTo>
                  <a:pt x="303149" y="246506"/>
                </a:lnTo>
                <a:lnTo>
                  <a:pt x="303529" y="246506"/>
                </a:lnTo>
                <a:lnTo>
                  <a:pt x="357124" y="13461"/>
                </a:lnTo>
                <a:lnTo>
                  <a:pt x="357631" y="10921"/>
                </a:lnTo>
                <a:lnTo>
                  <a:pt x="358266" y="8762"/>
                </a:lnTo>
                <a:lnTo>
                  <a:pt x="359028" y="6984"/>
                </a:lnTo>
                <a:lnTo>
                  <a:pt x="359790" y="5206"/>
                </a:lnTo>
                <a:lnTo>
                  <a:pt x="361314" y="3809"/>
                </a:lnTo>
                <a:lnTo>
                  <a:pt x="363474" y="2793"/>
                </a:lnTo>
                <a:lnTo>
                  <a:pt x="365632" y="1777"/>
                </a:lnTo>
                <a:lnTo>
                  <a:pt x="368807" y="1015"/>
                </a:lnTo>
                <a:lnTo>
                  <a:pt x="372871" y="634"/>
                </a:lnTo>
                <a:lnTo>
                  <a:pt x="377063" y="253"/>
                </a:lnTo>
                <a:lnTo>
                  <a:pt x="382777" y="0"/>
                </a:lnTo>
                <a:lnTo>
                  <a:pt x="390143" y="0"/>
                </a:lnTo>
                <a:lnTo>
                  <a:pt x="397128" y="0"/>
                </a:lnTo>
                <a:lnTo>
                  <a:pt x="402463" y="253"/>
                </a:lnTo>
                <a:lnTo>
                  <a:pt x="406272" y="634"/>
                </a:lnTo>
                <a:lnTo>
                  <a:pt x="410209" y="1015"/>
                </a:lnTo>
                <a:lnTo>
                  <a:pt x="413003" y="2031"/>
                </a:lnTo>
                <a:lnTo>
                  <a:pt x="414654" y="3809"/>
                </a:lnTo>
                <a:lnTo>
                  <a:pt x="416432" y="5587"/>
                </a:lnTo>
                <a:lnTo>
                  <a:pt x="417194" y="8127"/>
                </a:lnTo>
                <a:lnTo>
                  <a:pt x="416940" y="11429"/>
                </a:lnTo>
                <a:lnTo>
                  <a:pt x="416687" y="14858"/>
                </a:lnTo>
                <a:lnTo>
                  <a:pt x="344424" y="290956"/>
                </a:lnTo>
                <a:lnTo>
                  <a:pt x="333120" y="305180"/>
                </a:lnTo>
                <a:lnTo>
                  <a:pt x="329818" y="306323"/>
                </a:lnTo>
                <a:lnTo>
                  <a:pt x="325500" y="307085"/>
                </a:lnTo>
                <a:lnTo>
                  <a:pt x="320293" y="307466"/>
                </a:lnTo>
                <a:lnTo>
                  <a:pt x="315087" y="307975"/>
                </a:lnTo>
                <a:lnTo>
                  <a:pt x="308482" y="308101"/>
                </a:lnTo>
                <a:lnTo>
                  <a:pt x="300481" y="308101"/>
                </a:lnTo>
                <a:lnTo>
                  <a:pt x="291591" y="308101"/>
                </a:lnTo>
                <a:lnTo>
                  <a:pt x="284352" y="307975"/>
                </a:lnTo>
                <a:lnTo>
                  <a:pt x="278891" y="307466"/>
                </a:lnTo>
                <a:lnTo>
                  <a:pt x="273557" y="307085"/>
                </a:lnTo>
                <a:lnTo>
                  <a:pt x="269239" y="306323"/>
                </a:lnTo>
                <a:lnTo>
                  <a:pt x="266064" y="305180"/>
                </a:lnTo>
                <a:lnTo>
                  <a:pt x="262889" y="304038"/>
                </a:lnTo>
                <a:lnTo>
                  <a:pt x="260603" y="302259"/>
                </a:lnTo>
                <a:lnTo>
                  <a:pt x="259206" y="299973"/>
                </a:lnTo>
                <a:lnTo>
                  <a:pt x="257809" y="297688"/>
                </a:lnTo>
                <a:lnTo>
                  <a:pt x="256666" y="294639"/>
                </a:lnTo>
                <a:lnTo>
                  <a:pt x="255904" y="290956"/>
                </a:lnTo>
                <a:lnTo>
                  <a:pt x="207137" y="97408"/>
                </a:lnTo>
                <a:lnTo>
                  <a:pt x="206628" y="97408"/>
                </a:lnTo>
                <a:lnTo>
                  <a:pt x="160400" y="290956"/>
                </a:lnTo>
                <a:lnTo>
                  <a:pt x="159638" y="294513"/>
                </a:lnTo>
                <a:lnTo>
                  <a:pt x="158495" y="297433"/>
                </a:lnTo>
                <a:lnTo>
                  <a:pt x="137921" y="307466"/>
                </a:lnTo>
                <a:lnTo>
                  <a:pt x="132587" y="307975"/>
                </a:lnTo>
                <a:lnTo>
                  <a:pt x="125602" y="308101"/>
                </a:lnTo>
                <a:lnTo>
                  <a:pt x="116966" y="308101"/>
                </a:lnTo>
                <a:lnTo>
                  <a:pt x="107822" y="308101"/>
                </a:lnTo>
                <a:lnTo>
                  <a:pt x="100583" y="307975"/>
                </a:lnTo>
                <a:lnTo>
                  <a:pt x="95122" y="307466"/>
                </a:lnTo>
                <a:lnTo>
                  <a:pt x="89788" y="307085"/>
                </a:lnTo>
                <a:lnTo>
                  <a:pt x="85470" y="306323"/>
                </a:lnTo>
                <a:lnTo>
                  <a:pt x="82295" y="305180"/>
                </a:lnTo>
                <a:lnTo>
                  <a:pt x="79120" y="304038"/>
                </a:lnTo>
                <a:lnTo>
                  <a:pt x="76834" y="302259"/>
                </a:lnTo>
                <a:lnTo>
                  <a:pt x="75437" y="299973"/>
                </a:lnTo>
                <a:lnTo>
                  <a:pt x="74040" y="297688"/>
                </a:lnTo>
                <a:lnTo>
                  <a:pt x="2539" y="24637"/>
                </a:lnTo>
                <a:lnTo>
                  <a:pt x="253" y="11302"/>
                </a:lnTo>
                <a:lnTo>
                  <a:pt x="0" y="8000"/>
                </a:lnTo>
                <a:lnTo>
                  <a:pt x="23367" y="0"/>
                </a:lnTo>
                <a:lnTo>
                  <a:pt x="31368" y="0"/>
                </a:lnTo>
                <a:close/>
              </a:path>
            </a:pathLst>
          </a:custGeom>
          <a:ln w="3175">
            <a:solidFill>
              <a:srgbClr val="446A1C"/>
            </a:solidFill>
          </a:ln>
        </p:spPr>
        <p:txBody>
          <a:bodyPr wrap="square" lIns="0" tIns="0" rIns="0" bIns="0" rtlCol="0"/>
          <a:lstStyle/>
          <a:p>
            <a:endParaRPr sz="3800"/>
          </a:p>
        </p:txBody>
      </p:sp>
      <p:sp>
        <p:nvSpPr>
          <p:cNvPr id="28" name="object 28"/>
          <p:cNvSpPr/>
          <p:nvPr/>
        </p:nvSpPr>
        <p:spPr>
          <a:xfrm>
            <a:off x="5235576" y="1024382"/>
            <a:ext cx="288925" cy="316230"/>
          </a:xfrm>
          <a:custGeom>
            <a:avLst/>
            <a:gdLst/>
            <a:ahLst/>
            <a:cxnLst/>
            <a:rect l="l" t="t" r="r" b="b"/>
            <a:pathLst>
              <a:path w="288925" h="316230">
                <a:moveTo>
                  <a:pt x="147320" y="0"/>
                </a:moveTo>
                <a:lnTo>
                  <a:pt x="194790" y="5143"/>
                </a:lnTo>
                <a:lnTo>
                  <a:pt x="232949" y="20875"/>
                </a:lnTo>
                <a:lnTo>
                  <a:pt x="261314" y="47630"/>
                </a:lnTo>
                <a:lnTo>
                  <a:pt x="279780" y="85725"/>
                </a:lnTo>
                <a:lnTo>
                  <a:pt x="288353" y="135284"/>
                </a:lnTo>
                <a:lnTo>
                  <a:pt x="288925" y="154431"/>
                </a:lnTo>
                <a:lnTo>
                  <a:pt x="288331" y="172960"/>
                </a:lnTo>
                <a:lnTo>
                  <a:pt x="279526" y="222376"/>
                </a:lnTo>
                <a:lnTo>
                  <a:pt x="260149" y="262274"/>
                </a:lnTo>
                <a:lnTo>
                  <a:pt x="230584" y="291655"/>
                </a:lnTo>
                <a:lnTo>
                  <a:pt x="190970" y="309887"/>
                </a:lnTo>
                <a:lnTo>
                  <a:pt x="141732" y="316102"/>
                </a:lnTo>
                <a:lnTo>
                  <a:pt x="124489" y="315509"/>
                </a:lnTo>
                <a:lnTo>
                  <a:pt x="79501" y="306704"/>
                </a:lnTo>
                <a:lnTo>
                  <a:pt x="44711" y="287291"/>
                </a:lnTo>
                <a:lnTo>
                  <a:pt x="19843" y="256635"/>
                </a:lnTo>
                <a:lnTo>
                  <a:pt x="4929" y="214310"/>
                </a:lnTo>
                <a:lnTo>
                  <a:pt x="0" y="159892"/>
                </a:lnTo>
                <a:lnTo>
                  <a:pt x="575" y="141866"/>
                </a:lnTo>
                <a:lnTo>
                  <a:pt x="9398" y="93217"/>
                </a:lnTo>
                <a:lnTo>
                  <a:pt x="28703" y="53855"/>
                </a:lnTo>
                <a:lnTo>
                  <a:pt x="58324" y="24558"/>
                </a:lnTo>
                <a:lnTo>
                  <a:pt x="97849" y="6215"/>
                </a:lnTo>
                <a:lnTo>
                  <a:pt x="147320" y="0"/>
                </a:lnTo>
                <a:close/>
              </a:path>
            </a:pathLst>
          </a:custGeom>
          <a:ln w="3175">
            <a:solidFill>
              <a:srgbClr val="446A1C"/>
            </a:solidFill>
          </a:ln>
        </p:spPr>
        <p:txBody>
          <a:bodyPr wrap="square" lIns="0" tIns="0" rIns="0" bIns="0" rtlCol="0"/>
          <a:lstStyle/>
          <a:p>
            <a:endParaRPr sz="3800"/>
          </a:p>
        </p:txBody>
      </p:sp>
      <p:sp>
        <p:nvSpPr>
          <p:cNvPr id="29" name="object 29"/>
          <p:cNvSpPr/>
          <p:nvPr/>
        </p:nvSpPr>
        <p:spPr>
          <a:xfrm>
            <a:off x="2667000" y="1447799"/>
            <a:ext cx="5867400" cy="5334000"/>
          </a:xfrm>
          <a:prstGeom prst="rect">
            <a:avLst/>
          </a:prstGeom>
          <a:blipFill>
            <a:blip r:embed="rId9" cstate="print"/>
            <a:stretch>
              <a:fillRect/>
            </a:stretch>
          </a:blipFill>
        </p:spPr>
        <p:txBody>
          <a:bodyPr wrap="square" lIns="0" tIns="0" rIns="0" bIns="0" rtlCol="0"/>
          <a:lstStyle/>
          <a:p>
            <a:endParaRPr sz="3800"/>
          </a:p>
        </p:txBody>
      </p:sp>
    </p:spTree>
    <p:extLst>
      <p:ext uri="{BB962C8B-B14F-4D97-AF65-F5344CB8AC3E}">
        <p14:creationId xmlns:p14="http://schemas.microsoft.com/office/powerpoint/2010/main" val="1450677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5601" name="Object 17"/>
          <p:cNvGraphicFramePr>
            <a:graphicFrameLocks noChangeAspect="1"/>
          </p:cNvGraphicFramePr>
          <p:nvPr/>
        </p:nvGraphicFramePr>
        <p:xfrm>
          <a:off x="2667000" y="98227"/>
          <a:ext cx="6813352" cy="3652242"/>
        </p:xfrm>
        <a:graphic>
          <a:graphicData uri="http://schemas.openxmlformats.org/presentationml/2006/ole">
            <mc:AlternateContent xmlns:mc="http://schemas.openxmlformats.org/markup-compatibility/2006">
              <mc:Choice xmlns:v="urn:schemas-microsoft-com:vml" Requires="v">
                <p:oleObj spid="_x0000_s37910" name="Image" r:id="rId3" imgW="12977778" imgH="8177778" progId="Photoshop.Image.11">
                  <p:embed/>
                </p:oleObj>
              </mc:Choice>
              <mc:Fallback>
                <p:oleObj name="Image" r:id="rId3" imgW="12977778" imgH="8177778" progId="Photoshop.Image.11">
                  <p:embed/>
                  <p:pic>
                    <p:nvPicPr>
                      <p:cNvPr id="195601" name="Object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98227"/>
                        <a:ext cx="6813352" cy="3652242"/>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5586" name="Rectangle 2"/>
          <p:cNvSpPr>
            <a:spLocks noGrp="1" noChangeArrowheads="1"/>
          </p:cNvSpPr>
          <p:nvPr>
            <p:ph idx="1"/>
          </p:nvPr>
        </p:nvSpPr>
        <p:spPr bwMode="auto">
          <a:xfrm>
            <a:off x="2452687" y="3866555"/>
            <a:ext cx="7358063" cy="19734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Adding &amp; Editing Categories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To add a new category:</a:t>
            </a:r>
            <a:endPar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Type the category name </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as it will appear in the navigation menu on your web site</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into the Category Name input box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Type the slug</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 the Internet-friendly version (which means no spaces)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into the Category Slug input box (</a:t>
            </a:r>
            <a:r>
              <a:rPr lang="en-US" altLang="en-US" sz="1406" b="1">
                <a:solidFill>
                  <a:srgbClr val="C52A28"/>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B</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61444" name="Rectangle 4"/>
          <p:cNvSpPr>
            <a:spLocks/>
          </p:cNvSpPr>
          <p:nvPr/>
        </p:nvSpPr>
        <p:spPr bwMode="auto">
          <a:xfrm>
            <a:off x="1996158" y="3608886"/>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35</a:t>
            </a:r>
          </a:p>
        </p:txBody>
      </p:sp>
      <p:grpSp>
        <p:nvGrpSpPr>
          <p:cNvPr id="195589" name="Group 5"/>
          <p:cNvGrpSpPr>
            <a:grpSpLocks/>
          </p:cNvGrpSpPr>
          <p:nvPr/>
        </p:nvGrpSpPr>
        <p:grpSpPr bwMode="auto">
          <a:xfrm>
            <a:off x="7542609" y="321469"/>
            <a:ext cx="1509117" cy="759023"/>
            <a:chOff x="0" y="0"/>
            <a:chExt cx="1352" cy="680"/>
          </a:xfrm>
        </p:grpSpPr>
        <p:sp>
          <p:nvSpPr>
            <p:cNvPr id="61446" name="AutoShape 6"/>
            <p:cNvSpPr>
              <a:spLocks/>
            </p:cNvSpPr>
            <p:nvPr/>
          </p:nvSpPr>
          <p:spPr bwMode="auto">
            <a:xfrm flipH="1">
              <a:off x="0" y="0"/>
              <a:ext cx="1319" cy="680"/>
            </a:xfrm>
            <a:prstGeom prst="wedgeEllipseCallout">
              <a:avLst>
                <a:gd name="adj1" fmla="val -52500"/>
                <a:gd name="adj2" fmla="val 50000"/>
              </a:avLst>
            </a:prstGeom>
            <a:solidFill>
              <a:srgbClr val="FFF6FC"/>
            </a:solidFill>
            <a:ln w="25400">
              <a:solidFill>
                <a:srgbClr val="2890D9"/>
              </a:solidFill>
              <a:miter lim="800000"/>
              <a:headEnd/>
              <a:tailEnd/>
            </a:ln>
            <a:effectLst>
              <a:outerShdw dist="50800" dir="2700000" algn="ctr" rotWithShape="0">
                <a:srgbClr val="010101">
                  <a:alpha val="75000"/>
                </a:srgbClr>
              </a:outerShdw>
            </a:effectLst>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195600" name="Rectangle 7"/>
            <p:cNvSpPr>
              <a:spLocks/>
            </p:cNvSpPr>
            <p:nvPr/>
          </p:nvSpPr>
          <p:spPr bwMode="auto">
            <a:xfrm>
              <a:off x="78" y="56"/>
              <a:ext cx="121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i="1">
                  <a:solidFill>
                    <a:srgbClr val="3590D9"/>
                  </a:solidFill>
                  <a:latin typeface="Georgia" panose="02040502050405020303" pitchFamily="18" charset="0"/>
                  <a:sym typeface="Georgia" panose="02040502050405020303" pitchFamily="18" charset="0"/>
                </a:rPr>
                <a:t>You can see at a glance how many posts are in each category.</a:t>
              </a:r>
            </a:p>
          </p:txBody>
        </p:sp>
      </p:grpSp>
      <p:sp>
        <p:nvSpPr>
          <p:cNvPr id="61448" name="AutoShape 8"/>
          <p:cNvSpPr>
            <a:spLocks/>
          </p:cNvSpPr>
          <p:nvPr/>
        </p:nvSpPr>
        <p:spPr bwMode="auto">
          <a:xfrm>
            <a:off x="6417469" y="1446609"/>
            <a:ext cx="2073920" cy="714375"/>
          </a:xfrm>
          <a:prstGeom prst="wedgeEllipseCallout">
            <a:avLst>
              <a:gd name="adj1" fmla="val -20074"/>
              <a:gd name="adj2" fmla="val 152343"/>
            </a:avLst>
          </a:prstGeom>
          <a:solidFill>
            <a:srgbClr val="FFF6FC"/>
          </a:solidFill>
          <a:ln w="25400">
            <a:solidFill>
              <a:srgbClr val="3590D9"/>
            </a:solidFill>
            <a:miter lim="800000"/>
            <a:headEnd/>
            <a:tailEnd/>
          </a:ln>
          <a:effectLst>
            <a:outerShdw dist="50800" dir="2700000" algn="ctr" rotWithShape="0">
              <a:srgbClr val="010101">
                <a:alpha val="75000"/>
              </a:srgbClr>
            </a:outerShdw>
          </a:effectLst>
        </p:spPr>
        <p:txBody>
          <a:bodyPr lIns="0" tIns="0" rIns="0" bIns="0" anchor="ct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i="1">
                <a:solidFill>
                  <a:srgbClr val="3590D9"/>
                </a:solidFill>
              </a:rPr>
              <a:t>Your default category won’t have a check box.</a:t>
            </a:r>
          </a:p>
        </p:txBody>
      </p:sp>
      <p:grpSp>
        <p:nvGrpSpPr>
          <p:cNvPr id="195591" name="Group 9"/>
          <p:cNvGrpSpPr>
            <a:grpSpLocks/>
          </p:cNvGrpSpPr>
          <p:nvPr/>
        </p:nvGrpSpPr>
        <p:grpSpPr bwMode="auto">
          <a:xfrm>
            <a:off x="4176117" y="1035844"/>
            <a:ext cx="884039" cy="410766"/>
            <a:chOff x="0" y="0"/>
            <a:chExt cx="792" cy="368"/>
          </a:xfrm>
        </p:grpSpPr>
        <p:sp>
          <p:nvSpPr>
            <p:cNvPr id="61450" name="Line 10"/>
            <p:cNvSpPr>
              <a:spLocks noChangeShapeType="1"/>
            </p:cNvSpPr>
            <p:nvPr/>
          </p:nvSpPr>
          <p:spPr bwMode="auto">
            <a:xfrm>
              <a:off x="0" y="184"/>
              <a:ext cx="408" cy="0"/>
            </a:xfrm>
            <a:prstGeom prst="line">
              <a:avLst/>
            </a:prstGeom>
            <a:noFill/>
            <a:ln w="762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61451" name="Rectangle 11"/>
            <p:cNvSpPr>
              <a:spLocks/>
            </p:cNvSpPr>
            <p:nvPr/>
          </p:nvSpPr>
          <p:spPr bwMode="auto">
            <a:xfrm>
              <a:off x="506"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sp>
          <p:nvSpPr>
            <p:cNvPr id="61452" name="Oval 12"/>
            <p:cNvSpPr>
              <a:spLocks/>
            </p:cNvSpPr>
            <p:nvPr/>
          </p:nvSpPr>
          <p:spPr bwMode="auto">
            <a:xfrm>
              <a:off x="424" y="0"/>
              <a:ext cx="368" cy="368"/>
            </a:xfrm>
            <a:prstGeom prst="ellipse">
              <a:avLst/>
            </a:prstGeom>
            <a:no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grpSp>
        <p:nvGrpSpPr>
          <p:cNvPr id="195592" name="Group 13"/>
          <p:cNvGrpSpPr>
            <a:grpSpLocks/>
          </p:cNvGrpSpPr>
          <p:nvPr/>
        </p:nvGrpSpPr>
        <p:grpSpPr bwMode="auto">
          <a:xfrm>
            <a:off x="4220765" y="1607344"/>
            <a:ext cx="866180" cy="410766"/>
            <a:chOff x="0" y="0"/>
            <a:chExt cx="776" cy="368"/>
          </a:xfrm>
        </p:grpSpPr>
        <p:sp>
          <p:nvSpPr>
            <p:cNvPr id="61454" name="Line 14"/>
            <p:cNvSpPr>
              <a:spLocks noChangeShapeType="1"/>
            </p:cNvSpPr>
            <p:nvPr/>
          </p:nvSpPr>
          <p:spPr bwMode="auto">
            <a:xfrm>
              <a:off x="0" y="184"/>
              <a:ext cx="416" cy="0"/>
            </a:xfrm>
            <a:prstGeom prst="line">
              <a:avLst/>
            </a:prstGeom>
            <a:noFill/>
            <a:ln w="76200">
              <a:solidFill>
                <a:srgbClr val="C52A28"/>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61455" name="Rectangle 15"/>
            <p:cNvSpPr>
              <a:spLocks/>
            </p:cNvSpPr>
            <p:nvPr/>
          </p:nvSpPr>
          <p:spPr bwMode="auto">
            <a:xfrm>
              <a:off x="488" y="40"/>
              <a:ext cx="12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C52A28"/>
                  </a:solidFill>
                  <a:effectLst>
                    <a:outerShdw blurRad="38100" dist="38100" dir="2700000" algn="tl">
                      <a:srgbClr val="C0C0C0"/>
                    </a:outerShdw>
                  </a:effectLst>
                  <a:latin typeface="Helvetica Neue" pitchFamily="18" charset="0"/>
                  <a:sym typeface="Helvetica Neue" pitchFamily="18" charset="0"/>
                </a:rPr>
                <a:t>B</a:t>
              </a:r>
            </a:p>
          </p:txBody>
        </p:sp>
        <p:sp>
          <p:nvSpPr>
            <p:cNvPr id="61456" name="Oval 16"/>
            <p:cNvSpPr>
              <a:spLocks/>
            </p:cNvSpPr>
            <p:nvPr/>
          </p:nvSpPr>
          <p:spPr bwMode="auto">
            <a:xfrm>
              <a:off x="408" y="0"/>
              <a:ext cx="368" cy="368"/>
            </a:xfrm>
            <a:prstGeom prst="ellipse">
              <a:avLst/>
            </a:prstGeom>
            <a:noFill/>
            <a:ln w="50800">
              <a:solidFill>
                <a:srgbClr val="C52A28"/>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Tree>
    <p:extLst>
      <p:ext uri="{BB962C8B-B14F-4D97-AF65-F5344CB8AC3E}">
        <p14:creationId xmlns:p14="http://schemas.microsoft.com/office/powerpoint/2010/main" val="198249243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6617" name="Object 9"/>
          <p:cNvGraphicFramePr>
            <a:graphicFrameLocks noChangeAspect="1"/>
          </p:cNvGraphicFramePr>
          <p:nvPr/>
        </p:nvGraphicFramePr>
        <p:xfrm>
          <a:off x="3899297" y="160734"/>
          <a:ext cx="2451199" cy="2946797"/>
        </p:xfrm>
        <a:graphic>
          <a:graphicData uri="http://schemas.openxmlformats.org/presentationml/2006/ole">
            <mc:AlternateContent xmlns:mc="http://schemas.openxmlformats.org/markup-compatibility/2006">
              <mc:Choice xmlns:v="urn:schemas-microsoft-com:vml" Requires="v">
                <p:oleObj spid="_x0000_s38934" name="Image" r:id="rId3" imgW="4203175" imgH="5053968" progId="Photoshop.Image.11">
                  <p:embed/>
                </p:oleObj>
              </mc:Choice>
              <mc:Fallback>
                <p:oleObj name="Image" r:id="rId3" imgW="4203175" imgH="5053968" progId="Photoshop.Image.11">
                  <p:embed/>
                  <p:pic>
                    <p:nvPicPr>
                      <p:cNvPr id="196617" name="Object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99297" y="160734"/>
                        <a:ext cx="2451199" cy="2946797"/>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6610" name="Rectangle 2"/>
          <p:cNvSpPr>
            <a:spLocks noGrp="1" noChangeArrowheads="1"/>
          </p:cNvSpPr>
          <p:nvPr>
            <p:ph idx="1"/>
          </p:nvPr>
        </p:nvSpPr>
        <p:spPr bwMode="auto">
          <a:xfrm>
            <a:off x="2399109" y="3321844"/>
            <a:ext cx="7358063" cy="26163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Adding &amp; Editing Categories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To add a new category:</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Wordpress allows sub- or child- categories under a parent category. For example, you may have a parent-category named “Products” with 2 child-categories of “T-shirts” and “Sneakers.” </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If you wish to make the new category a child (or sub-category,  </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select the Parent category from the </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Category Parent drop-down menu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Usually, the Category Parent remains </a:t>
            </a:r>
            <a:r>
              <a:rPr lang="en-US" altLang="en-US" sz="140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None</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p>
        </p:txBody>
      </p:sp>
      <p:sp>
        <p:nvSpPr>
          <p:cNvPr id="62468" name="Rectangle 4"/>
          <p:cNvSpPr>
            <a:spLocks/>
          </p:cNvSpPr>
          <p:nvPr/>
        </p:nvSpPr>
        <p:spPr bwMode="auto">
          <a:xfrm>
            <a:off x="1942580" y="3215980"/>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36</a:t>
            </a:r>
          </a:p>
        </p:txBody>
      </p:sp>
      <p:grpSp>
        <p:nvGrpSpPr>
          <p:cNvPr id="196613" name="Group 5"/>
          <p:cNvGrpSpPr>
            <a:grpSpLocks/>
          </p:cNvGrpSpPr>
          <p:nvPr/>
        </p:nvGrpSpPr>
        <p:grpSpPr bwMode="auto">
          <a:xfrm>
            <a:off x="5720953" y="375047"/>
            <a:ext cx="786929" cy="361652"/>
            <a:chOff x="0" y="0"/>
            <a:chExt cx="792" cy="368"/>
          </a:xfrm>
        </p:grpSpPr>
        <p:sp>
          <p:nvSpPr>
            <p:cNvPr id="62470" name="Line 6"/>
            <p:cNvSpPr>
              <a:spLocks noChangeShapeType="1"/>
            </p:cNvSpPr>
            <p:nvPr/>
          </p:nvSpPr>
          <p:spPr bwMode="auto">
            <a:xfrm>
              <a:off x="0" y="184"/>
              <a:ext cx="408" cy="0"/>
            </a:xfrm>
            <a:prstGeom prst="line">
              <a:avLst/>
            </a:prstGeom>
            <a:noFill/>
            <a:ln w="762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62471" name="Rectangle 7"/>
            <p:cNvSpPr>
              <a:spLocks/>
            </p:cNvSpPr>
            <p:nvPr/>
          </p:nvSpPr>
          <p:spPr bwMode="auto">
            <a:xfrm>
              <a:off x="497" y="25"/>
              <a:ext cx="156" cy="264"/>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sp>
          <p:nvSpPr>
            <p:cNvPr id="62472" name="Oval 8"/>
            <p:cNvSpPr>
              <a:spLocks/>
            </p:cNvSpPr>
            <p:nvPr/>
          </p:nvSpPr>
          <p:spPr bwMode="auto">
            <a:xfrm>
              <a:off x="424" y="0"/>
              <a:ext cx="368" cy="368"/>
            </a:xfrm>
            <a:prstGeom prst="ellipse">
              <a:avLst/>
            </a:prstGeom>
            <a:no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Tree>
    <p:extLst>
      <p:ext uri="{BB962C8B-B14F-4D97-AF65-F5344CB8AC3E}">
        <p14:creationId xmlns:p14="http://schemas.microsoft.com/office/powerpoint/2010/main" val="960140140"/>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7642" name="Object 10"/>
          <p:cNvGraphicFramePr>
            <a:graphicFrameLocks noChangeAspect="1"/>
          </p:cNvGraphicFramePr>
          <p:nvPr/>
        </p:nvGraphicFramePr>
        <p:xfrm>
          <a:off x="3993058" y="160735"/>
          <a:ext cx="2638723" cy="3107531"/>
        </p:xfrm>
        <a:graphic>
          <a:graphicData uri="http://schemas.openxmlformats.org/presentationml/2006/ole">
            <mc:AlternateContent xmlns:mc="http://schemas.openxmlformats.org/markup-compatibility/2006">
              <mc:Choice xmlns:v="urn:schemas-microsoft-com:vml" Requires="v">
                <p:oleObj spid="_x0000_s39958" name="Image" r:id="rId3" imgW="4139683" imgH="4876190" progId="Photoshop.Image.11">
                  <p:embed/>
                </p:oleObj>
              </mc:Choice>
              <mc:Fallback>
                <p:oleObj name="Image" r:id="rId3" imgW="4139683" imgH="4876190" progId="Photoshop.Image.11">
                  <p:embed/>
                  <p:pic>
                    <p:nvPicPr>
                      <p:cNvPr id="197642" name="Object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3058" y="160735"/>
                        <a:ext cx="2638723" cy="3107531"/>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7634" name="Rectangle 2"/>
          <p:cNvSpPr>
            <a:spLocks noGrp="1" noChangeArrowheads="1"/>
          </p:cNvSpPr>
          <p:nvPr>
            <p:ph idx="1"/>
          </p:nvPr>
        </p:nvSpPr>
        <p:spPr bwMode="auto">
          <a:xfrm>
            <a:off x="2381250" y="3911203"/>
            <a:ext cx="7358063" cy="19734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Adding &amp; Editing Categories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To add a new category:</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 Description is optional. It’s useful in giving more detail about a category if multiple people will be contributing to the site.</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If you wish to add a category description,  type it into the Description text input box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63492" name="Rectangle 4"/>
          <p:cNvSpPr>
            <a:spLocks/>
          </p:cNvSpPr>
          <p:nvPr/>
        </p:nvSpPr>
        <p:spPr bwMode="auto">
          <a:xfrm>
            <a:off x="1942580" y="3716042"/>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37</a:t>
            </a:r>
          </a:p>
        </p:txBody>
      </p:sp>
      <p:grpSp>
        <p:nvGrpSpPr>
          <p:cNvPr id="197637" name="Group 5"/>
          <p:cNvGrpSpPr>
            <a:grpSpLocks/>
          </p:cNvGrpSpPr>
          <p:nvPr/>
        </p:nvGrpSpPr>
        <p:grpSpPr bwMode="auto">
          <a:xfrm>
            <a:off x="4426149" y="910828"/>
            <a:ext cx="276820" cy="517922"/>
            <a:chOff x="0" y="0"/>
            <a:chExt cx="248" cy="464"/>
          </a:xfrm>
        </p:grpSpPr>
        <p:grpSp>
          <p:nvGrpSpPr>
            <p:cNvPr id="197638" name="Group 6"/>
            <p:cNvGrpSpPr>
              <a:grpSpLocks/>
            </p:cNvGrpSpPr>
            <p:nvPr/>
          </p:nvGrpSpPr>
          <p:grpSpPr bwMode="auto">
            <a:xfrm>
              <a:off x="0" y="0"/>
              <a:ext cx="248" cy="464"/>
              <a:chOff x="0" y="0"/>
              <a:chExt cx="248" cy="464"/>
            </a:xfrm>
          </p:grpSpPr>
          <p:sp>
            <p:nvSpPr>
              <p:cNvPr id="63495" name="Line 7"/>
              <p:cNvSpPr>
                <a:spLocks noChangeShapeType="1"/>
              </p:cNvSpPr>
              <p:nvPr/>
            </p:nvSpPr>
            <p:spPr bwMode="auto">
              <a:xfrm rot="10800000">
                <a:off x="127" y="223"/>
                <a:ext cx="0" cy="241"/>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63496" name="Oval 8"/>
              <p:cNvSpPr>
                <a:spLocks/>
              </p:cNvSpPr>
              <p:nvPr/>
            </p:nvSpPr>
            <p:spPr bwMode="auto">
              <a:xfrm>
                <a:off x="0" y="0"/>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
          <p:nvSpPr>
            <p:cNvPr id="63497" name="Rectangle 9"/>
            <p:cNvSpPr>
              <a:spLocks/>
            </p:cNvSpPr>
            <p:nvPr/>
          </p:nvSpPr>
          <p:spPr bwMode="auto">
            <a:xfrm>
              <a:off x="38" y="3"/>
              <a:ext cx="105"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Tree>
    <p:extLst>
      <p:ext uri="{BB962C8B-B14F-4D97-AF65-F5344CB8AC3E}">
        <p14:creationId xmlns:p14="http://schemas.microsoft.com/office/powerpoint/2010/main" val="299673773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idx="1"/>
          </p:nvPr>
        </p:nvSpPr>
        <p:spPr bwMode="auto">
          <a:xfrm>
            <a:off x="2345531" y="3911203"/>
            <a:ext cx="7358063" cy="19734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Adding &amp; Editing Categories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To add a new category:</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Once you have entered your Category Name and Category Slug and any of the other category settings your wish,</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the </a:t>
            </a:r>
            <a:r>
              <a:rPr lang="en-US" altLang="en-US" sz="140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Add Category</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button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20</a:t>
            </a:r>
          </a:p>
          <a:p>
            <a:pPr>
              <a:lnSpc>
                <a:spcPct val="150000"/>
              </a:lnSpc>
              <a:spcBef>
                <a:spcPts val="492"/>
              </a:spcBef>
              <a:buClr>
                <a:srgbClr val="000000"/>
              </a:buClr>
              <a:buSzPct val="125000"/>
              <a:buFont typeface="Georgia" panose="02040502050405020303" pitchFamily="18" charset="0"/>
              <a:buChar char="•"/>
              <a:tabLst>
                <a:tab pos="4499287" algn="l"/>
              </a:tabLst>
            </a:pP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p:txBody>
      </p:sp>
      <p:sp>
        <p:nvSpPr>
          <p:cNvPr id="64516" name="Rectangle 4"/>
          <p:cNvSpPr>
            <a:spLocks/>
          </p:cNvSpPr>
          <p:nvPr/>
        </p:nvSpPr>
        <p:spPr bwMode="auto">
          <a:xfrm>
            <a:off x="1889001" y="3683672"/>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38</a:t>
            </a:r>
          </a:p>
        </p:txBody>
      </p:sp>
      <p:grpSp>
        <p:nvGrpSpPr>
          <p:cNvPr id="198661" name="Group 5"/>
          <p:cNvGrpSpPr>
            <a:grpSpLocks/>
          </p:cNvGrpSpPr>
          <p:nvPr/>
        </p:nvGrpSpPr>
        <p:grpSpPr bwMode="auto">
          <a:xfrm>
            <a:off x="3283148" y="3071812"/>
            <a:ext cx="830461" cy="410766"/>
            <a:chOff x="0" y="0"/>
            <a:chExt cx="744" cy="368"/>
          </a:xfrm>
        </p:grpSpPr>
        <p:sp>
          <p:nvSpPr>
            <p:cNvPr id="64518" name="Line 6"/>
            <p:cNvSpPr>
              <a:spLocks noChangeShapeType="1"/>
            </p:cNvSpPr>
            <p:nvPr/>
          </p:nvSpPr>
          <p:spPr bwMode="auto">
            <a:xfrm flipH="1">
              <a:off x="375"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64519" name="Oval 7"/>
            <p:cNvSpPr>
              <a:spLocks/>
            </p:cNvSpPr>
            <p:nvPr/>
          </p:nvSpPr>
          <p:spPr bwMode="auto">
            <a:xfrm>
              <a:off x="0" y="0"/>
              <a:ext cx="368" cy="368"/>
            </a:xfrm>
            <a:prstGeom prst="ellipse">
              <a:avLst/>
            </a:prstGeom>
            <a:solidFill>
              <a:srgbClr val="FDF5FF"/>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64520" name="Rectangle 8"/>
            <p:cNvSpPr>
              <a:spLocks/>
            </p:cNvSpPr>
            <p:nvPr/>
          </p:nvSpPr>
          <p:spPr bwMode="auto">
            <a:xfrm>
              <a:off x="82"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graphicFrame>
        <p:nvGraphicFramePr>
          <p:cNvPr id="198665" name="Object 9"/>
          <p:cNvGraphicFramePr>
            <a:graphicFrameLocks noChangeAspect="1"/>
          </p:cNvGraphicFramePr>
          <p:nvPr/>
        </p:nvGraphicFramePr>
        <p:xfrm>
          <a:off x="4113610" y="160734"/>
          <a:ext cx="2774900" cy="3268266"/>
        </p:xfrm>
        <a:graphic>
          <a:graphicData uri="http://schemas.openxmlformats.org/presentationml/2006/ole">
            <mc:AlternateContent xmlns:mc="http://schemas.openxmlformats.org/markup-compatibility/2006">
              <mc:Choice xmlns:v="urn:schemas-microsoft-com:vml" Requires="v">
                <p:oleObj spid="_x0000_s40982" name="Image" r:id="rId3" imgW="4139683" imgH="4876190" progId="Photoshop.Image.11">
                  <p:embed/>
                </p:oleObj>
              </mc:Choice>
              <mc:Fallback>
                <p:oleObj name="Image" r:id="rId3" imgW="4139683" imgH="4876190" progId="Photoshop.Image.11">
                  <p:embed/>
                  <p:pic>
                    <p:nvPicPr>
                      <p:cNvPr id="198665" name="Object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3610" y="160734"/>
                        <a:ext cx="2774900" cy="3268266"/>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9649225"/>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9687" name="Object 7"/>
          <p:cNvGraphicFramePr>
            <a:graphicFrameLocks noChangeAspect="1"/>
          </p:cNvGraphicFramePr>
          <p:nvPr/>
        </p:nvGraphicFramePr>
        <p:xfrm>
          <a:off x="2291953" y="535781"/>
          <a:ext cx="7737574" cy="2219027"/>
        </p:xfrm>
        <a:graphic>
          <a:graphicData uri="http://schemas.openxmlformats.org/presentationml/2006/ole">
            <mc:AlternateContent xmlns:mc="http://schemas.openxmlformats.org/markup-compatibility/2006">
              <mc:Choice xmlns:v="urn:schemas-microsoft-com:vml" Requires="v">
                <p:oleObj spid="_x0000_s42006" name="Image" r:id="rId3" imgW="12711111" imgH="3644444" progId="Photoshop.Image.11">
                  <p:embed/>
                </p:oleObj>
              </mc:Choice>
              <mc:Fallback>
                <p:oleObj name="Image" r:id="rId3" imgW="12711111" imgH="3644444" progId="Photoshop.Image.11">
                  <p:embed/>
                  <p:pic>
                    <p:nvPicPr>
                      <p:cNvPr id="199687" name="Object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91953" y="535781"/>
                        <a:ext cx="7737574" cy="2219027"/>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9682" name="Rectangle 2"/>
          <p:cNvSpPr>
            <a:spLocks noGrp="1" noChangeArrowheads="1"/>
          </p:cNvSpPr>
          <p:nvPr>
            <p:ph idx="1"/>
          </p:nvPr>
        </p:nvSpPr>
        <p:spPr bwMode="auto">
          <a:xfrm>
            <a:off x="2024063" y="3375422"/>
            <a:ext cx="8304609" cy="2571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Adding &amp; Editing Categories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And the new category is added to your category list!</a:t>
            </a:r>
          </a:p>
          <a:p>
            <a:pPr>
              <a:lnSpc>
                <a:spcPct val="150000"/>
              </a:lnSpc>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can edit or delete categories from the list, the same ways that you edited or deleted posts:</a:t>
            </a:r>
          </a:p>
          <a:p>
            <a:pPr>
              <a:lnSpc>
                <a:spcPct val="150000"/>
              </a:lnSpc>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on the Name</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OR</a:t>
            </a:r>
            <a:endPar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a:p>
            <a:pPr>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Hover your cursor by the Name and click on the function you want ( </a:t>
            </a:r>
            <a:r>
              <a:rPr lang="en-US" altLang="en-US" sz="126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Edit | Quit Edit | Delete )</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OR</a:t>
            </a:r>
            <a:endPar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a:p>
            <a:pPr>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Bulk Delete by clicking the check boxes by the category names &amp; selecting from the drop-down box.</a:t>
            </a:r>
          </a:p>
          <a:p>
            <a:pPr>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 default category will be applied to all posts associated with a deleted category.</a:t>
            </a:r>
          </a:p>
        </p:txBody>
      </p:sp>
      <p:sp>
        <p:nvSpPr>
          <p:cNvPr id="65540" name="Rectangle 4"/>
          <p:cNvSpPr>
            <a:spLocks/>
          </p:cNvSpPr>
          <p:nvPr/>
        </p:nvSpPr>
        <p:spPr bwMode="auto">
          <a:xfrm>
            <a:off x="1809750" y="2946973"/>
            <a:ext cx="670843" cy="151452"/>
          </a:xfrm>
          <a:prstGeom prst="rect">
            <a:avLst/>
          </a:prstGeom>
          <a:noFill/>
          <a:ln w="12700">
            <a:noFill/>
            <a:miter lim="800000"/>
            <a:headEnd type="none" w="med" len="med"/>
            <a:tailEnd type="none" w="med" len="med"/>
          </a:ln>
        </p:spPr>
        <p:txBody>
          <a:bodyPr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38</a:t>
            </a:r>
          </a:p>
        </p:txBody>
      </p:sp>
      <p:sp>
        <p:nvSpPr>
          <p:cNvPr id="65541" name="Rectangle 5"/>
          <p:cNvSpPr>
            <a:spLocks/>
          </p:cNvSpPr>
          <p:nvPr/>
        </p:nvSpPr>
        <p:spPr bwMode="auto">
          <a:xfrm>
            <a:off x="5720953" y="1456512"/>
            <a:ext cx="1167557" cy="97399"/>
          </a:xfrm>
          <a:prstGeom prst="rect">
            <a:avLst/>
          </a:prstGeom>
          <a:noFill/>
          <a:ln w="12700">
            <a:noFill/>
            <a:miter lim="800000"/>
            <a:headEnd type="none" w="med" len="med"/>
            <a:tailEnd type="none" w="med" len="med"/>
          </a:ln>
        </p:spPr>
        <p:txBody>
          <a:bodyPr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633">
                <a:solidFill>
                  <a:srgbClr val="58839D"/>
                </a:solidFill>
                <a:effectLst>
                  <a:outerShdw blurRad="38100" dist="38100" dir="2700000" algn="tl">
                    <a:srgbClr val="C0C0C0"/>
                  </a:outerShdw>
                </a:effectLst>
                <a:latin typeface="Geneva" pitchFamily="18" charset="0"/>
                <a:sym typeface="Geneva" pitchFamily="18" charset="0"/>
              </a:rPr>
              <a:t>Edit | Quick Edit | Delete </a:t>
            </a:r>
          </a:p>
        </p:txBody>
      </p:sp>
      <p:sp>
        <p:nvSpPr>
          <p:cNvPr id="65542" name="Oval 6"/>
          <p:cNvSpPr>
            <a:spLocks/>
          </p:cNvSpPr>
          <p:nvPr/>
        </p:nvSpPr>
        <p:spPr bwMode="auto">
          <a:xfrm>
            <a:off x="5078016" y="750094"/>
            <a:ext cx="3504902" cy="756791"/>
          </a:xfrm>
          <a:prstGeom prst="ellipse">
            <a:avLst/>
          </a:prstGeom>
          <a:noFill/>
          <a:ln w="50800">
            <a:solidFill>
              <a:srgbClr val="D02419"/>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Tree>
    <p:extLst>
      <p:ext uri="{BB962C8B-B14F-4D97-AF65-F5344CB8AC3E}">
        <p14:creationId xmlns:p14="http://schemas.microsoft.com/office/powerpoint/2010/main" val="337512783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0714" name="Object 10"/>
          <p:cNvGraphicFramePr>
            <a:graphicFrameLocks noChangeAspect="1"/>
          </p:cNvGraphicFramePr>
          <p:nvPr/>
        </p:nvGraphicFramePr>
        <p:xfrm>
          <a:off x="2693789" y="160735"/>
          <a:ext cx="6991945" cy="3161109"/>
        </p:xfrm>
        <a:graphic>
          <a:graphicData uri="http://schemas.openxmlformats.org/presentationml/2006/ole">
            <mc:AlternateContent xmlns:mc="http://schemas.openxmlformats.org/markup-compatibility/2006">
              <mc:Choice xmlns:v="urn:schemas-microsoft-com:vml" Requires="v">
                <p:oleObj spid="_x0000_s43030" name="Image" r:id="rId3" imgW="12876190" imgH="6273016" progId="Photoshop.Image.11">
                  <p:embed/>
                </p:oleObj>
              </mc:Choice>
              <mc:Fallback>
                <p:oleObj name="Image" r:id="rId3" imgW="12876190" imgH="6273016" progId="Photoshop.Image.11">
                  <p:embed/>
                  <p:pic>
                    <p:nvPicPr>
                      <p:cNvPr id="200714" name="Object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3789" y="160735"/>
                        <a:ext cx="6991945" cy="3161109"/>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0706" name="Rectangle 2"/>
          <p:cNvSpPr>
            <a:spLocks noGrp="1" noChangeArrowheads="1"/>
          </p:cNvSpPr>
          <p:nvPr>
            <p:ph idx="1"/>
          </p:nvPr>
        </p:nvSpPr>
        <p:spPr bwMode="auto">
          <a:xfrm>
            <a:off x="2131219" y="3429000"/>
            <a:ext cx="8036719" cy="24110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92500" lnSpcReduction="2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Adding &amp; Editing Pages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Now that you understand creating and editing posts, pages will be a snap!</a:t>
            </a:r>
          </a:p>
          <a:p>
            <a:pPr>
              <a:lnSpc>
                <a:spcPct val="150000"/>
              </a:lnSpc>
              <a:spcBef>
                <a:spcPts val="492"/>
              </a:spcBef>
              <a:tabLst>
                <a:tab pos="4499287" algn="l"/>
              </a:tabLst>
            </a:pP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on the Pages</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in your Administrations left-hand navigation </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26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rPr>
              <a:t/>
            </a:r>
            <a:br>
              <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rPr>
            </a:b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should see a list of your current pages. By default, there should be at least an </a:t>
            </a:r>
            <a:r>
              <a:rPr lang="en-US" altLang="en-US" sz="126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About</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page. It works like your Posts list. </a:t>
            </a:r>
          </a:p>
          <a:p>
            <a:pPr>
              <a:tabLst>
                <a:tab pos="4499287" algn="l"/>
              </a:tabLst>
            </a:pPr>
            <a:r>
              <a:rPr lang="en-US" altLang="en-US" sz="1266" i="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on the Title</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OR</a:t>
            </a:r>
            <a:endPar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a:p>
            <a:pPr>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Hover your cursor by the Title and </a:t>
            </a:r>
            <a:r>
              <a:rPr lang="en-US" altLang="en-US" sz="1266" i="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on the function you want</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 </a:t>
            </a:r>
            <a:r>
              <a:rPr lang="en-US" altLang="en-US" sz="126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Edit | Quit Edit | Delete )</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OR</a:t>
            </a:r>
            <a:endPar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a:p>
            <a:pPr>
              <a:tabLst>
                <a:tab pos="4499287" algn="l"/>
              </a:tabLst>
            </a:pPr>
            <a:r>
              <a:rPr lang="en-US" altLang="en-US" sz="1266" i="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Bulk Delete </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by clicking the check boxes by the page titles &amp; selecting from the drop-down box.</a:t>
            </a:r>
          </a:p>
          <a:p>
            <a:pPr>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Let’s edit the </a:t>
            </a:r>
            <a:r>
              <a:rPr lang="en-US" altLang="en-US" sz="1266">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About</a:t>
            </a: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page.</a:t>
            </a:r>
          </a:p>
        </p:txBody>
      </p:sp>
      <p:sp>
        <p:nvSpPr>
          <p:cNvPr id="66564" name="Rectangle 4"/>
          <p:cNvSpPr>
            <a:spLocks/>
          </p:cNvSpPr>
          <p:nvPr/>
        </p:nvSpPr>
        <p:spPr bwMode="auto">
          <a:xfrm>
            <a:off x="1978298" y="3147891"/>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39</a:t>
            </a:r>
          </a:p>
        </p:txBody>
      </p:sp>
      <p:grpSp>
        <p:nvGrpSpPr>
          <p:cNvPr id="200709" name="Group 5"/>
          <p:cNvGrpSpPr>
            <a:grpSpLocks/>
          </p:cNvGrpSpPr>
          <p:nvPr/>
        </p:nvGrpSpPr>
        <p:grpSpPr bwMode="auto">
          <a:xfrm>
            <a:off x="1782961" y="2303859"/>
            <a:ext cx="830461" cy="410766"/>
            <a:chOff x="0" y="0"/>
            <a:chExt cx="744" cy="368"/>
          </a:xfrm>
        </p:grpSpPr>
        <p:sp>
          <p:nvSpPr>
            <p:cNvPr id="66566" name="Line 6"/>
            <p:cNvSpPr>
              <a:spLocks noChangeShapeType="1"/>
            </p:cNvSpPr>
            <p:nvPr/>
          </p:nvSpPr>
          <p:spPr bwMode="auto">
            <a:xfrm flipH="1">
              <a:off x="375"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66567" name="Oval 7"/>
            <p:cNvSpPr>
              <a:spLocks/>
            </p:cNvSpPr>
            <p:nvPr/>
          </p:nvSpPr>
          <p:spPr bwMode="auto">
            <a:xfrm>
              <a:off x="0" y="0"/>
              <a:ext cx="368" cy="368"/>
            </a:xfrm>
            <a:prstGeom prst="ellipse">
              <a:avLst/>
            </a:prstGeom>
            <a:solidFill>
              <a:srgbClr val="FDF5FF"/>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66568" name="Rectangle 8"/>
            <p:cNvSpPr>
              <a:spLocks/>
            </p:cNvSpPr>
            <p:nvPr/>
          </p:nvSpPr>
          <p:spPr bwMode="auto">
            <a:xfrm>
              <a:off x="82"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
        <p:nvSpPr>
          <p:cNvPr id="66569" name="Rectangle 9"/>
          <p:cNvSpPr>
            <a:spLocks/>
          </p:cNvSpPr>
          <p:nvPr/>
        </p:nvSpPr>
        <p:spPr bwMode="auto">
          <a:xfrm>
            <a:off x="3731865" y="1458744"/>
            <a:ext cx="833562" cy="97399"/>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633">
                <a:solidFill>
                  <a:srgbClr val="58839D"/>
                </a:solidFill>
                <a:effectLst>
                  <a:outerShdw blurRad="38100" dist="38100" dir="2700000" algn="tl">
                    <a:srgbClr val="C0C0C0"/>
                  </a:outerShdw>
                </a:effectLst>
                <a:latin typeface="Geneva" pitchFamily="18" charset="0"/>
                <a:sym typeface="Geneva" pitchFamily="18" charset="0"/>
              </a:rPr>
              <a:t>Edit | Quick Edit | Delete </a:t>
            </a:r>
          </a:p>
        </p:txBody>
      </p:sp>
    </p:spTree>
    <p:extLst>
      <p:ext uri="{BB962C8B-B14F-4D97-AF65-F5344CB8AC3E}">
        <p14:creationId xmlns:p14="http://schemas.microsoft.com/office/powerpoint/2010/main" val="1178089240"/>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1733" name="Object 5"/>
          <p:cNvGraphicFramePr>
            <a:graphicFrameLocks noChangeAspect="1"/>
          </p:cNvGraphicFramePr>
          <p:nvPr/>
        </p:nvGraphicFramePr>
        <p:xfrm>
          <a:off x="2291953" y="375047"/>
          <a:ext cx="7661672" cy="3126507"/>
        </p:xfrm>
        <a:graphic>
          <a:graphicData uri="http://schemas.openxmlformats.org/presentationml/2006/ole">
            <mc:AlternateContent xmlns:mc="http://schemas.openxmlformats.org/markup-compatibility/2006">
              <mc:Choice xmlns:v="urn:schemas-microsoft-com:vml" Requires="v">
                <p:oleObj spid="_x0000_s44054" name="Image" r:id="rId3" imgW="18057143" imgH="7073016" progId="Photoshop.Image.11">
                  <p:embed/>
                </p:oleObj>
              </mc:Choice>
              <mc:Fallback>
                <p:oleObj name="Image" r:id="rId3" imgW="18057143" imgH="7073016" progId="Photoshop.Image.11">
                  <p:embed/>
                  <p:pic>
                    <p:nvPicPr>
                      <p:cNvPr id="201733" name="Object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91953" y="375047"/>
                        <a:ext cx="7661672" cy="3126507"/>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1730" name="Rectangle 2"/>
          <p:cNvSpPr>
            <a:spLocks noGrp="1" noChangeArrowheads="1"/>
          </p:cNvSpPr>
          <p:nvPr>
            <p:ph idx="1"/>
          </p:nvPr>
        </p:nvSpPr>
        <p:spPr bwMode="auto">
          <a:xfrm>
            <a:off x="2452687" y="3750469"/>
            <a:ext cx="7608094" cy="21967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Adding &amp; Editing Pages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The Edit Page for should look familiar. The editing options are the same as for a posts — except that you do not choose a category. </a:t>
            </a: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Remember, </a:t>
            </a:r>
            <a:r>
              <a:rPr lang="en-US" altLang="en-US" sz="1406" b="1" i="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Never</a:t>
            </a:r>
            <a:r>
              <a:rPr lang="en-US" altLang="en-US" sz="1406" i="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change the Title! </a:t>
            </a: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If you want to change the page Title, you should create a new page, copy over the text from the current page and delete the page with the wrong title.</a:t>
            </a: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For now go ahead and make a change in the body content. </a:t>
            </a:r>
          </a:p>
        </p:txBody>
      </p:sp>
      <p:sp>
        <p:nvSpPr>
          <p:cNvPr id="67588" name="Rectangle 4"/>
          <p:cNvSpPr>
            <a:spLocks/>
          </p:cNvSpPr>
          <p:nvPr/>
        </p:nvSpPr>
        <p:spPr bwMode="auto">
          <a:xfrm>
            <a:off x="1933650" y="3612235"/>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40</a:t>
            </a:r>
          </a:p>
        </p:txBody>
      </p:sp>
    </p:spTree>
    <p:extLst>
      <p:ext uri="{BB962C8B-B14F-4D97-AF65-F5344CB8AC3E}">
        <p14:creationId xmlns:p14="http://schemas.microsoft.com/office/powerpoint/2010/main" val="1679515828"/>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idx="1"/>
          </p:nvPr>
        </p:nvSpPr>
        <p:spPr bwMode="auto">
          <a:xfrm>
            <a:off x="2345531" y="3696890"/>
            <a:ext cx="7358063" cy="21520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Adding &amp; Editing Pages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Scroll down until you see the Discussion box. </a:t>
            </a: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If the Discussion box is not open, click on the arrow in the right-hand corner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Again, you can decide if you want to allow comments on the page or not.</a:t>
            </a: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Now scroll back up to the top of the page. </a:t>
            </a:r>
          </a:p>
        </p:txBody>
      </p:sp>
      <p:pic>
        <p:nvPicPr>
          <p:cNvPr id="2027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109" y="160735"/>
            <a:ext cx="7340203" cy="335198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8612" name="Rectangle 4"/>
          <p:cNvSpPr>
            <a:spLocks/>
          </p:cNvSpPr>
          <p:nvPr/>
        </p:nvSpPr>
        <p:spPr bwMode="auto">
          <a:xfrm>
            <a:off x="1933650" y="3352157"/>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41</a:t>
            </a:r>
          </a:p>
        </p:txBody>
      </p:sp>
      <p:grpSp>
        <p:nvGrpSpPr>
          <p:cNvPr id="202757" name="Group 5"/>
          <p:cNvGrpSpPr>
            <a:grpSpLocks/>
          </p:cNvGrpSpPr>
          <p:nvPr/>
        </p:nvGrpSpPr>
        <p:grpSpPr bwMode="auto">
          <a:xfrm>
            <a:off x="7480102" y="1011287"/>
            <a:ext cx="276820" cy="517922"/>
            <a:chOff x="0" y="0"/>
            <a:chExt cx="248" cy="464"/>
          </a:xfrm>
        </p:grpSpPr>
        <p:grpSp>
          <p:nvGrpSpPr>
            <p:cNvPr id="202758" name="Group 6"/>
            <p:cNvGrpSpPr>
              <a:grpSpLocks/>
            </p:cNvGrpSpPr>
            <p:nvPr/>
          </p:nvGrpSpPr>
          <p:grpSpPr bwMode="auto">
            <a:xfrm>
              <a:off x="0" y="0"/>
              <a:ext cx="248" cy="464"/>
              <a:chOff x="0" y="0"/>
              <a:chExt cx="248" cy="464"/>
            </a:xfrm>
          </p:grpSpPr>
          <p:sp>
            <p:nvSpPr>
              <p:cNvPr id="68615" name="Line 7"/>
              <p:cNvSpPr>
                <a:spLocks noChangeShapeType="1"/>
              </p:cNvSpPr>
              <p:nvPr/>
            </p:nvSpPr>
            <p:spPr bwMode="auto">
              <a:xfrm rot="10800000">
                <a:off x="127" y="223"/>
                <a:ext cx="0" cy="241"/>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68616" name="Oval 8"/>
              <p:cNvSpPr>
                <a:spLocks/>
              </p:cNvSpPr>
              <p:nvPr/>
            </p:nvSpPr>
            <p:spPr bwMode="auto">
              <a:xfrm>
                <a:off x="0" y="0"/>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
          <p:nvSpPr>
            <p:cNvPr id="68617" name="Rectangle 9"/>
            <p:cNvSpPr>
              <a:spLocks/>
            </p:cNvSpPr>
            <p:nvPr/>
          </p:nvSpPr>
          <p:spPr bwMode="auto">
            <a:xfrm>
              <a:off x="41" y="4"/>
              <a:ext cx="105" cy="175"/>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Tree>
    <p:extLst>
      <p:ext uri="{BB962C8B-B14F-4D97-AF65-F5344CB8AC3E}">
        <p14:creationId xmlns:p14="http://schemas.microsoft.com/office/powerpoint/2010/main" val="3460934951"/>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3790" name="Object 14"/>
          <p:cNvGraphicFramePr>
            <a:graphicFrameLocks noChangeAspect="1"/>
          </p:cNvGraphicFramePr>
          <p:nvPr/>
        </p:nvGraphicFramePr>
        <p:xfrm>
          <a:off x="2452688" y="214312"/>
          <a:ext cx="7092404" cy="3214688"/>
        </p:xfrm>
        <a:graphic>
          <a:graphicData uri="http://schemas.openxmlformats.org/presentationml/2006/ole">
            <mc:AlternateContent xmlns:mc="http://schemas.openxmlformats.org/markup-compatibility/2006">
              <mc:Choice xmlns:v="urn:schemas-microsoft-com:vml" Requires="v">
                <p:oleObj spid="_x0000_s45078" name="Image" r:id="rId3" imgW="13447619" imgH="6095238" progId="Photoshop.Image.11">
                  <p:embed/>
                </p:oleObj>
              </mc:Choice>
              <mc:Fallback>
                <p:oleObj name="Image" r:id="rId3" imgW="13447619" imgH="6095238" progId="Photoshop.Image.11">
                  <p:embed/>
                  <p:pic>
                    <p:nvPicPr>
                      <p:cNvPr id="203790" name="Object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2688" y="214312"/>
                        <a:ext cx="7092404" cy="321468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3778" name="Rectangle 2"/>
          <p:cNvSpPr>
            <a:spLocks noGrp="1" noChangeArrowheads="1"/>
          </p:cNvSpPr>
          <p:nvPr>
            <p:ph idx="1"/>
          </p:nvPr>
        </p:nvSpPr>
        <p:spPr bwMode="auto">
          <a:xfrm>
            <a:off x="2452687" y="3911203"/>
            <a:ext cx="7358063" cy="20091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lnSpcReduction="10000"/>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Adding &amp; Editing Pages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To save your page changes, click on the </a:t>
            </a:r>
            <a:r>
              <a:rPr lang="en-US" altLang="en-US" sz="140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Update Page</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button (</a:t>
            </a:r>
            <a:r>
              <a:rPr lang="en-US" altLang="en-US" sz="140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buClr>
                <a:srgbClr val="000000"/>
              </a:buClr>
              <a:buSzPct val="125000"/>
              <a:buFont typeface="Georgia" panose="02040502050405020303" pitchFamily="18" charset="0"/>
              <a:buChar char="•"/>
              <a:tabLst>
                <a:tab pos="4499287" algn="l"/>
              </a:tabLst>
            </a:pP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To add a new page, click </a:t>
            </a:r>
            <a:r>
              <a:rPr lang="en-US" altLang="en-US" sz="140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Add New</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in the Pages navigation box in the left-hand column (</a:t>
            </a:r>
            <a:r>
              <a:rPr lang="en-US" altLang="en-US" sz="1406" b="1">
                <a:solidFill>
                  <a:srgbClr val="C52A28"/>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B</a:t>
            </a:r>
            <a:r>
              <a:rPr lang="en-US" altLang="en-US" sz="140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40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Now you know how to add and edit pages. Let’s look at one more thing — Links.</a:t>
            </a:r>
          </a:p>
        </p:txBody>
      </p:sp>
      <p:sp>
        <p:nvSpPr>
          <p:cNvPr id="69636" name="Rectangle 4"/>
          <p:cNvSpPr>
            <a:spLocks/>
          </p:cNvSpPr>
          <p:nvPr/>
        </p:nvSpPr>
        <p:spPr bwMode="auto">
          <a:xfrm>
            <a:off x="1960439" y="3660232"/>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42</a:t>
            </a:r>
          </a:p>
        </p:txBody>
      </p:sp>
      <p:grpSp>
        <p:nvGrpSpPr>
          <p:cNvPr id="203781" name="Group 5"/>
          <p:cNvGrpSpPr>
            <a:grpSpLocks/>
          </p:cNvGrpSpPr>
          <p:nvPr/>
        </p:nvGrpSpPr>
        <p:grpSpPr bwMode="auto">
          <a:xfrm>
            <a:off x="8989219" y="2214562"/>
            <a:ext cx="276820" cy="517922"/>
            <a:chOff x="0" y="0"/>
            <a:chExt cx="248" cy="463"/>
          </a:xfrm>
        </p:grpSpPr>
        <p:grpSp>
          <p:nvGrpSpPr>
            <p:cNvPr id="203786" name="Group 6"/>
            <p:cNvGrpSpPr>
              <a:grpSpLocks/>
            </p:cNvGrpSpPr>
            <p:nvPr/>
          </p:nvGrpSpPr>
          <p:grpSpPr bwMode="auto">
            <a:xfrm>
              <a:off x="0" y="0"/>
              <a:ext cx="248" cy="463"/>
              <a:chOff x="0" y="0"/>
              <a:chExt cx="248" cy="463"/>
            </a:xfrm>
          </p:grpSpPr>
          <p:sp>
            <p:nvSpPr>
              <p:cNvPr id="69639" name="Line 7"/>
              <p:cNvSpPr>
                <a:spLocks noChangeShapeType="1"/>
              </p:cNvSpPr>
              <p:nvPr/>
            </p:nvSpPr>
            <p:spPr bwMode="auto">
              <a:xfrm>
                <a:off x="103" y="0"/>
                <a:ext cx="8" cy="223"/>
              </a:xfrm>
              <a:prstGeom prst="line">
                <a:avLst/>
              </a:prstGeom>
              <a:noFill/>
              <a:ln w="50800">
                <a:solidFill>
                  <a:srgbClr val="289A0C"/>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69640" name="Oval 8"/>
              <p:cNvSpPr>
                <a:spLocks/>
              </p:cNvSpPr>
              <p:nvPr/>
            </p:nvSpPr>
            <p:spPr bwMode="auto">
              <a:xfrm>
                <a:off x="0" y="215"/>
                <a:ext cx="248" cy="248"/>
              </a:xfrm>
              <a:prstGeom prst="ellipse">
                <a:avLst/>
              </a:prstGeom>
              <a:solidFill>
                <a:srgbClr val="FFF6FC"/>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
          <p:nvSpPr>
            <p:cNvPr id="69641" name="Rectangle 9"/>
            <p:cNvSpPr>
              <a:spLocks/>
            </p:cNvSpPr>
            <p:nvPr/>
          </p:nvSpPr>
          <p:spPr bwMode="auto">
            <a:xfrm>
              <a:off x="38" y="214"/>
              <a:ext cx="105" cy="174"/>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grpSp>
        <p:nvGrpSpPr>
          <p:cNvPr id="203782" name="Group 10"/>
          <p:cNvGrpSpPr>
            <a:grpSpLocks/>
          </p:cNvGrpSpPr>
          <p:nvPr/>
        </p:nvGrpSpPr>
        <p:grpSpPr bwMode="auto">
          <a:xfrm>
            <a:off x="2988469" y="2803922"/>
            <a:ext cx="866180" cy="410766"/>
            <a:chOff x="0" y="0"/>
            <a:chExt cx="776" cy="368"/>
          </a:xfrm>
        </p:grpSpPr>
        <p:sp>
          <p:nvSpPr>
            <p:cNvPr id="69643" name="Line 11"/>
            <p:cNvSpPr>
              <a:spLocks noChangeShapeType="1"/>
            </p:cNvSpPr>
            <p:nvPr/>
          </p:nvSpPr>
          <p:spPr bwMode="auto">
            <a:xfrm>
              <a:off x="0" y="184"/>
              <a:ext cx="416" cy="0"/>
            </a:xfrm>
            <a:prstGeom prst="line">
              <a:avLst/>
            </a:prstGeom>
            <a:noFill/>
            <a:ln w="76200">
              <a:solidFill>
                <a:srgbClr val="C52A28"/>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sp>
          <p:nvSpPr>
            <p:cNvPr id="69644" name="Rectangle 12"/>
            <p:cNvSpPr>
              <a:spLocks/>
            </p:cNvSpPr>
            <p:nvPr/>
          </p:nvSpPr>
          <p:spPr bwMode="auto">
            <a:xfrm>
              <a:off x="488" y="40"/>
              <a:ext cx="12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C52A28"/>
                  </a:solidFill>
                  <a:effectLst>
                    <a:outerShdw blurRad="38100" dist="38100" dir="2700000" algn="tl">
                      <a:srgbClr val="C0C0C0"/>
                    </a:outerShdw>
                  </a:effectLst>
                  <a:latin typeface="Helvetica Neue" pitchFamily="18" charset="0"/>
                  <a:sym typeface="Helvetica Neue" pitchFamily="18" charset="0"/>
                </a:rPr>
                <a:t>B</a:t>
              </a:r>
            </a:p>
          </p:txBody>
        </p:sp>
        <p:sp>
          <p:nvSpPr>
            <p:cNvPr id="69645" name="Oval 13"/>
            <p:cNvSpPr>
              <a:spLocks/>
            </p:cNvSpPr>
            <p:nvPr/>
          </p:nvSpPr>
          <p:spPr bwMode="auto">
            <a:xfrm>
              <a:off x="408" y="0"/>
              <a:ext cx="368" cy="368"/>
            </a:xfrm>
            <a:prstGeom prst="ellipse">
              <a:avLst/>
            </a:prstGeom>
            <a:noFill/>
            <a:ln w="50800">
              <a:solidFill>
                <a:srgbClr val="C52A28"/>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grpSp>
    </p:spTree>
    <p:extLst>
      <p:ext uri="{BB962C8B-B14F-4D97-AF65-F5344CB8AC3E}">
        <p14:creationId xmlns:p14="http://schemas.microsoft.com/office/powerpoint/2010/main" val="1835437933"/>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15" name="Object 15"/>
          <p:cNvGraphicFramePr>
            <a:graphicFrameLocks noChangeAspect="1"/>
          </p:cNvGraphicFramePr>
          <p:nvPr/>
        </p:nvGraphicFramePr>
        <p:xfrm>
          <a:off x="2506266" y="160734"/>
          <a:ext cx="6491883" cy="3590851"/>
        </p:xfrm>
        <a:graphic>
          <a:graphicData uri="http://schemas.openxmlformats.org/presentationml/2006/ole">
            <mc:AlternateContent xmlns:mc="http://schemas.openxmlformats.org/markup-compatibility/2006">
              <mc:Choice xmlns:v="urn:schemas-microsoft-com:vml" Requires="v">
                <p:oleObj spid="_x0000_s46101" name="Image" r:id="rId3" imgW="10996825" imgH="6082540" progId="Photoshop.Image.11">
                  <p:embed/>
                </p:oleObj>
              </mc:Choice>
              <mc:Fallback>
                <p:oleObj name="Image" r:id="rId3" imgW="10996825" imgH="6082540" progId="Photoshop.Image.11">
                  <p:embed/>
                  <p:pic>
                    <p:nvPicPr>
                      <p:cNvPr id="204815" name="Object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6266" y="160734"/>
                        <a:ext cx="6491883" cy="3590851"/>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02" name="Rectangle 2"/>
          <p:cNvSpPr>
            <a:spLocks noGrp="1" noChangeArrowheads="1"/>
          </p:cNvSpPr>
          <p:nvPr>
            <p:ph idx="1"/>
          </p:nvPr>
        </p:nvSpPr>
        <p:spPr bwMode="auto">
          <a:xfrm>
            <a:off x="2131219" y="3750469"/>
            <a:ext cx="7929563" cy="21877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Adding &amp; Editing Links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Links are sometimes called a “blogroll.” Like posts, they are organized by categories. The blogroll/links are a widget that usually appears in the site’s sidebar navigation.</a:t>
            </a:r>
          </a:p>
          <a:p>
            <a:pPr>
              <a:lnSpc>
                <a:spcPct val="150000"/>
              </a:lnSpc>
              <a:spcBef>
                <a:spcPts val="492"/>
              </a:spcBef>
              <a:buClr>
                <a:srgbClr val="3A9A13"/>
              </a:buClr>
              <a:buSzPct val="125000"/>
              <a:buFont typeface="Georgia" panose="02040502050405020303" pitchFamily="18" charset="0"/>
              <a:buChar char="•"/>
              <a:tabLst>
                <a:tab pos="4499287" algn="l"/>
              </a:tabLst>
            </a:pP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on </a:t>
            </a:r>
            <a:r>
              <a:rPr lang="en-US" altLang="en-US" sz="126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Links</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button in the navigation box in the left-hand column (</a:t>
            </a:r>
            <a:r>
              <a:rPr lang="en-US" altLang="en-US" sz="126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endPar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Once again you see a list. In this case, a list of your current links. And editing or deleting a Link Name is just like editing/deleting posts or pages. So let’s just jump ahead adding a new link.</a:t>
            </a:r>
          </a:p>
          <a:p>
            <a:pPr>
              <a:lnSpc>
                <a:spcPct val="150000"/>
              </a:lnSpc>
              <a:spcBef>
                <a:spcPts val="492"/>
              </a:spcBef>
              <a:buClr>
                <a:srgbClr val="C52A28"/>
              </a:buClr>
              <a:buSzPct val="125000"/>
              <a:buFont typeface="Georgia" panose="02040502050405020303" pitchFamily="18" charset="0"/>
              <a:buChar char="•"/>
              <a:tabLst>
                <a:tab pos="4499287" algn="l"/>
              </a:tabLst>
            </a:pP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on </a:t>
            </a:r>
            <a:r>
              <a:rPr lang="en-US" altLang="en-US" sz="126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Add New</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link in the Links navigation box (</a:t>
            </a:r>
            <a:r>
              <a:rPr lang="en-US" altLang="en-US" sz="1266" b="1">
                <a:solidFill>
                  <a:srgbClr val="C52A28"/>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B</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endPar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endPar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p:txBody>
      </p:sp>
      <p:sp>
        <p:nvSpPr>
          <p:cNvPr id="70660" name="Rectangle 4"/>
          <p:cNvSpPr>
            <a:spLocks/>
          </p:cNvSpPr>
          <p:nvPr/>
        </p:nvSpPr>
        <p:spPr bwMode="auto">
          <a:xfrm>
            <a:off x="2014017" y="3636792"/>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43</a:t>
            </a:r>
          </a:p>
        </p:txBody>
      </p:sp>
      <p:grpSp>
        <p:nvGrpSpPr>
          <p:cNvPr id="204805" name="Group 5"/>
          <p:cNvGrpSpPr>
            <a:grpSpLocks/>
          </p:cNvGrpSpPr>
          <p:nvPr/>
        </p:nvGrpSpPr>
        <p:grpSpPr bwMode="auto">
          <a:xfrm>
            <a:off x="1702594" y="2571750"/>
            <a:ext cx="830461" cy="410766"/>
            <a:chOff x="0" y="0"/>
            <a:chExt cx="744" cy="368"/>
          </a:xfrm>
        </p:grpSpPr>
        <p:sp>
          <p:nvSpPr>
            <p:cNvPr id="70662" name="Line 6"/>
            <p:cNvSpPr>
              <a:spLocks noChangeShapeType="1"/>
            </p:cNvSpPr>
            <p:nvPr/>
          </p:nvSpPr>
          <p:spPr bwMode="auto">
            <a:xfrm flipH="1">
              <a:off x="375"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70663" name="Oval 7"/>
            <p:cNvSpPr>
              <a:spLocks/>
            </p:cNvSpPr>
            <p:nvPr/>
          </p:nvSpPr>
          <p:spPr bwMode="auto">
            <a:xfrm>
              <a:off x="0" y="0"/>
              <a:ext cx="368" cy="368"/>
            </a:xfrm>
            <a:prstGeom prst="ellipse">
              <a:avLst/>
            </a:prstGeom>
            <a:solidFill>
              <a:srgbClr val="FDF5FF"/>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70664" name="Rectangle 8"/>
            <p:cNvSpPr>
              <a:spLocks/>
            </p:cNvSpPr>
            <p:nvPr/>
          </p:nvSpPr>
          <p:spPr bwMode="auto">
            <a:xfrm>
              <a:off x="82"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
        <p:nvSpPr>
          <p:cNvPr id="70665" name="Rectangle 9"/>
          <p:cNvSpPr>
            <a:spLocks/>
          </p:cNvSpPr>
          <p:nvPr/>
        </p:nvSpPr>
        <p:spPr bwMode="auto">
          <a:xfrm>
            <a:off x="4006453" y="2249580"/>
            <a:ext cx="833562" cy="97399"/>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633">
                <a:solidFill>
                  <a:srgbClr val="58839D"/>
                </a:solidFill>
                <a:effectLst>
                  <a:outerShdw blurRad="38100" dist="38100" dir="2700000" algn="tl">
                    <a:srgbClr val="C0C0C0"/>
                  </a:outerShdw>
                </a:effectLst>
                <a:latin typeface="Geneva" pitchFamily="18" charset="0"/>
                <a:sym typeface="Geneva" pitchFamily="18" charset="0"/>
              </a:rPr>
              <a:t>Edit | Quick Edit | Delete </a:t>
            </a:r>
          </a:p>
        </p:txBody>
      </p:sp>
      <p:grpSp>
        <p:nvGrpSpPr>
          <p:cNvPr id="204807" name="Group 10"/>
          <p:cNvGrpSpPr>
            <a:grpSpLocks/>
          </p:cNvGrpSpPr>
          <p:nvPr/>
        </p:nvGrpSpPr>
        <p:grpSpPr bwMode="auto">
          <a:xfrm>
            <a:off x="3095625" y="2893219"/>
            <a:ext cx="866180" cy="410766"/>
            <a:chOff x="0" y="0"/>
            <a:chExt cx="776" cy="368"/>
          </a:xfrm>
        </p:grpSpPr>
        <p:sp>
          <p:nvSpPr>
            <p:cNvPr id="70667" name="Line 11"/>
            <p:cNvSpPr>
              <a:spLocks noChangeShapeType="1"/>
            </p:cNvSpPr>
            <p:nvPr/>
          </p:nvSpPr>
          <p:spPr bwMode="auto">
            <a:xfrm>
              <a:off x="0" y="184"/>
              <a:ext cx="416" cy="0"/>
            </a:xfrm>
            <a:prstGeom prst="line">
              <a:avLst/>
            </a:prstGeom>
            <a:noFill/>
            <a:ln w="76200">
              <a:solidFill>
                <a:srgbClr val="C52A28"/>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grpSp>
          <p:nvGrpSpPr>
            <p:cNvPr id="204809" name="Group 12"/>
            <p:cNvGrpSpPr>
              <a:grpSpLocks/>
            </p:cNvGrpSpPr>
            <p:nvPr/>
          </p:nvGrpSpPr>
          <p:grpSpPr bwMode="auto">
            <a:xfrm>
              <a:off x="408" y="0"/>
              <a:ext cx="368" cy="368"/>
              <a:chOff x="0" y="0"/>
              <a:chExt cx="368" cy="368"/>
            </a:xfrm>
          </p:grpSpPr>
          <p:sp>
            <p:nvSpPr>
              <p:cNvPr id="70669" name="Oval 13"/>
              <p:cNvSpPr>
                <a:spLocks/>
              </p:cNvSpPr>
              <p:nvPr/>
            </p:nvSpPr>
            <p:spPr bwMode="auto">
              <a:xfrm>
                <a:off x="0" y="0"/>
                <a:ext cx="368" cy="368"/>
              </a:xfrm>
              <a:prstGeom prst="ellipse">
                <a:avLst/>
              </a:prstGeom>
              <a:solidFill>
                <a:srgbClr val="FFFFFF"/>
              </a:solidFill>
              <a:ln w="50800">
                <a:solidFill>
                  <a:srgbClr val="C52A28"/>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70670" name="Rectangle 14"/>
              <p:cNvSpPr>
                <a:spLocks/>
              </p:cNvSpPr>
              <p:nvPr/>
            </p:nvSpPr>
            <p:spPr bwMode="auto">
              <a:xfrm>
                <a:off x="80" y="40"/>
                <a:ext cx="12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C52A28"/>
                    </a:solidFill>
                    <a:effectLst>
                      <a:outerShdw blurRad="38100" dist="38100" dir="2700000" algn="tl">
                        <a:srgbClr val="C0C0C0"/>
                      </a:outerShdw>
                    </a:effectLst>
                    <a:latin typeface="Helvetica Neue" pitchFamily="18" charset="0"/>
                    <a:sym typeface="Helvetica Neue" pitchFamily="18" charset="0"/>
                  </a:rPr>
                  <a:t>B</a:t>
                </a:r>
              </a:p>
            </p:txBody>
          </p:sp>
        </p:grpSp>
      </p:grpSp>
    </p:spTree>
    <p:extLst>
      <p:ext uri="{BB962C8B-B14F-4D97-AF65-F5344CB8AC3E}">
        <p14:creationId xmlns:p14="http://schemas.microsoft.com/office/powerpoint/2010/main" val="349799582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32584" y="1008508"/>
            <a:ext cx="6340652" cy="331977"/>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8305801" y="1268094"/>
            <a:ext cx="68325" cy="71373"/>
          </a:xfrm>
          <a:prstGeom prst="rect">
            <a:avLst/>
          </a:prstGeom>
          <a:blipFill>
            <a:blip r:embed="rId3" cstate="print"/>
            <a:stretch>
              <a:fillRect/>
            </a:stretch>
          </a:blipFill>
        </p:spPr>
        <p:txBody>
          <a:bodyPr wrap="square" lIns="0" tIns="0" rIns="0" bIns="0" rtlCol="0"/>
          <a:lstStyle/>
          <a:p>
            <a:endParaRPr sz="3800"/>
          </a:p>
        </p:txBody>
      </p:sp>
      <p:sp>
        <p:nvSpPr>
          <p:cNvPr id="4" name="object 4"/>
          <p:cNvSpPr/>
          <p:nvPr/>
        </p:nvSpPr>
        <p:spPr>
          <a:xfrm>
            <a:off x="8148828" y="1268094"/>
            <a:ext cx="68326" cy="71373"/>
          </a:xfrm>
          <a:prstGeom prst="rect">
            <a:avLst/>
          </a:prstGeom>
          <a:blipFill>
            <a:blip r:embed="rId4" cstate="print"/>
            <a:stretch>
              <a:fillRect/>
            </a:stretch>
          </a:blipFill>
        </p:spPr>
        <p:txBody>
          <a:bodyPr wrap="square" lIns="0" tIns="0" rIns="0" bIns="0" rtlCol="0"/>
          <a:lstStyle/>
          <a:p>
            <a:endParaRPr sz="3800"/>
          </a:p>
        </p:txBody>
      </p:sp>
      <p:sp>
        <p:nvSpPr>
          <p:cNvPr id="5" name="object 5"/>
          <p:cNvSpPr/>
          <p:nvPr/>
        </p:nvSpPr>
        <p:spPr>
          <a:xfrm>
            <a:off x="7179946" y="1023492"/>
            <a:ext cx="886460" cy="317880"/>
          </a:xfrm>
          <a:prstGeom prst="rect">
            <a:avLst/>
          </a:prstGeom>
          <a:blipFill>
            <a:blip r:embed="rId5" cstate="print"/>
            <a:stretch>
              <a:fillRect/>
            </a:stretch>
          </a:blipFill>
        </p:spPr>
        <p:txBody>
          <a:bodyPr wrap="square" lIns="0" tIns="0" rIns="0" bIns="0" rtlCol="0"/>
          <a:lstStyle/>
          <a:p>
            <a:endParaRPr sz="3800"/>
          </a:p>
        </p:txBody>
      </p:sp>
      <p:sp>
        <p:nvSpPr>
          <p:cNvPr id="6" name="object 6"/>
          <p:cNvSpPr/>
          <p:nvPr/>
        </p:nvSpPr>
        <p:spPr>
          <a:xfrm>
            <a:off x="3787901" y="1088009"/>
            <a:ext cx="86995" cy="130175"/>
          </a:xfrm>
          <a:custGeom>
            <a:avLst/>
            <a:gdLst/>
            <a:ahLst/>
            <a:cxnLst/>
            <a:rect l="l" t="t" r="r" b="b"/>
            <a:pathLst>
              <a:path w="86994" h="130175">
                <a:moveTo>
                  <a:pt x="43180" y="0"/>
                </a:moveTo>
                <a:lnTo>
                  <a:pt x="0" y="129793"/>
                </a:lnTo>
                <a:lnTo>
                  <a:pt x="86487" y="129793"/>
                </a:lnTo>
                <a:lnTo>
                  <a:pt x="43306" y="0"/>
                </a:lnTo>
                <a:close/>
              </a:path>
            </a:pathLst>
          </a:custGeom>
          <a:ln w="3175">
            <a:solidFill>
              <a:srgbClr val="446A1C"/>
            </a:solidFill>
          </a:ln>
        </p:spPr>
        <p:txBody>
          <a:bodyPr wrap="square" lIns="0" tIns="0" rIns="0" bIns="0" rtlCol="0"/>
          <a:lstStyle/>
          <a:p>
            <a:endParaRPr sz="3800"/>
          </a:p>
        </p:txBody>
      </p:sp>
      <p:sp>
        <p:nvSpPr>
          <p:cNvPr id="7" name="object 7"/>
          <p:cNvSpPr/>
          <p:nvPr/>
        </p:nvSpPr>
        <p:spPr>
          <a:xfrm>
            <a:off x="2975611" y="1088009"/>
            <a:ext cx="86995" cy="130175"/>
          </a:xfrm>
          <a:custGeom>
            <a:avLst/>
            <a:gdLst/>
            <a:ahLst/>
            <a:cxnLst/>
            <a:rect l="l" t="t" r="r" b="b"/>
            <a:pathLst>
              <a:path w="86994" h="130175">
                <a:moveTo>
                  <a:pt x="43180" y="0"/>
                </a:moveTo>
                <a:lnTo>
                  <a:pt x="0" y="129793"/>
                </a:lnTo>
                <a:lnTo>
                  <a:pt x="86487" y="129793"/>
                </a:lnTo>
                <a:lnTo>
                  <a:pt x="43306" y="0"/>
                </a:lnTo>
                <a:close/>
              </a:path>
            </a:pathLst>
          </a:custGeom>
          <a:ln w="3175">
            <a:solidFill>
              <a:srgbClr val="446A1C"/>
            </a:solidFill>
          </a:ln>
        </p:spPr>
        <p:txBody>
          <a:bodyPr wrap="square" lIns="0" tIns="0" rIns="0" bIns="0" rtlCol="0"/>
          <a:lstStyle/>
          <a:p>
            <a:endParaRPr sz="3800"/>
          </a:p>
        </p:txBody>
      </p:sp>
      <p:sp>
        <p:nvSpPr>
          <p:cNvPr id="8" name="object 8"/>
          <p:cNvSpPr/>
          <p:nvPr/>
        </p:nvSpPr>
        <p:spPr>
          <a:xfrm>
            <a:off x="2126703" y="1088009"/>
            <a:ext cx="86995" cy="130175"/>
          </a:xfrm>
          <a:custGeom>
            <a:avLst/>
            <a:gdLst/>
            <a:ahLst/>
            <a:cxnLst/>
            <a:rect l="l" t="t" r="r" b="b"/>
            <a:pathLst>
              <a:path w="86995" h="130175">
                <a:moveTo>
                  <a:pt x="43167" y="0"/>
                </a:moveTo>
                <a:lnTo>
                  <a:pt x="0" y="129793"/>
                </a:lnTo>
                <a:lnTo>
                  <a:pt x="86575" y="129793"/>
                </a:lnTo>
                <a:lnTo>
                  <a:pt x="43408" y="0"/>
                </a:lnTo>
                <a:lnTo>
                  <a:pt x="43167" y="0"/>
                </a:lnTo>
                <a:close/>
              </a:path>
            </a:pathLst>
          </a:custGeom>
          <a:ln w="3175">
            <a:solidFill>
              <a:srgbClr val="446A1C"/>
            </a:solidFill>
          </a:ln>
        </p:spPr>
        <p:txBody>
          <a:bodyPr wrap="square" lIns="0" tIns="0" rIns="0" bIns="0" rtlCol="0"/>
          <a:lstStyle/>
          <a:p>
            <a:endParaRPr sz="3800"/>
          </a:p>
        </p:txBody>
      </p:sp>
      <p:sp>
        <p:nvSpPr>
          <p:cNvPr id="9" name="object 9"/>
          <p:cNvSpPr/>
          <p:nvPr/>
        </p:nvSpPr>
        <p:spPr>
          <a:xfrm>
            <a:off x="6408165" y="1077467"/>
            <a:ext cx="129286" cy="209422"/>
          </a:xfrm>
          <a:prstGeom prst="rect">
            <a:avLst/>
          </a:prstGeom>
          <a:blipFill>
            <a:blip r:embed="rId6" cstate="print"/>
            <a:stretch>
              <a:fillRect/>
            </a:stretch>
          </a:blipFill>
        </p:spPr>
        <p:txBody>
          <a:bodyPr wrap="square" lIns="0" tIns="0" rIns="0" bIns="0" rtlCol="0"/>
          <a:lstStyle/>
          <a:p>
            <a:endParaRPr sz="3800"/>
          </a:p>
        </p:txBody>
      </p:sp>
      <p:sp>
        <p:nvSpPr>
          <p:cNvPr id="10" name="object 10"/>
          <p:cNvSpPr/>
          <p:nvPr/>
        </p:nvSpPr>
        <p:spPr>
          <a:xfrm>
            <a:off x="2413698" y="1077467"/>
            <a:ext cx="129400" cy="209422"/>
          </a:xfrm>
          <a:prstGeom prst="rect">
            <a:avLst/>
          </a:prstGeom>
          <a:blipFill>
            <a:blip r:embed="rId7" cstate="print"/>
            <a:stretch>
              <a:fillRect/>
            </a:stretch>
          </a:blipFill>
        </p:spPr>
        <p:txBody>
          <a:bodyPr wrap="square" lIns="0" tIns="0" rIns="0" bIns="0" rtlCol="0"/>
          <a:lstStyle/>
          <a:p>
            <a:endParaRPr sz="3800"/>
          </a:p>
        </p:txBody>
      </p:sp>
      <p:sp>
        <p:nvSpPr>
          <p:cNvPr id="11" name="object 11"/>
          <p:cNvSpPr/>
          <p:nvPr/>
        </p:nvSpPr>
        <p:spPr>
          <a:xfrm>
            <a:off x="6713092" y="1076833"/>
            <a:ext cx="83946" cy="105282"/>
          </a:xfrm>
          <a:prstGeom prst="rect">
            <a:avLst/>
          </a:prstGeom>
          <a:blipFill>
            <a:blip r:embed="rId8" cstate="print"/>
            <a:stretch>
              <a:fillRect/>
            </a:stretch>
          </a:blipFill>
        </p:spPr>
        <p:txBody>
          <a:bodyPr wrap="square" lIns="0" tIns="0" rIns="0" bIns="0" rtlCol="0"/>
          <a:lstStyle/>
          <a:p>
            <a:endParaRPr sz="3800"/>
          </a:p>
        </p:txBody>
      </p:sp>
      <p:sp>
        <p:nvSpPr>
          <p:cNvPr id="12" name="object 12"/>
          <p:cNvSpPr/>
          <p:nvPr/>
        </p:nvSpPr>
        <p:spPr>
          <a:xfrm>
            <a:off x="6970648" y="1076326"/>
            <a:ext cx="86232" cy="88391"/>
          </a:xfrm>
          <a:prstGeom prst="rect">
            <a:avLst/>
          </a:prstGeom>
          <a:blipFill>
            <a:blip r:embed="rId9" cstate="print"/>
            <a:stretch>
              <a:fillRect/>
            </a:stretch>
          </a:blipFill>
        </p:spPr>
        <p:txBody>
          <a:bodyPr wrap="square" lIns="0" tIns="0" rIns="0" bIns="0" rtlCol="0"/>
          <a:lstStyle/>
          <a:p>
            <a:endParaRPr sz="3800"/>
          </a:p>
        </p:txBody>
      </p:sp>
      <p:sp>
        <p:nvSpPr>
          <p:cNvPr id="13" name="object 13"/>
          <p:cNvSpPr/>
          <p:nvPr/>
        </p:nvSpPr>
        <p:spPr>
          <a:xfrm>
            <a:off x="6137021" y="1076326"/>
            <a:ext cx="86232" cy="88391"/>
          </a:xfrm>
          <a:prstGeom prst="rect">
            <a:avLst/>
          </a:prstGeom>
          <a:blipFill>
            <a:blip r:embed="rId9" cstate="print"/>
            <a:stretch>
              <a:fillRect/>
            </a:stretch>
          </a:blipFill>
        </p:spPr>
        <p:txBody>
          <a:bodyPr wrap="square" lIns="0" tIns="0" rIns="0" bIns="0" rtlCol="0"/>
          <a:lstStyle/>
          <a:p>
            <a:endParaRPr sz="3800"/>
          </a:p>
        </p:txBody>
      </p:sp>
      <p:sp>
        <p:nvSpPr>
          <p:cNvPr id="14" name="object 14"/>
          <p:cNvSpPr/>
          <p:nvPr/>
        </p:nvSpPr>
        <p:spPr>
          <a:xfrm>
            <a:off x="5799583" y="1074419"/>
            <a:ext cx="160527" cy="215772"/>
          </a:xfrm>
          <a:prstGeom prst="rect">
            <a:avLst/>
          </a:prstGeom>
          <a:blipFill>
            <a:blip r:embed="rId10" cstate="print"/>
            <a:stretch>
              <a:fillRect/>
            </a:stretch>
          </a:blipFill>
        </p:spPr>
        <p:txBody>
          <a:bodyPr wrap="square" lIns="0" tIns="0" rIns="0" bIns="0" rtlCol="0"/>
          <a:lstStyle/>
          <a:p>
            <a:endParaRPr sz="3800"/>
          </a:p>
        </p:txBody>
      </p:sp>
      <p:sp>
        <p:nvSpPr>
          <p:cNvPr id="15" name="object 15"/>
          <p:cNvSpPr/>
          <p:nvPr/>
        </p:nvSpPr>
        <p:spPr>
          <a:xfrm>
            <a:off x="4709923" y="1074419"/>
            <a:ext cx="160527" cy="215772"/>
          </a:xfrm>
          <a:prstGeom prst="rect">
            <a:avLst/>
          </a:prstGeom>
          <a:blipFill>
            <a:blip r:embed="rId11" cstate="print"/>
            <a:stretch>
              <a:fillRect/>
            </a:stretch>
          </a:blipFill>
        </p:spPr>
        <p:txBody>
          <a:bodyPr wrap="square" lIns="0" tIns="0" rIns="0" bIns="0" rtlCol="0"/>
          <a:lstStyle/>
          <a:p>
            <a:endParaRPr sz="3800"/>
          </a:p>
        </p:txBody>
      </p:sp>
      <p:sp>
        <p:nvSpPr>
          <p:cNvPr id="16" name="object 16"/>
          <p:cNvSpPr/>
          <p:nvPr/>
        </p:nvSpPr>
        <p:spPr>
          <a:xfrm>
            <a:off x="6909562" y="1029717"/>
            <a:ext cx="226695" cy="306705"/>
          </a:xfrm>
          <a:custGeom>
            <a:avLst/>
            <a:gdLst/>
            <a:ahLst/>
            <a:cxnLst/>
            <a:rect l="l" t="t" r="r" b="b"/>
            <a:pathLst>
              <a:path w="226695" h="306705">
                <a:moveTo>
                  <a:pt x="18414" y="0"/>
                </a:moveTo>
                <a:lnTo>
                  <a:pt x="97409" y="0"/>
                </a:lnTo>
                <a:lnTo>
                  <a:pt x="105410" y="0"/>
                </a:lnTo>
                <a:lnTo>
                  <a:pt x="112013" y="254"/>
                </a:lnTo>
                <a:lnTo>
                  <a:pt x="156892" y="7741"/>
                </a:lnTo>
                <a:lnTo>
                  <a:pt x="194319" y="32684"/>
                </a:lnTo>
                <a:lnTo>
                  <a:pt x="210339" y="75011"/>
                </a:lnTo>
                <a:lnTo>
                  <a:pt x="210692" y="83820"/>
                </a:lnTo>
                <a:lnTo>
                  <a:pt x="210435" y="91293"/>
                </a:lnTo>
                <a:lnTo>
                  <a:pt x="195325" y="134238"/>
                </a:lnTo>
                <a:lnTo>
                  <a:pt x="164830" y="158083"/>
                </a:lnTo>
                <a:lnTo>
                  <a:pt x="151384" y="163322"/>
                </a:lnTo>
                <a:lnTo>
                  <a:pt x="155955" y="165481"/>
                </a:lnTo>
                <a:lnTo>
                  <a:pt x="175640" y="182753"/>
                </a:lnTo>
                <a:lnTo>
                  <a:pt x="179197" y="187198"/>
                </a:lnTo>
                <a:lnTo>
                  <a:pt x="194817" y="217550"/>
                </a:lnTo>
                <a:lnTo>
                  <a:pt x="220599" y="277749"/>
                </a:lnTo>
                <a:lnTo>
                  <a:pt x="222885" y="283718"/>
                </a:lnTo>
                <a:lnTo>
                  <a:pt x="224536" y="288036"/>
                </a:lnTo>
                <a:lnTo>
                  <a:pt x="225298" y="290830"/>
                </a:lnTo>
                <a:lnTo>
                  <a:pt x="226060" y="293497"/>
                </a:lnTo>
                <a:lnTo>
                  <a:pt x="226440" y="295656"/>
                </a:lnTo>
                <a:lnTo>
                  <a:pt x="226440" y="297307"/>
                </a:lnTo>
                <a:lnTo>
                  <a:pt x="226440" y="298958"/>
                </a:lnTo>
                <a:lnTo>
                  <a:pt x="226187" y="300482"/>
                </a:lnTo>
                <a:lnTo>
                  <a:pt x="225551" y="301625"/>
                </a:lnTo>
                <a:lnTo>
                  <a:pt x="224916" y="302768"/>
                </a:lnTo>
                <a:lnTo>
                  <a:pt x="223392" y="303784"/>
                </a:lnTo>
                <a:lnTo>
                  <a:pt x="220979" y="304546"/>
                </a:lnTo>
                <a:lnTo>
                  <a:pt x="218693" y="305435"/>
                </a:lnTo>
                <a:lnTo>
                  <a:pt x="215137" y="305943"/>
                </a:lnTo>
                <a:lnTo>
                  <a:pt x="210692" y="306197"/>
                </a:lnTo>
                <a:lnTo>
                  <a:pt x="206121" y="306578"/>
                </a:lnTo>
                <a:lnTo>
                  <a:pt x="199898" y="306705"/>
                </a:lnTo>
                <a:lnTo>
                  <a:pt x="192024" y="306705"/>
                </a:lnTo>
                <a:lnTo>
                  <a:pt x="185420" y="306705"/>
                </a:lnTo>
                <a:lnTo>
                  <a:pt x="180086" y="306578"/>
                </a:lnTo>
                <a:lnTo>
                  <a:pt x="176149" y="306197"/>
                </a:lnTo>
                <a:lnTo>
                  <a:pt x="172212" y="305943"/>
                </a:lnTo>
                <a:lnTo>
                  <a:pt x="169163" y="305308"/>
                </a:lnTo>
                <a:lnTo>
                  <a:pt x="166877" y="304419"/>
                </a:lnTo>
                <a:lnTo>
                  <a:pt x="164591" y="303657"/>
                </a:lnTo>
                <a:lnTo>
                  <a:pt x="162940" y="302513"/>
                </a:lnTo>
                <a:lnTo>
                  <a:pt x="162051" y="301117"/>
                </a:lnTo>
                <a:lnTo>
                  <a:pt x="161162" y="299847"/>
                </a:lnTo>
                <a:lnTo>
                  <a:pt x="160274" y="298196"/>
                </a:lnTo>
                <a:lnTo>
                  <a:pt x="159638" y="296291"/>
                </a:lnTo>
                <a:lnTo>
                  <a:pt x="132334" y="228219"/>
                </a:lnTo>
                <a:lnTo>
                  <a:pt x="129032" y="220472"/>
                </a:lnTo>
                <a:lnTo>
                  <a:pt x="125857" y="213613"/>
                </a:lnTo>
                <a:lnTo>
                  <a:pt x="122682" y="207645"/>
                </a:lnTo>
                <a:lnTo>
                  <a:pt x="119507" y="201675"/>
                </a:lnTo>
                <a:lnTo>
                  <a:pt x="98805" y="183642"/>
                </a:lnTo>
                <a:lnTo>
                  <a:pt x="93852" y="181483"/>
                </a:lnTo>
                <a:lnTo>
                  <a:pt x="88011" y="180467"/>
                </a:lnTo>
                <a:lnTo>
                  <a:pt x="81407" y="180467"/>
                </a:lnTo>
                <a:lnTo>
                  <a:pt x="61975" y="180467"/>
                </a:lnTo>
                <a:lnTo>
                  <a:pt x="61975" y="296799"/>
                </a:lnTo>
                <a:lnTo>
                  <a:pt x="61975" y="298450"/>
                </a:lnTo>
                <a:lnTo>
                  <a:pt x="61467" y="299847"/>
                </a:lnTo>
                <a:lnTo>
                  <a:pt x="60451" y="301117"/>
                </a:lnTo>
                <a:lnTo>
                  <a:pt x="59436" y="302260"/>
                </a:lnTo>
                <a:lnTo>
                  <a:pt x="57785" y="303403"/>
                </a:lnTo>
                <a:lnTo>
                  <a:pt x="55372" y="304164"/>
                </a:lnTo>
                <a:lnTo>
                  <a:pt x="53086" y="304926"/>
                </a:lnTo>
                <a:lnTo>
                  <a:pt x="49911" y="305562"/>
                </a:lnTo>
                <a:lnTo>
                  <a:pt x="45974" y="306070"/>
                </a:lnTo>
                <a:lnTo>
                  <a:pt x="42037" y="306450"/>
                </a:lnTo>
                <a:lnTo>
                  <a:pt x="37084" y="306705"/>
                </a:lnTo>
                <a:lnTo>
                  <a:pt x="30861" y="306705"/>
                </a:lnTo>
                <a:lnTo>
                  <a:pt x="24891" y="306705"/>
                </a:lnTo>
                <a:lnTo>
                  <a:pt x="6350" y="304164"/>
                </a:lnTo>
                <a:lnTo>
                  <a:pt x="3937" y="303403"/>
                </a:lnTo>
                <a:lnTo>
                  <a:pt x="2286" y="302260"/>
                </a:lnTo>
                <a:lnTo>
                  <a:pt x="1397" y="301117"/>
                </a:lnTo>
                <a:lnTo>
                  <a:pt x="508" y="299847"/>
                </a:lnTo>
                <a:lnTo>
                  <a:pt x="0" y="298450"/>
                </a:lnTo>
                <a:lnTo>
                  <a:pt x="0" y="296799"/>
                </a:lnTo>
                <a:lnTo>
                  <a:pt x="0" y="19685"/>
                </a:lnTo>
                <a:lnTo>
                  <a:pt x="0" y="12700"/>
                </a:lnTo>
                <a:lnTo>
                  <a:pt x="1777" y="7747"/>
                </a:lnTo>
                <a:lnTo>
                  <a:pt x="5334" y="4699"/>
                </a:lnTo>
                <a:lnTo>
                  <a:pt x="8889" y="1650"/>
                </a:lnTo>
                <a:lnTo>
                  <a:pt x="13208" y="0"/>
                </a:lnTo>
                <a:lnTo>
                  <a:pt x="18414" y="0"/>
                </a:lnTo>
                <a:close/>
              </a:path>
            </a:pathLst>
          </a:custGeom>
          <a:ln w="3175">
            <a:solidFill>
              <a:srgbClr val="446A1C"/>
            </a:solidFill>
          </a:ln>
        </p:spPr>
        <p:txBody>
          <a:bodyPr wrap="square" lIns="0" tIns="0" rIns="0" bIns="0" rtlCol="0"/>
          <a:lstStyle/>
          <a:p>
            <a:endParaRPr sz="3800"/>
          </a:p>
        </p:txBody>
      </p:sp>
      <p:sp>
        <p:nvSpPr>
          <p:cNvPr id="17" name="object 17"/>
          <p:cNvSpPr/>
          <p:nvPr/>
        </p:nvSpPr>
        <p:spPr>
          <a:xfrm>
            <a:off x="6652006" y="1029717"/>
            <a:ext cx="209550" cy="306705"/>
          </a:xfrm>
          <a:custGeom>
            <a:avLst/>
            <a:gdLst/>
            <a:ahLst/>
            <a:cxnLst/>
            <a:rect l="l" t="t" r="r" b="b"/>
            <a:pathLst>
              <a:path w="209550" h="306705">
                <a:moveTo>
                  <a:pt x="20955" y="0"/>
                </a:moveTo>
                <a:lnTo>
                  <a:pt x="92964" y="0"/>
                </a:lnTo>
                <a:lnTo>
                  <a:pt x="100203" y="0"/>
                </a:lnTo>
                <a:lnTo>
                  <a:pt x="107061" y="381"/>
                </a:lnTo>
                <a:lnTo>
                  <a:pt x="113538" y="888"/>
                </a:lnTo>
                <a:lnTo>
                  <a:pt x="120142" y="1397"/>
                </a:lnTo>
                <a:lnTo>
                  <a:pt x="127889" y="2667"/>
                </a:lnTo>
                <a:lnTo>
                  <a:pt x="164719" y="14478"/>
                </a:lnTo>
                <a:lnTo>
                  <a:pt x="197421" y="45100"/>
                </a:lnTo>
                <a:lnTo>
                  <a:pt x="208710" y="83667"/>
                </a:lnTo>
                <a:lnTo>
                  <a:pt x="209042" y="92710"/>
                </a:lnTo>
                <a:lnTo>
                  <a:pt x="208539" y="105209"/>
                </a:lnTo>
                <a:lnTo>
                  <a:pt x="196461" y="147826"/>
                </a:lnTo>
                <a:lnTo>
                  <a:pt x="169529" y="178061"/>
                </a:lnTo>
                <a:lnTo>
                  <a:pt x="128311" y="195371"/>
                </a:lnTo>
                <a:lnTo>
                  <a:pt x="87503" y="199389"/>
                </a:lnTo>
                <a:lnTo>
                  <a:pt x="61976" y="199389"/>
                </a:lnTo>
                <a:lnTo>
                  <a:pt x="61976" y="296799"/>
                </a:lnTo>
                <a:lnTo>
                  <a:pt x="61976" y="298450"/>
                </a:lnTo>
                <a:lnTo>
                  <a:pt x="61468" y="299847"/>
                </a:lnTo>
                <a:lnTo>
                  <a:pt x="60452" y="301117"/>
                </a:lnTo>
                <a:lnTo>
                  <a:pt x="59436" y="302260"/>
                </a:lnTo>
                <a:lnTo>
                  <a:pt x="57785" y="303403"/>
                </a:lnTo>
                <a:lnTo>
                  <a:pt x="55372" y="304164"/>
                </a:lnTo>
                <a:lnTo>
                  <a:pt x="53086" y="304926"/>
                </a:lnTo>
                <a:lnTo>
                  <a:pt x="49911" y="305562"/>
                </a:lnTo>
                <a:lnTo>
                  <a:pt x="45974" y="306070"/>
                </a:lnTo>
                <a:lnTo>
                  <a:pt x="42037" y="306450"/>
                </a:lnTo>
                <a:lnTo>
                  <a:pt x="37084" y="306705"/>
                </a:lnTo>
                <a:lnTo>
                  <a:pt x="30861" y="306705"/>
                </a:lnTo>
                <a:lnTo>
                  <a:pt x="24892" y="306705"/>
                </a:lnTo>
                <a:lnTo>
                  <a:pt x="6350" y="304164"/>
                </a:lnTo>
                <a:lnTo>
                  <a:pt x="3937" y="303403"/>
                </a:lnTo>
                <a:lnTo>
                  <a:pt x="2286" y="302260"/>
                </a:lnTo>
                <a:lnTo>
                  <a:pt x="1397" y="301117"/>
                </a:lnTo>
                <a:lnTo>
                  <a:pt x="508" y="299847"/>
                </a:lnTo>
                <a:lnTo>
                  <a:pt x="0" y="298450"/>
                </a:lnTo>
                <a:lnTo>
                  <a:pt x="0" y="296799"/>
                </a:lnTo>
                <a:lnTo>
                  <a:pt x="0" y="22225"/>
                </a:lnTo>
                <a:lnTo>
                  <a:pt x="0" y="14859"/>
                </a:lnTo>
                <a:lnTo>
                  <a:pt x="1905" y="9271"/>
                </a:lnTo>
                <a:lnTo>
                  <a:pt x="5715" y="5587"/>
                </a:lnTo>
                <a:lnTo>
                  <a:pt x="9652" y="1905"/>
                </a:lnTo>
                <a:lnTo>
                  <a:pt x="14732" y="0"/>
                </a:lnTo>
                <a:lnTo>
                  <a:pt x="20955" y="0"/>
                </a:lnTo>
                <a:close/>
              </a:path>
            </a:pathLst>
          </a:custGeom>
          <a:ln w="3175">
            <a:solidFill>
              <a:srgbClr val="446A1C"/>
            </a:solidFill>
          </a:ln>
        </p:spPr>
        <p:txBody>
          <a:bodyPr wrap="square" lIns="0" tIns="0" rIns="0" bIns="0" rtlCol="0"/>
          <a:lstStyle/>
          <a:p>
            <a:endParaRPr sz="3800"/>
          </a:p>
        </p:txBody>
      </p:sp>
      <p:sp>
        <p:nvSpPr>
          <p:cNvPr id="18" name="object 18"/>
          <p:cNvSpPr/>
          <p:nvPr/>
        </p:nvSpPr>
        <p:spPr>
          <a:xfrm>
            <a:off x="6347205" y="1029717"/>
            <a:ext cx="254000" cy="305435"/>
          </a:xfrm>
          <a:custGeom>
            <a:avLst/>
            <a:gdLst/>
            <a:ahLst/>
            <a:cxnLst/>
            <a:rect l="l" t="t" r="r" b="b"/>
            <a:pathLst>
              <a:path w="254000" h="305434">
                <a:moveTo>
                  <a:pt x="18415" y="0"/>
                </a:moveTo>
                <a:lnTo>
                  <a:pt x="96647" y="0"/>
                </a:lnTo>
                <a:lnTo>
                  <a:pt x="116322" y="615"/>
                </a:lnTo>
                <a:lnTo>
                  <a:pt x="165989" y="9651"/>
                </a:lnTo>
                <a:lnTo>
                  <a:pt x="203529" y="29136"/>
                </a:lnTo>
                <a:lnTo>
                  <a:pt x="230997" y="58912"/>
                </a:lnTo>
                <a:lnTo>
                  <a:pt x="247886" y="98613"/>
                </a:lnTo>
                <a:lnTo>
                  <a:pt x="253619" y="148209"/>
                </a:lnTo>
                <a:lnTo>
                  <a:pt x="252928" y="168423"/>
                </a:lnTo>
                <a:lnTo>
                  <a:pt x="242570" y="220091"/>
                </a:lnTo>
                <a:lnTo>
                  <a:pt x="220763" y="258613"/>
                </a:lnTo>
                <a:lnTo>
                  <a:pt x="188404" y="285099"/>
                </a:lnTo>
                <a:lnTo>
                  <a:pt x="145801" y="300325"/>
                </a:lnTo>
                <a:lnTo>
                  <a:pt x="91313" y="305308"/>
                </a:lnTo>
                <a:lnTo>
                  <a:pt x="18415" y="305308"/>
                </a:lnTo>
                <a:lnTo>
                  <a:pt x="13208" y="305308"/>
                </a:lnTo>
                <a:lnTo>
                  <a:pt x="8890" y="303784"/>
                </a:lnTo>
                <a:lnTo>
                  <a:pt x="5334" y="300736"/>
                </a:lnTo>
                <a:lnTo>
                  <a:pt x="1778" y="297688"/>
                </a:lnTo>
                <a:lnTo>
                  <a:pt x="0" y="292608"/>
                </a:lnTo>
                <a:lnTo>
                  <a:pt x="0" y="285750"/>
                </a:lnTo>
                <a:lnTo>
                  <a:pt x="0" y="19685"/>
                </a:lnTo>
                <a:lnTo>
                  <a:pt x="0" y="12700"/>
                </a:lnTo>
                <a:lnTo>
                  <a:pt x="1778" y="7747"/>
                </a:lnTo>
                <a:lnTo>
                  <a:pt x="5334" y="4699"/>
                </a:lnTo>
                <a:lnTo>
                  <a:pt x="8890" y="1650"/>
                </a:lnTo>
                <a:lnTo>
                  <a:pt x="13208" y="0"/>
                </a:lnTo>
                <a:lnTo>
                  <a:pt x="18415" y="0"/>
                </a:lnTo>
                <a:close/>
              </a:path>
            </a:pathLst>
          </a:custGeom>
          <a:ln w="3175">
            <a:solidFill>
              <a:srgbClr val="446A1C"/>
            </a:solidFill>
          </a:ln>
        </p:spPr>
        <p:txBody>
          <a:bodyPr wrap="square" lIns="0" tIns="0" rIns="0" bIns="0" rtlCol="0"/>
          <a:lstStyle/>
          <a:p>
            <a:endParaRPr sz="3800"/>
          </a:p>
        </p:txBody>
      </p:sp>
      <p:sp>
        <p:nvSpPr>
          <p:cNvPr id="19" name="object 19"/>
          <p:cNvSpPr/>
          <p:nvPr/>
        </p:nvSpPr>
        <p:spPr>
          <a:xfrm>
            <a:off x="6075935" y="1029717"/>
            <a:ext cx="226695" cy="306705"/>
          </a:xfrm>
          <a:custGeom>
            <a:avLst/>
            <a:gdLst/>
            <a:ahLst/>
            <a:cxnLst/>
            <a:rect l="l" t="t" r="r" b="b"/>
            <a:pathLst>
              <a:path w="226695" h="306705">
                <a:moveTo>
                  <a:pt x="18414" y="0"/>
                </a:moveTo>
                <a:lnTo>
                  <a:pt x="97408" y="0"/>
                </a:lnTo>
                <a:lnTo>
                  <a:pt x="105410" y="0"/>
                </a:lnTo>
                <a:lnTo>
                  <a:pt x="112013" y="254"/>
                </a:lnTo>
                <a:lnTo>
                  <a:pt x="156892" y="7741"/>
                </a:lnTo>
                <a:lnTo>
                  <a:pt x="194319" y="32684"/>
                </a:lnTo>
                <a:lnTo>
                  <a:pt x="210339" y="75011"/>
                </a:lnTo>
                <a:lnTo>
                  <a:pt x="210692" y="83820"/>
                </a:lnTo>
                <a:lnTo>
                  <a:pt x="210435" y="91293"/>
                </a:lnTo>
                <a:lnTo>
                  <a:pt x="195325" y="134238"/>
                </a:lnTo>
                <a:lnTo>
                  <a:pt x="164830" y="158083"/>
                </a:lnTo>
                <a:lnTo>
                  <a:pt x="151383" y="163322"/>
                </a:lnTo>
                <a:lnTo>
                  <a:pt x="155955" y="165481"/>
                </a:lnTo>
                <a:lnTo>
                  <a:pt x="175640" y="182753"/>
                </a:lnTo>
                <a:lnTo>
                  <a:pt x="179196" y="187198"/>
                </a:lnTo>
                <a:lnTo>
                  <a:pt x="194817" y="217550"/>
                </a:lnTo>
                <a:lnTo>
                  <a:pt x="220599" y="277749"/>
                </a:lnTo>
                <a:lnTo>
                  <a:pt x="222885" y="283718"/>
                </a:lnTo>
                <a:lnTo>
                  <a:pt x="224536" y="288036"/>
                </a:lnTo>
                <a:lnTo>
                  <a:pt x="225298" y="290830"/>
                </a:lnTo>
                <a:lnTo>
                  <a:pt x="226060" y="293497"/>
                </a:lnTo>
                <a:lnTo>
                  <a:pt x="226440" y="295656"/>
                </a:lnTo>
                <a:lnTo>
                  <a:pt x="226440" y="297307"/>
                </a:lnTo>
                <a:lnTo>
                  <a:pt x="226440" y="298958"/>
                </a:lnTo>
                <a:lnTo>
                  <a:pt x="226187" y="300482"/>
                </a:lnTo>
                <a:lnTo>
                  <a:pt x="225551" y="301625"/>
                </a:lnTo>
                <a:lnTo>
                  <a:pt x="224916" y="302768"/>
                </a:lnTo>
                <a:lnTo>
                  <a:pt x="223392" y="303784"/>
                </a:lnTo>
                <a:lnTo>
                  <a:pt x="220979" y="304546"/>
                </a:lnTo>
                <a:lnTo>
                  <a:pt x="218693" y="305435"/>
                </a:lnTo>
                <a:lnTo>
                  <a:pt x="215137" y="305943"/>
                </a:lnTo>
                <a:lnTo>
                  <a:pt x="210692" y="306197"/>
                </a:lnTo>
                <a:lnTo>
                  <a:pt x="206120" y="306578"/>
                </a:lnTo>
                <a:lnTo>
                  <a:pt x="199898" y="306705"/>
                </a:lnTo>
                <a:lnTo>
                  <a:pt x="192024" y="306705"/>
                </a:lnTo>
                <a:lnTo>
                  <a:pt x="185419" y="306705"/>
                </a:lnTo>
                <a:lnTo>
                  <a:pt x="180086" y="306578"/>
                </a:lnTo>
                <a:lnTo>
                  <a:pt x="176149" y="306197"/>
                </a:lnTo>
                <a:lnTo>
                  <a:pt x="172212" y="305943"/>
                </a:lnTo>
                <a:lnTo>
                  <a:pt x="169163" y="305308"/>
                </a:lnTo>
                <a:lnTo>
                  <a:pt x="166877" y="304419"/>
                </a:lnTo>
                <a:lnTo>
                  <a:pt x="164591" y="303657"/>
                </a:lnTo>
                <a:lnTo>
                  <a:pt x="162940" y="302513"/>
                </a:lnTo>
                <a:lnTo>
                  <a:pt x="162051" y="301117"/>
                </a:lnTo>
                <a:lnTo>
                  <a:pt x="161162" y="299847"/>
                </a:lnTo>
                <a:lnTo>
                  <a:pt x="160274" y="298196"/>
                </a:lnTo>
                <a:lnTo>
                  <a:pt x="159638" y="296291"/>
                </a:lnTo>
                <a:lnTo>
                  <a:pt x="132333" y="228219"/>
                </a:lnTo>
                <a:lnTo>
                  <a:pt x="129031" y="220472"/>
                </a:lnTo>
                <a:lnTo>
                  <a:pt x="125856" y="213613"/>
                </a:lnTo>
                <a:lnTo>
                  <a:pt x="122681" y="207645"/>
                </a:lnTo>
                <a:lnTo>
                  <a:pt x="119506" y="201675"/>
                </a:lnTo>
                <a:lnTo>
                  <a:pt x="98805" y="183642"/>
                </a:lnTo>
                <a:lnTo>
                  <a:pt x="93852" y="181483"/>
                </a:lnTo>
                <a:lnTo>
                  <a:pt x="88011" y="180467"/>
                </a:lnTo>
                <a:lnTo>
                  <a:pt x="81406" y="180467"/>
                </a:lnTo>
                <a:lnTo>
                  <a:pt x="61975" y="180467"/>
                </a:lnTo>
                <a:lnTo>
                  <a:pt x="61975" y="296799"/>
                </a:lnTo>
                <a:lnTo>
                  <a:pt x="61975" y="298450"/>
                </a:lnTo>
                <a:lnTo>
                  <a:pt x="61467" y="299847"/>
                </a:lnTo>
                <a:lnTo>
                  <a:pt x="60451" y="301117"/>
                </a:lnTo>
                <a:lnTo>
                  <a:pt x="59436" y="302260"/>
                </a:lnTo>
                <a:lnTo>
                  <a:pt x="57785" y="303403"/>
                </a:lnTo>
                <a:lnTo>
                  <a:pt x="55371" y="304164"/>
                </a:lnTo>
                <a:lnTo>
                  <a:pt x="53086" y="304926"/>
                </a:lnTo>
                <a:lnTo>
                  <a:pt x="49911" y="305562"/>
                </a:lnTo>
                <a:lnTo>
                  <a:pt x="45974" y="306070"/>
                </a:lnTo>
                <a:lnTo>
                  <a:pt x="42037" y="306450"/>
                </a:lnTo>
                <a:lnTo>
                  <a:pt x="37083" y="306705"/>
                </a:lnTo>
                <a:lnTo>
                  <a:pt x="30861" y="306705"/>
                </a:lnTo>
                <a:lnTo>
                  <a:pt x="24891" y="306705"/>
                </a:lnTo>
                <a:lnTo>
                  <a:pt x="6350" y="304164"/>
                </a:lnTo>
                <a:lnTo>
                  <a:pt x="3937" y="303403"/>
                </a:lnTo>
                <a:lnTo>
                  <a:pt x="2286" y="302260"/>
                </a:lnTo>
                <a:lnTo>
                  <a:pt x="1396" y="301117"/>
                </a:lnTo>
                <a:lnTo>
                  <a:pt x="507" y="299847"/>
                </a:lnTo>
                <a:lnTo>
                  <a:pt x="0" y="298450"/>
                </a:lnTo>
                <a:lnTo>
                  <a:pt x="0" y="296799"/>
                </a:lnTo>
                <a:lnTo>
                  <a:pt x="0" y="19685"/>
                </a:lnTo>
                <a:lnTo>
                  <a:pt x="0" y="12700"/>
                </a:lnTo>
                <a:lnTo>
                  <a:pt x="1777" y="7747"/>
                </a:lnTo>
                <a:lnTo>
                  <a:pt x="5333" y="4699"/>
                </a:lnTo>
                <a:lnTo>
                  <a:pt x="8889" y="1650"/>
                </a:lnTo>
                <a:lnTo>
                  <a:pt x="13207" y="0"/>
                </a:lnTo>
                <a:lnTo>
                  <a:pt x="18414" y="0"/>
                </a:lnTo>
                <a:close/>
              </a:path>
            </a:pathLst>
          </a:custGeom>
          <a:ln w="3175">
            <a:solidFill>
              <a:srgbClr val="446A1C"/>
            </a:solidFill>
          </a:ln>
        </p:spPr>
        <p:txBody>
          <a:bodyPr wrap="square" lIns="0" tIns="0" rIns="0" bIns="0" rtlCol="0"/>
          <a:lstStyle/>
          <a:p>
            <a:endParaRPr sz="3800"/>
          </a:p>
        </p:txBody>
      </p:sp>
      <p:sp>
        <p:nvSpPr>
          <p:cNvPr id="20" name="object 20"/>
          <p:cNvSpPr/>
          <p:nvPr/>
        </p:nvSpPr>
        <p:spPr>
          <a:xfrm>
            <a:off x="4986273" y="1029717"/>
            <a:ext cx="171450" cy="306705"/>
          </a:xfrm>
          <a:custGeom>
            <a:avLst/>
            <a:gdLst/>
            <a:ahLst/>
            <a:cxnLst/>
            <a:rect l="l" t="t" r="r" b="b"/>
            <a:pathLst>
              <a:path w="171450" h="306705">
                <a:moveTo>
                  <a:pt x="18414" y="0"/>
                </a:moveTo>
                <a:lnTo>
                  <a:pt x="162051" y="0"/>
                </a:lnTo>
                <a:lnTo>
                  <a:pt x="163449" y="0"/>
                </a:lnTo>
                <a:lnTo>
                  <a:pt x="164718" y="508"/>
                </a:lnTo>
                <a:lnTo>
                  <a:pt x="171196" y="20828"/>
                </a:lnTo>
                <a:lnTo>
                  <a:pt x="171196" y="25526"/>
                </a:lnTo>
                <a:lnTo>
                  <a:pt x="171196" y="30225"/>
                </a:lnTo>
                <a:lnTo>
                  <a:pt x="163449" y="50800"/>
                </a:lnTo>
                <a:lnTo>
                  <a:pt x="162051" y="50800"/>
                </a:lnTo>
                <a:lnTo>
                  <a:pt x="62229" y="50800"/>
                </a:lnTo>
                <a:lnTo>
                  <a:pt x="62229" y="132842"/>
                </a:lnTo>
                <a:lnTo>
                  <a:pt x="155955" y="132842"/>
                </a:lnTo>
                <a:lnTo>
                  <a:pt x="157352" y="132842"/>
                </a:lnTo>
                <a:lnTo>
                  <a:pt x="158623" y="133223"/>
                </a:lnTo>
                <a:lnTo>
                  <a:pt x="159638" y="134112"/>
                </a:lnTo>
                <a:lnTo>
                  <a:pt x="160781" y="134874"/>
                </a:lnTo>
                <a:lnTo>
                  <a:pt x="164464" y="145669"/>
                </a:lnTo>
                <a:lnTo>
                  <a:pt x="164973" y="148717"/>
                </a:lnTo>
                <a:lnTo>
                  <a:pt x="165100" y="152654"/>
                </a:lnTo>
                <a:lnTo>
                  <a:pt x="165100" y="157353"/>
                </a:lnTo>
                <a:lnTo>
                  <a:pt x="165100" y="162179"/>
                </a:lnTo>
                <a:lnTo>
                  <a:pt x="164973" y="166116"/>
                </a:lnTo>
                <a:lnTo>
                  <a:pt x="164464" y="169163"/>
                </a:lnTo>
                <a:lnTo>
                  <a:pt x="164084" y="172338"/>
                </a:lnTo>
                <a:lnTo>
                  <a:pt x="159638" y="181356"/>
                </a:lnTo>
                <a:lnTo>
                  <a:pt x="158623" y="182245"/>
                </a:lnTo>
                <a:lnTo>
                  <a:pt x="157352" y="182625"/>
                </a:lnTo>
                <a:lnTo>
                  <a:pt x="155955" y="182625"/>
                </a:lnTo>
                <a:lnTo>
                  <a:pt x="62229" y="182625"/>
                </a:lnTo>
                <a:lnTo>
                  <a:pt x="62229" y="296291"/>
                </a:lnTo>
                <a:lnTo>
                  <a:pt x="62229" y="298069"/>
                </a:lnTo>
                <a:lnTo>
                  <a:pt x="61849" y="299593"/>
                </a:lnTo>
                <a:lnTo>
                  <a:pt x="60833" y="300863"/>
                </a:lnTo>
                <a:lnTo>
                  <a:pt x="59943" y="302133"/>
                </a:lnTo>
                <a:lnTo>
                  <a:pt x="58165" y="303149"/>
                </a:lnTo>
                <a:lnTo>
                  <a:pt x="55752" y="304038"/>
                </a:lnTo>
                <a:lnTo>
                  <a:pt x="53339" y="304926"/>
                </a:lnTo>
                <a:lnTo>
                  <a:pt x="50164" y="305562"/>
                </a:lnTo>
                <a:lnTo>
                  <a:pt x="46227" y="306070"/>
                </a:lnTo>
                <a:lnTo>
                  <a:pt x="42290" y="306450"/>
                </a:lnTo>
                <a:lnTo>
                  <a:pt x="37211" y="306705"/>
                </a:lnTo>
                <a:lnTo>
                  <a:pt x="31114" y="306705"/>
                </a:lnTo>
                <a:lnTo>
                  <a:pt x="25146" y="306705"/>
                </a:lnTo>
                <a:lnTo>
                  <a:pt x="6603" y="304038"/>
                </a:lnTo>
                <a:lnTo>
                  <a:pt x="4190" y="303149"/>
                </a:lnTo>
                <a:lnTo>
                  <a:pt x="2539" y="302133"/>
                </a:lnTo>
                <a:lnTo>
                  <a:pt x="1524" y="300863"/>
                </a:lnTo>
                <a:lnTo>
                  <a:pt x="508" y="299593"/>
                </a:lnTo>
                <a:lnTo>
                  <a:pt x="0" y="298069"/>
                </a:lnTo>
                <a:lnTo>
                  <a:pt x="0" y="296291"/>
                </a:lnTo>
                <a:lnTo>
                  <a:pt x="0" y="19685"/>
                </a:lnTo>
                <a:lnTo>
                  <a:pt x="0" y="12700"/>
                </a:lnTo>
                <a:lnTo>
                  <a:pt x="1777" y="7747"/>
                </a:lnTo>
                <a:lnTo>
                  <a:pt x="5334" y="4699"/>
                </a:lnTo>
                <a:lnTo>
                  <a:pt x="8889" y="1650"/>
                </a:lnTo>
                <a:lnTo>
                  <a:pt x="13208" y="0"/>
                </a:lnTo>
                <a:lnTo>
                  <a:pt x="18414" y="0"/>
                </a:lnTo>
                <a:close/>
              </a:path>
            </a:pathLst>
          </a:custGeom>
          <a:ln w="3175">
            <a:solidFill>
              <a:srgbClr val="446A1C"/>
            </a:solidFill>
          </a:ln>
        </p:spPr>
        <p:txBody>
          <a:bodyPr wrap="square" lIns="0" tIns="0" rIns="0" bIns="0" rtlCol="0"/>
          <a:lstStyle/>
          <a:p>
            <a:endParaRPr sz="3800"/>
          </a:p>
        </p:txBody>
      </p:sp>
      <p:sp>
        <p:nvSpPr>
          <p:cNvPr id="21" name="object 21"/>
          <p:cNvSpPr/>
          <p:nvPr/>
        </p:nvSpPr>
        <p:spPr>
          <a:xfrm>
            <a:off x="4315715" y="1029717"/>
            <a:ext cx="180975" cy="305435"/>
          </a:xfrm>
          <a:custGeom>
            <a:avLst/>
            <a:gdLst/>
            <a:ahLst/>
            <a:cxnLst/>
            <a:rect l="l" t="t" r="r" b="b"/>
            <a:pathLst>
              <a:path w="180975" h="305434">
                <a:moveTo>
                  <a:pt x="18415" y="0"/>
                </a:moveTo>
                <a:lnTo>
                  <a:pt x="170815" y="0"/>
                </a:lnTo>
                <a:lnTo>
                  <a:pt x="172212" y="0"/>
                </a:lnTo>
                <a:lnTo>
                  <a:pt x="173481" y="508"/>
                </a:lnTo>
                <a:lnTo>
                  <a:pt x="174498" y="1270"/>
                </a:lnTo>
                <a:lnTo>
                  <a:pt x="175641" y="2032"/>
                </a:lnTo>
                <a:lnTo>
                  <a:pt x="176530" y="3429"/>
                </a:lnTo>
                <a:lnTo>
                  <a:pt x="177419" y="5334"/>
                </a:lnTo>
                <a:lnTo>
                  <a:pt x="178181" y="7366"/>
                </a:lnTo>
                <a:lnTo>
                  <a:pt x="178816" y="9906"/>
                </a:lnTo>
                <a:lnTo>
                  <a:pt x="179197" y="12954"/>
                </a:lnTo>
                <a:lnTo>
                  <a:pt x="179578" y="16001"/>
                </a:lnTo>
                <a:lnTo>
                  <a:pt x="179705" y="19938"/>
                </a:lnTo>
                <a:lnTo>
                  <a:pt x="179705" y="24637"/>
                </a:lnTo>
                <a:lnTo>
                  <a:pt x="179705" y="28956"/>
                </a:lnTo>
                <a:lnTo>
                  <a:pt x="179578" y="32766"/>
                </a:lnTo>
                <a:lnTo>
                  <a:pt x="179197" y="35813"/>
                </a:lnTo>
                <a:lnTo>
                  <a:pt x="178816" y="38862"/>
                </a:lnTo>
                <a:lnTo>
                  <a:pt x="174498" y="47371"/>
                </a:lnTo>
                <a:lnTo>
                  <a:pt x="173481" y="48260"/>
                </a:lnTo>
                <a:lnTo>
                  <a:pt x="172212" y="48641"/>
                </a:lnTo>
                <a:lnTo>
                  <a:pt x="170815" y="48641"/>
                </a:lnTo>
                <a:lnTo>
                  <a:pt x="61849" y="48641"/>
                </a:lnTo>
                <a:lnTo>
                  <a:pt x="61849" y="123189"/>
                </a:lnTo>
                <a:lnTo>
                  <a:pt x="154050" y="123189"/>
                </a:lnTo>
                <a:lnTo>
                  <a:pt x="155448" y="123189"/>
                </a:lnTo>
                <a:lnTo>
                  <a:pt x="156718" y="123571"/>
                </a:lnTo>
                <a:lnTo>
                  <a:pt x="157861" y="124460"/>
                </a:lnTo>
                <a:lnTo>
                  <a:pt x="159131" y="125349"/>
                </a:lnTo>
                <a:lnTo>
                  <a:pt x="163194" y="142621"/>
                </a:lnTo>
                <a:lnTo>
                  <a:pt x="163194" y="147066"/>
                </a:lnTo>
                <a:lnTo>
                  <a:pt x="163194" y="151637"/>
                </a:lnTo>
                <a:lnTo>
                  <a:pt x="157861" y="169418"/>
                </a:lnTo>
                <a:lnTo>
                  <a:pt x="156718" y="170180"/>
                </a:lnTo>
                <a:lnTo>
                  <a:pt x="155448" y="170561"/>
                </a:lnTo>
                <a:lnTo>
                  <a:pt x="154050" y="170561"/>
                </a:lnTo>
                <a:lnTo>
                  <a:pt x="61849" y="170561"/>
                </a:lnTo>
                <a:lnTo>
                  <a:pt x="61849" y="256667"/>
                </a:lnTo>
                <a:lnTo>
                  <a:pt x="171704" y="256667"/>
                </a:lnTo>
                <a:lnTo>
                  <a:pt x="173100" y="256667"/>
                </a:lnTo>
                <a:lnTo>
                  <a:pt x="174371" y="257175"/>
                </a:lnTo>
                <a:lnTo>
                  <a:pt x="175641" y="258063"/>
                </a:lnTo>
                <a:lnTo>
                  <a:pt x="176784" y="258825"/>
                </a:lnTo>
                <a:lnTo>
                  <a:pt x="177800" y="260223"/>
                </a:lnTo>
                <a:lnTo>
                  <a:pt x="178562" y="262128"/>
                </a:lnTo>
                <a:lnTo>
                  <a:pt x="179324" y="264033"/>
                </a:lnTo>
                <a:lnTo>
                  <a:pt x="179959" y="266446"/>
                </a:lnTo>
                <a:lnTo>
                  <a:pt x="180340" y="269621"/>
                </a:lnTo>
                <a:lnTo>
                  <a:pt x="180721" y="272669"/>
                </a:lnTo>
                <a:lnTo>
                  <a:pt x="180975" y="276479"/>
                </a:lnTo>
                <a:lnTo>
                  <a:pt x="180975" y="281050"/>
                </a:lnTo>
                <a:lnTo>
                  <a:pt x="180975" y="285623"/>
                </a:lnTo>
                <a:lnTo>
                  <a:pt x="180721" y="289433"/>
                </a:lnTo>
                <a:lnTo>
                  <a:pt x="180340" y="292481"/>
                </a:lnTo>
                <a:lnTo>
                  <a:pt x="179959" y="295529"/>
                </a:lnTo>
                <a:lnTo>
                  <a:pt x="179324" y="297942"/>
                </a:lnTo>
                <a:lnTo>
                  <a:pt x="178562" y="299847"/>
                </a:lnTo>
                <a:lnTo>
                  <a:pt x="177800" y="301751"/>
                </a:lnTo>
                <a:lnTo>
                  <a:pt x="176784" y="303149"/>
                </a:lnTo>
                <a:lnTo>
                  <a:pt x="175641" y="304038"/>
                </a:lnTo>
                <a:lnTo>
                  <a:pt x="174371" y="304926"/>
                </a:lnTo>
                <a:lnTo>
                  <a:pt x="173100" y="305308"/>
                </a:lnTo>
                <a:lnTo>
                  <a:pt x="171704" y="305308"/>
                </a:lnTo>
                <a:lnTo>
                  <a:pt x="18415" y="305308"/>
                </a:lnTo>
                <a:lnTo>
                  <a:pt x="13208" y="305308"/>
                </a:lnTo>
                <a:lnTo>
                  <a:pt x="8890" y="303784"/>
                </a:lnTo>
                <a:lnTo>
                  <a:pt x="5334" y="300736"/>
                </a:lnTo>
                <a:lnTo>
                  <a:pt x="1778" y="297688"/>
                </a:lnTo>
                <a:lnTo>
                  <a:pt x="0" y="292608"/>
                </a:lnTo>
                <a:lnTo>
                  <a:pt x="0" y="285750"/>
                </a:lnTo>
                <a:lnTo>
                  <a:pt x="0" y="19685"/>
                </a:lnTo>
                <a:lnTo>
                  <a:pt x="0" y="12700"/>
                </a:lnTo>
                <a:lnTo>
                  <a:pt x="1778" y="7747"/>
                </a:lnTo>
                <a:lnTo>
                  <a:pt x="5334" y="4699"/>
                </a:lnTo>
                <a:lnTo>
                  <a:pt x="8890" y="1650"/>
                </a:lnTo>
                <a:lnTo>
                  <a:pt x="13208" y="0"/>
                </a:lnTo>
                <a:lnTo>
                  <a:pt x="18415" y="0"/>
                </a:lnTo>
                <a:close/>
              </a:path>
            </a:pathLst>
          </a:custGeom>
          <a:ln w="3175">
            <a:solidFill>
              <a:srgbClr val="446A1C"/>
            </a:solidFill>
          </a:ln>
        </p:spPr>
        <p:txBody>
          <a:bodyPr wrap="square" lIns="0" tIns="0" rIns="0" bIns="0" rtlCol="0"/>
          <a:lstStyle/>
          <a:p>
            <a:endParaRPr sz="3800"/>
          </a:p>
        </p:txBody>
      </p:sp>
      <p:sp>
        <p:nvSpPr>
          <p:cNvPr id="22" name="object 22"/>
          <p:cNvSpPr/>
          <p:nvPr/>
        </p:nvSpPr>
        <p:spPr>
          <a:xfrm>
            <a:off x="3489706" y="1029717"/>
            <a:ext cx="233679" cy="306705"/>
          </a:xfrm>
          <a:custGeom>
            <a:avLst/>
            <a:gdLst/>
            <a:ahLst/>
            <a:cxnLst/>
            <a:rect l="l" t="t" r="r" b="b"/>
            <a:pathLst>
              <a:path w="233680" h="306705">
                <a:moveTo>
                  <a:pt x="9270" y="0"/>
                </a:moveTo>
                <a:lnTo>
                  <a:pt x="224408" y="0"/>
                </a:lnTo>
                <a:lnTo>
                  <a:pt x="225806" y="0"/>
                </a:lnTo>
                <a:lnTo>
                  <a:pt x="227075" y="508"/>
                </a:lnTo>
                <a:lnTo>
                  <a:pt x="228219" y="1397"/>
                </a:lnTo>
                <a:lnTo>
                  <a:pt x="229488" y="2286"/>
                </a:lnTo>
                <a:lnTo>
                  <a:pt x="230377" y="3683"/>
                </a:lnTo>
                <a:lnTo>
                  <a:pt x="231267" y="5587"/>
                </a:lnTo>
                <a:lnTo>
                  <a:pt x="232029" y="7620"/>
                </a:lnTo>
                <a:lnTo>
                  <a:pt x="232537" y="10160"/>
                </a:lnTo>
                <a:lnTo>
                  <a:pt x="232918" y="13462"/>
                </a:lnTo>
                <a:lnTo>
                  <a:pt x="233425" y="16763"/>
                </a:lnTo>
                <a:lnTo>
                  <a:pt x="233552" y="20828"/>
                </a:lnTo>
                <a:lnTo>
                  <a:pt x="233552" y="25526"/>
                </a:lnTo>
                <a:lnTo>
                  <a:pt x="233552" y="30099"/>
                </a:lnTo>
                <a:lnTo>
                  <a:pt x="233425" y="34036"/>
                </a:lnTo>
                <a:lnTo>
                  <a:pt x="232918" y="37211"/>
                </a:lnTo>
                <a:lnTo>
                  <a:pt x="232537" y="40386"/>
                </a:lnTo>
                <a:lnTo>
                  <a:pt x="225806" y="50800"/>
                </a:lnTo>
                <a:lnTo>
                  <a:pt x="224408" y="50800"/>
                </a:lnTo>
                <a:lnTo>
                  <a:pt x="147955" y="50800"/>
                </a:lnTo>
                <a:lnTo>
                  <a:pt x="147955" y="296799"/>
                </a:lnTo>
                <a:lnTo>
                  <a:pt x="147955" y="298450"/>
                </a:lnTo>
                <a:lnTo>
                  <a:pt x="147446" y="299847"/>
                </a:lnTo>
                <a:lnTo>
                  <a:pt x="122808" y="306705"/>
                </a:lnTo>
                <a:lnTo>
                  <a:pt x="116839" y="306705"/>
                </a:lnTo>
                <a:lnTo>
                  <a:pt x="110870" y="306705"/>
                </a:lnTo>
                <a:lnTo>
                  <a:pt x="92329" y="304164"/>
                </a:lnTo>
                <a:lnTo>
                  <a:pt x="89916" y="303403"/>
                </a:lnTo>
                <a:lnTo>
                  <a:pt x="88264" y="302260"/>
                </a:lnTo>
                <a:lnTo>
                  <a:pt x="87249" y="301117"/>
                </a:lnTo>
                <a:lnTo>
                  <a:pt x="86232" y="299847"/>
                </a:lnTo>
                <a:lnTo>
                  <a:pt x="85725" y="298450"/>
                </a:lnTo>
                <a:lnTo>
                  <a:pt x="85725" y="296799"/>
                </a:lnTo>
                <a:lnTo>
                  <a:pt x="85725" y="50800"/>
                </a:lnTo>
                <a:lnTo>
                  <a:pt x="9270" y="50800"/>
                </a:lnTo>
                <a:lnTo>
                  <a:pt x="7619" y="50800"/>
                </a:lnTo>
                <a:lnTo>
                  <a:pt x="6350" y="50292"/>
                </a:lnTo>
                <a:lnTo>
                  <a:pt x="5206" y="49403"/>
                </a:lnTo>
                <a:lnTo>
                  <a:pt x="4063" y="48387"/>
                </a:lnTo>
                <a:lnTo>
                  <a:pt x="3175" y="46989"/>
                </a:lnTo>
                <a:lnTo>
                  <a:pt x="2412" y="44958"/>
                </a:lnTo>
                <a:lnTo>
                  <a:pt x="1650" y="43053"/>
                </a:lnTo>
                <a:lnTo>
                  <a:pt x="1016" y="40386"/>
                </a:lnTo>
                <a:lnTo>
                  <a:pt x="635" y="37211"/>
                </a:lnTo>
                <a:lnTo>
                  <a:pt x="254" y="34036"/>
                </a:lnTo>
                <a:lnTo>
                  <a:pt x="0" y="30099"/>
                </a:lnTo>
                <a:lnTo>
                  <a:pt x="0" y="25526"/>
                </a:lnTo>
                <a:lnTo>
                  <a:pt x="0" y="20828"/>
                </a:lnTo>
                <a:lnTo>
                  <a:pt x="254" y="16763"/>
                </a:lnTo>
                <a:lnTo>
                  <a:pt x="635" y="13462"/>
                </a:lnTo>
                <a:lnTo>
                  <a:pt x="1016" y="10160"/>
                </a:lnTo>
                <a:lnTo>
                  <a:pt x="5206" y="1397"/>
                </a:lnTo>
                <a:lnTo>
                  <a:pt x="6350" y="508"/>
                </a:lnTo>
                <a:lnTo>
                  <a:pt x="7619" y="0"/>
                </a:lnTo>
                <a:lnTo>
                  <a:pt x="9270" y="0"/>
                </a:lnTo>
                <a:close/>
              </a:path>
            </a:pathLst>
          </a:custGeom>
          <a:ln w="3175">
            <a:solidFill>
              <a:srgbClr val="446A1C"/>
            </a:solidFill>
          </a:ln>
        </p:spPr>
        <p:txBody>
          <a:bodyPr wrap="square" lIns="0" tIns="0" rIns="0" bIns="0" rtlCol="0"/>
          <a:lstStyle/>
          <a:p>
            <a:endParaRPr sz="3800"/>
          </a:p>
        </p:txBody>
      </p:sp>
      <p:sp>
        <p:nvSpPr>
          <p:cNvPr id="23" name="object 23"/>
          <p:cNvSpPr/>
          <p:nvPr/>
        </p:nvSpPr>
        <p:spPr>
          <a:xfrm>
            <a:off x="2352789" y="1029717"/>
            <a:ext cx="254000" cy="305435"/>
          </a:xfrm>
          <a:custGeom>
            <a:avLst/>
            <a:gdLst/>
            <a:ahLst/>
            <a:cxnLst/>
            <a:rect l="l" t="t" r="r" b="b"/>
            <a:pathLst>
              <a:path w="254000" h="305434">
                <a:moveTo>
                  <a:pt x="18402" y="0"/>
                </a:moveTo>
                <a:lnTo>
                  <a:pt x="96710" y="0"/>
                </a:lnTo>
                <a:lnTo>
                  <a:pt x="116346" y="615"/>
                </a:lnTo>
                <a:lnTo>
                  <a:pt x="165950" y="9651"/>
                </a:lnTo>
                <a:lnTo>
                  <a:pt x="203548" y="29136"/>
                </a:lnTo>
                <a:lnTo>
                  <a:pt x="230968" y="58912"/>
                </a:lnTo>
                <a:lnTo>
                  <a:pt x="247880" y="98613"/>
                </a:lnTo>
                <a:lnTo>
                  <a:pt x="253580" y="148209"/>
                </a:lnTo>
                <a:lnTo>
                  <a:pt x="252895" y="168423"/>
                </a:lnTo>
                <a:lnTo>
                  <a:pt x="242620" y="220091"/>
                </a:lnTo>
                <a:lnTo>
                  <a:pt x="220787" y="258613"/>
                </a:lnTo>
                <a:lnTo>
                  <a:pt x="188390" y="285099"/>
                </a:lnTo>
                <a:lnTo>
                  <a:pt x="145846" y="300325"/>
                </a:lnTo>
                <a:lnTo>
                  <a:pt x="91287" y="305308"/>
                </a:lnTo>
                <a:lnTo>
                  <a:pt x="18402" y="305308"/>
                </a:lnTo>
                <a:lnTo>
                  <a:pt x="13208" y="305308"/>
                </a:lnTo>
                <a:lnTo>
                  <a:pt x="8851" y="303784"/>
                </a:lnTo>
                <a:lnTo>
                  <a:pt x="5308" y="300736"/>
                </a:lnTo>
                <a:lnTo>
                  <a:pt x="1765" y="297688"/>
                </a:lnTo>
                <a:lnTo>
                  <a:pt x="0" y="292608"/>
                </a:lnTo>
                <a:lnTo>
                  <a:pt x="0" y="285750"/>
                </a:lnTo>
                <a:lnTo>
                  <a:pt x="0" y="19685"/>
                </a:lnTo>
                <a:lnTo>
                  <a:pt x="0" y="12700"/>
                </a:lnTo>
                <a:lnTo>
                  <a:pt x="1765" y="7747"/>
                </a:lnTo>
                <a:lnTo>
                  <a:pt x="5308" y="4699"/>
                </a:lnTo>
                <a:lnTo>
                  <a:pt x="8851" y="1650"/>
                </a:lnTo>
                <a:lnTo>
                  <a:pt x="13208" y="0"/>
                </a:lnTo>
                <a:lnTo>
                  <a:pt x="18402" y="0"/>
                </a:lnTo>
                <a:close/>
              </a:path>
            </a:pathLst>
          </a:custGeom>
          <a:ln w="3175">
            <a:solidFill>
              <a:srgbClr val="446A1C"/>
            </a:solidFill>
          </a:ln>
        </p:spPr>
        <p:txBody>
          <a:bodyPr wrap="square" lIns="0" tIns="0" rIns="0" bIns="0" rtlCol="0"/>
          <a:lstStyle/>
          <a:p>
            <a:endParaRPr sz="3800"/>
          </a:p>
        </p:txBody>
      </p:sp>
      <p:sp>
        <p:nvSpPr>
          <p:cNvPr id="24" name="object 24"/>
          <p:cNvSpPr/>
          <p:nvPr/>
        </p:nvSpPr>
        <p:spPr>
          <a:xfrm>
            <a:off x="3201671" y="1028828"/>
            <a:ext cx="252095" cy="307975"/>
          </a:xfrm>
          <a:custGeom>
            <a:avLst/>
            <a:gdLst/>
            <a:ahLst/>
            <a:cxnLst/>
            <a:rect l="l" t="t" r="r" b="b"/>
            <a:pathLst>
              <a:path w="252094" h="307975">
                <a:moveTo>
                  <a:pt x="224536" y="0"/>
                </a:moveTo>
                <a:lnTo>
                  <a:pt x="229869" y="0"/>
                </a:lnTo>
                <a:lnTo>
                  <a:pt x="234442" y="253"/>
                </a:lnTo>
                <a:lnTo>
                  <a:pt x="237998" y="635"/>
                </a:lnTo>
                <a:lnTo>
                  <a:pt x="241681" y="1015"/>
                </a:lnTo>
                <a:lnTo>
                  <a:pt x="250444" y="5969"/>
                </a:lnTo>
                <a:lnTo>
                  <a:pt x="251332" y="7112"/>
                </a:lnTo>
                <a:lnTo>
                  <a:pt x="251713" y="8636"/>
                </a:lnTo>
                <a:lnTo>
                  <a:pt x="251713" y="10160"/>
                </a:lnTo>
                <a:lnTo>
                  <a:pt x="251713" y="284480"/>
                </a:lnTo>
                <a:lnTo>
                  <a:pt x="251713" y="288163"/>
                </a:lnTo>
                <a:lnTo>
                  <a:pt x="251079" y="291338"/>
                </a:lnTo>
                <a:lnTo>
                  <a:pt x="249809" y="294132"/>
                </a:lnTo>
                <a:lnTo>
                  <a:pt x="248538" y="297052"/>
                </a:lnTo>
                <a:lnTo>
                  <a:pt x="237236" y="305308"/>
                </a:lnTo>
                <a:lnTo>
                  <a:pt x="234315" y="306197"/>
                </a:lnTo>
                <a:lnTo>
                  <a:pt x="231267" y="306705"/>
                </a:lnTo>
                <a:lnTo>
                  <a:pt x="228346" y="306705"/>
                </a:lnTo>
                <a:lnTo>
                  <a:pt x="201930" y="306705"/>
                </a:lnTo>
                <a:lnTo>
                  <a:pt x="196469" y="306705"/>
                </a:lnTo>
                <a:lnTo>
                  <a:pt x="191643" y="306070"/>
                </a:lnTo>
                <a:lnTo>
                  <a:pt x="166750" y="287147"/>
                </a:lnTo>
                <a:lnTo>
                  <a:pt x="163575" y="282194"/>
                </a:lnTo>
                <a:lnTo>
                  <a:pt x="160019" y="275844"/>
                </a:lnTo>
                <a:lnTo>
                  <a:pt x="156210" y="267970"/>
                </a:lnTo>
                <a:lnTo>
                  <a:pt x="80137" y="125222"/>
                </a:lnTo>
                <a:lnTo>
                  <a:pt x="63448" y="90483"/>
                </a:lnTo>
                <a:lnTo>
                  <a:pt x="54482" y="69087"/>
                </a:lnTo>
                <a:lnTo>
                  <a:pt x="53975" y="69087"/>
                </a:lnTo>
                <a:lnTo>
                  <a:pt x="54425" y="77565"/>
                </a:lnTo>
                <a:lnTo>
                  <a:pt x="54816" y="86042"/>
                </a:lnTo>
                <a:lnTo>
                  <a:pt x="55135" y="94519"/>
                </a:lnTo>
                <a:lnTo>
                  <a:pt x="55372" y="102997"/>
                </a:lnTo>
                <a:lnTo>
                  <a:pt x="55612" y="111470"/>
                </a:lnTo>
                <a:lnTo>
                  <a:pt x="55768" y="120110"/>
                </a:lnTo>
                <a:lnTo>
                  <a:pt x="55854" y="128893"/>
                </a:lnTo>
                <a:lnTo>
                  <a:pt x="55880" y="137795"/>
                </a:lnTo>
                <a:lnTo>
                  <a:pt x="55880" y="297434"/>
                </a:lnTo>
                <a:lnTo>
                  <a:pt x="55880" y="299085"/>
                </a:lnTo>
                <a:lnTo>
                  <a:pt x="55499" y="300482"/>
                </a:lnTo>
                <a:lnTo>
                  <a:pt x="54610" y="301751"/>
                </a:lnTo>
                <a:lnTo>
                  <a:pt x="53721" y="303022"/>
                </a:lnTo>
                <a:lnTo>
                  <a:pt x="33274" y="307594"/>
                </a:lnTo>
                <a:lnTo>
                  <a:pt x="27559" y="307594"/>
                </a:lnTo>
                <a:lnTo>
                  <a:pt x="22098" y="307594"/>
                </a:lnTo>
                <a:lnTo>
                  <a:pt x="5461" y="304926"/>
                </a:lnTo>
                <a:lnTo>
                  <a:pt x="3429" y="304038"/>
                </a:lnTo>
                <a:lnTo>
                  <a:pt x="1905" y="303022"/>
                </a:lnTo>
                <a:lnTo>
                  <a:pt x="1143" y="301751"/>
                </a:lnTo>
                <a:lnTo>
                  <a:pt x="381" y="300482"/>
                </a:lnTo>
                <a:lnTo>
                  <a:pt x="0" y="299085"/>
                </a:lnTo>
                <a:lnTo>
                  <a:pt x="0" y="297434"/>
                </a:lnTo>
                <a:lnTo>
                  <a:pt x="0" y="23113"/>
                </a:lnTo>
                <a:lnTo>
                  <a:pt x="0" y="15748"/>
                </a:lnTo>
                <a:lnTo>
                  <a:pt x="2159" y="10160"/>
                </a:lnTo>
                <a:lnTo>
                  <a:pt x="6477" y="6476"/>
                </a:lnTo>
                <a:lnTo>
                  <a:pt x="10794" y="2794"/>
                </a:lnTo>
                <a:lnTo>
                  <a:pt x="16129" y="888"/>
                </a:lnTo>
                <a:lnTo>
                  <a:pt x="22352" y="888"/>
                </a:lnTo>
                <a:lnTo>
                  <a:pt x="55625" y="888"/>
                </a:lnTo>
                <a:lnTo>
                  <a:pt x="61594" y="888"/>
                </a:lnTo>
                <a:lnTo>
                  <a:pt x="66675" y="1524"/>
                </a:lnTo>
                <a:lnTo>
                  <a:pt x="70738" y="2539"/>
                </a:lnTo>
                <a:lnTo>
                  <a:pt x="74803" y="3556"/>
                </a:lnTo>
                <a:lnTo>
                  <a:pt x="78486" y="5207"/>
                </a:lnTo>
                <a:lnTo>
                  <a:pt x="81661" y="7620"/>
                </a:lnTo>
                <a:lnTo>
                  <a:pt x="84962" y="9906"/>
                </a:lnTo>
                <a:lnTo>
                  <a:pt x="88011" y="13208"/>
                </a:lnTo>
                <a:lnTo>
                  <a:pt x="90805" y="17399"/>
                </a:lnTo>
                <a:lnTo>
                  <a:pt x="93599" y="21462"/>
                </a:lnTo>
                <a:lnTo>
                  <a:pt x="96519" y="26670"/>
                </a:lnTo>
                <a:lnTo>
                  <a:pt x="99568" y="32765"/>
                </a:lnTo>
                <a:lnTo>
                  <a:pt x="159004" y="144399"/>
                </a:lnTo>
                <a:lnTo>
                  <a:pt x="162432" y="151130"/>
                </a:lnTo>
                <a:lnTo>
                  <a:pt x="165862" y="157734"/>
                </a:lnTo>
                <a:lnTo>
                  <a:pt x="169291" y="164337"/>
                </a:lnTo>
                <a:lnTo>
                  <a:pt x="172593" y="170814"/>
                </a:lnTo>
                <a:lnTo>
                  <a:pt x="175894" y="177419"/>
                </a:lnTo>
                <a:lnTo>
                  <a:pt x="179069" y="183896"/>
                </a:lnTo>
                <a:lnTo>
                  <a:pt x="182118" y="190373"/>
                </a:lnTo>
                <a:lnTo>
                  <a:pt x="185293" y="196850"/>
                </a:lnTo>
                <a:lnTo>
                  <a:pt x="188213" y="203073"/>
                </a:lnTo>
                <a:lnTo>
                  <a:pt x="191262" y="209423"/>
                </a:lnTo>
                <a:lnTo>
                  <a:pt x="194182" y="215646"/>
                </a:lnTo>
                <a:lnTo>
                  <a:pt x="196977" y="221996"/>
                </a:lnTo>
                <a:lnTo>
                  <a:pt x="197231" y="221996"/>
                </a:lnTo>
                <a:lnTo>
                  <a:pt x="196873" y="213635"/>
                </a:lnTo>
                <a:lnTo>
                  <a:pt x="196564" y="205120"/>
                </a:lnTo>
                <a:lnTo>
                  <a:pt x="195837" y="161575"/>
                </a:lnTo>
                <a:lnTo>
                  <a:pt x="195834" y="153288"/>
                </a:lnTo>
                <a:lnTo>
                  <a:pt x="195834" y="10160"/>
                </a:lnTo>
                <a:lnTo>
                  <a:pt x="195834" y="8636"/>
                </a:lnTo>
                <a:lnTo>
                  <a:pt x="196215" y="7112"/>
                </a:lnTo>
                <a:lnTo>
                  <a:pt x="197231" y="5969"/>
                </a:lnTo>
                <a:lnTo>
                  <a:pt x="198119" y="4699"/>
                </a:lnTo>
                <a:lnTo>
                  <a:pt x="210693" y="635"/>
                </a:lnTo>
                <a:lnTo>
                  <a:pt x="214249" y="253"/>
                </a:lnTo>
                <a:lnTo>
                  <a:pt x="218948" y="0"/>
                </a:lnTo>
                <a:lnTo>
                  <a:pt x="224536" y="0"/>
                </a:lnTo>
                <a:close/>
              </a:path>
            </a:pathLst>
          </a:custGeom>
          <a:ln w="3175">
            <a:solidFill>
              <a:srgbClr val="446A1C"/>
            </a:solidFill>
          </a:ln>
        </p:spPr>
        <p:txBody>
          <a:bodyPr wrap="square" lIns="0" tIns="0" rIns="0" bIns="0" rtlCol="0"/>
          <a:lstStyle/>
          <a:p>
            <a:endParaRPr sz="3800"/>
          </a:p>
        </p:txBody>
      </p:sp>
      <p:sp>
        <p:nvSpPr>
          <p:cNvPr id="25" name="object 25"/>
          <p:cNvSpPr/>
          <p:nvPr/>
        </p:nvSpPr>
        <p:spPr>
          <a:xfrm>
            <a:off x="5295392" y="1028319"/>
            <a:ext cx="417195" cy="308610"/>
          </a:xfrm>
          <a:custGeom>
            <a:avLst/>
            <a:gdLst/>
            <a:ahLst/>
            <a:cxnLst/>
            <a:rect l="l" t="t" r="r" b="b"/>
            <a:pathLst>
              <a:path w="417195" h="308609">
                <a:moveTo>
                  <a:pt x="31369" y="0"/>
                </a:moveTo>
                <a:lnTo>
                  <a:pt x="38735" y="0"/>
                </a:lnTo>
                <a:lnTo>
                  <a:pt x="44577" y="126"/>
                </a:lnTo>
                <a:lnTo>
                  <a:pt x="48895" y="380"/>
                </a:lnTo>
                <a:lnTo>
                  <a:pt x="53212" y="634"/>
                </a:lnTo>
                <a:lnTo>
                  <a:pt x="56515" y="1142"/>
                </a:lnTo>
                <a:lnTo>
                  <a:pt x="58674" y="2031"/>
                </a:lnTo>
                <a:lnTo>
                  <a:pt x="60960" y="2920"/>
                </a:lnTo>
                <a:lnTo>
                  <a:pt x="65150" y="12826"/>
                </a:lnTo>
                <a:lnTo>
                  <a:pt x="118618" y="246506"/>
                </a:lnTo>
                <a:lnTo>
                  <a:pt x="118872" y="246506"/>
                </a:lnTo>
                <a:lnTo>
                  <a:pt x="174498" y="14477"/>
                </a:lnTo>
                <a:lnTo>
                  <a:pt x="175133" y="11429"/>
                </a:lnTo>
                <a:lnTo>
                  <a:pt x="176022" y="9016"/>
                </a:lnTo>
                <a:lnTo>
                  <a:pt x="177037" y="7111"/>
                </a:lnTo>
                <a:lnTo>
                  <a:pt x="178054" y="5206"/>
                </a:lnTo>
                <a:lnTo>
                  <a:pt x="179832" y="3809"/>
                </a:lnTo>
                <a:lnTo>
                  <a:pt x="182245" y="2793"/>
                </a:lnTo>
                <a:lnTo>
                  <a:pt x="184658" y="1777"/>
                </a:lnTo>
                <a:lnTo>
                  <a:pt x="187960" y="1015"/>
                </a:lnTo>
                <a:lnTo>
                  <a:pt x="192278" y="634"/>
                </a:lnTo>
                <a:lnTo>
                  <a:pt x="196469" y="253"/>
                </a:lnTo>
                <a:lnTo>
                  <a:pt x="202184" y="0"/>
                </a:lnTo>
                <a:lnTo>
                  <a:pt x="209169" y="0"/>
                </a:lnTo>
                <a:lnTo>
                  <a:pt x="216788" y="0"/>
                </a:lnTo>
                <a:lnTo>
                  <a:pt x="237617" y="2539"/>
                </a:lnTo>
                <a:lnTo>
                  <a:pt x="240030" y="3555"/>
                </a:lnTo>
                <a:lnTo>
                  <a:pt x="241808" y="4952"/>
                </a:lnTo>
                <a:lnTo>
                  <a:pt x="242950" y="6857"/>
                </a:lnTo>
                <a:lnTo>
                  <a:pt x="244094" y="8762"/>
                </a:lnTo>
                <a:lnTo>
                  <a:pt x="244856" y="11302"/>
                </a:lnTo>
                <a:lnTo>
                  <a:pt x="245491" y="14477"/>
                </a:lnTo>
                <a:lnTo>
                  <a:pt x="303149" y="246506"/>
                </a:lnTo>
                <a:lnTo>
                  <a:pt x="303530" y="246506"/>
                </a:lnTo>
                <a:lnTo>
                  <a:pt x="357124" y="13461"/>
                </a:lnTo>
                <a:lnTo>
                  <a:pt x="357632" y="10921"/>
                </a:lnTo>
                <a:lnTo>
                  <a:pt x="358267" y="8762"/>
                </a:lnTo>
                <a:lnTo>
                  <a:pt x="382778" y="0"/>
                </a:lnTo>
                <a:lnTo>
                  <a:pt x="390144" y="0"/>
                </a:lnTo>
                <a:lnTo>
                  <a:pt x="397129" y="0"/>
                </a:lnTo>
                <a:lnTo>
                  <a:pt x="402463" y="253"/>
                </a:lnTo>
                <a:lnTo>
                  <a:pt x="406273" y="634"/>
                </a:lnTo>
                <a:lnTo>
                  <a:pt x="410210" y="1015"/>
                </a:lnTo>
                <a:lnTo>
                  <a:pt x="413004" y="2031"/>
                </a:lnTo>
                <a:lnTo>
                  <a:pt x="414655" y="3809"/>
                </a:lnTo>
                <a:lnTo>
                  <a:pt x="416433" y="5587"/>
                </a:lnTo>
                <a:lnTo>
                  <a:pt x="417195" y="8127"/>
                </a:lnTo>
                <a:lnTo>
                  <a:pt x="416941" y="11429"/>
                </a:lnTo>
                <a:lnTo>
                  <a:pt x="416687" y="14858"/>
                </a:lnTo>
                <a:lnTo>
                  <a:pt x="344424" y="290956"/>
                </a:lnTo>
                <a:lnTo>
                  <a:pt x="340487" y="299973"/>
                </a:lnTo>
                <a:lnTo>
                  <a:pt x="338836" y="302259"/>
                </a:lnTo>
                <a:lnTo>
                  <a:pt x="336423" y="304038"/>
                </a:lnTo>
                <a:lnTo>
                  <a:pt x="333121" y="305180"/>
                </a:lnTo>
                <a:lnTo>
                  <a:pt x="329819" y="306323"/>
                </a:lnTo>
                <a:lnTo>
                  <a:pt x="325500" y="307085"/>
                </a:lnTo>
                <a:lnTo>
                  <a:pt x="320294" y="307466"/>
                </a:lnTo>
                <a:lnTo>
                  <a:pt x="315087" y="307975"/>
                </a:lnTo>
                <a:lnTo>
                  <a:pt x="308483" y="308101"/>
                </a:lnTo>
                <a:lnTo>
                  <a:pt x="300482" y="308101"/>
                </a:lnTo>
                <a:lnTo>
                  <a:pt x="291592" y="308101"/>
                </a:lnTo>
                <a:lnTo>
                  <a:pt x="284353" y="307975"/>
                </a:lnTo>
                <a:lnTo>
                  <a:pt x="278892" y="307466"/>
                </a:lnTo>
                <a:lnTo>
                  <a:pt x="273558" y="307085"/>
                </a:lnTo>
                <a:lnTo>
                  <a:pt x="269240" y="306323"/>
                </a:lnTo>
                <a:lnTo>
                  <a:pt x="266065" y="305180"/>
                </a:lnTo>
                <a:lnTo>
                  <a:pt x="262890" y="304038"/>
                </a:lnTo>
                <a:lnTo>
                  <a:pt x="260604" y="302259"/>
                </a:lnTo>
                <a:lnTo>
                  <a:pt x="259207" y="299973"/>
                </a:lnTo>
                <a:lnTo>
                  <a:pt x="257810" y="297688"/>
                </a:lnTo>
                <a:lnTo>
                  <a:pt x="256667" y="294639"/>
                </a:lnTo>
                <a:lnTo>
                  <a:pt x="255905" y="290956"/>
                </a:lnTo>
                <a:lnTo>
                  <a:pt x="207137" y="97408"/>
                </a:lnTo>
                <a:lnTo>
                  <a:pt x="206629" y="97408"/>
                </a:lnTo>
                <a:lnTo>
                  <a:pt x="160400" y="290956"/>
                </a:lnTo>
                <a:lnTo>
                  <a:pt x="159638" y="294513"/>
                </a:lnTo>
                <a:lnTo>
                  <a:pt x="158496" y="297433"/>
                </a:lnTo>
                <a:lnTo>
                  <a:pt x="157099" y="299719"/>
                </a:lnTo>
                <a:lnTo>
                  <a:pt x="155702" y="302005"/>
                </a:lnTo>
                <a:lnTo>
                  <a:pt x="153416" y="303783"/>
                </a:lnTo>
                <a:lnTo>
                  <a:pt x="150368" y="305053"/>
                </a:lnTo>
                <a:lnTo>
                  <a:pt x="147320" y="306323"/>
                </a:lnTo>
                <a:lnTo>
                  <a:pt x="143129" y="307085"/>
                </a:lnTo>
                <a:lnTo>
                  <a:pt x="137922" y="307466"/>
                </a:lnTo>
                <a:lnTo>
                  <a:pt x="132587" y="307975"/>
                </a:lnTo>
                <a:lnTo>
                  <a:pt x="125603" y="308101"/>
                </a:lnTo>
                <a:lnTo>
                  <a:pt x="116967" y="308101"/>
                </a:lnTo>
                <a:lnTo>
                  <a:pt x="107823" y="308101"/>
                </a:lnTo>
                <a:lnTo>
                  <a:pt x="100584" y="307975"/>
                </a:lnTo>
                <a:lnTo>
                  <a:pt x="95123" y="307466"/>
                </a:lnTo>
                <a:lnTo>
                  <a:pt x="89788" y="307085"/>
                </a:lnTo>
                <a:lnTo>
                  <a:pt x="85471" y="306323"/>
                </a:lnTo>
                <a:lnTo>
                  <a:pt x="82296" y="305180"/>
                </a:lnTo>
                <a:lnTo>
                  <a:pt x="79121" y="304038"/>
                </a:lnTo>
                <a:lnTo>
                  <a:pt x="2540" y="24637"/>
                </a:lnTo>
                <a:lnTo>
                  <a:pt x="254" y="11302"/>
                </a:lnTo>
                <a:lnTo>
                  <a:pt x="0" y="8000"/>
                </a:lnTo>
                <a:lnTo>
                  <a:pt x="23368" y="0"/>
                </a:lnTo>
                <a:lnTo>
                  <a:pt x="31369" y="0"/>
                </a:lnTo>
                <a:close/>
              </a:path>
            </a:pathLst>
          </a:custGeom>
          <a:ln w="3175">
            <a:solidFill>
              <a:srgbClr val="446A1C"/>
            </a:solidFill>
          </a:ln>
        </p:spPr>
        <p:txBody>
          <a:bodyPr wrap="square" lIns="0" tIns="0" rIns="0" bIns="0" rtlCol="0"/>
          <a:lstStyle/>
          <a:p>
            <a:endParaRPr sz="3800"/>
          </a:p>
        </p:txBody>
      </p:sp>
      <p:sp>
        <p:nvSpPr>
          <p:cNvPr id="26" name="object 26"/>
          <p:cNvSpPr/>
          <p:nvPr/>
        </p:nvSpPr>
        <p:spPr>
          <a:xfrm>
            <a:off x="3693795" y="1028319"/>
            <a:ext cx="281940" cy="308610"/>
          </a:xfrm>
          <a:custGeom>
            <a:avLst/>
            <a:gdLst/>
            <a:ahLst/>
            <a:cxnLst/>
            <a:rect l="l" t="t" r="r" b="b"/>
            <a:pathLst>
              <a:path w="281939" h="308609">
                <a:moveTo>
                  <a:pt x="138175" y="0"/>
                </a:moveTo>
                <a:lnTo>
                  <a:pt x="147447" y="0"/>
                </a:lnTo>
                <a:lnTo>
                  <a:pt x="154812" y="126"/>
                </a:lnTo>
                <a:lnTo>
                  <a:pt x="183261" y="13080"/>
                </a:lnTo>
                <a:lnTo>
                  <a:pt x="277622" y="283590"/>
                </a:lnTo>
                <a:lnTo>
                  <a:pt x="279527" y="289305"/>
                </a:lnTo>
                <a:lnTo>
                  <a:pt x="280669" y="293750"/>
                </a:lnTo>
                <a:lnTo>
                  <a:pt x="281178" y="297052"/>
                </a:lnTo>
                <a:lnTo>
                  <a:pt x="281559" y="300354"/>
                </a:lnTo>
                <a:lnTo>
                  <a:pt x="280924" y="302767"/>
                </a:lnTo>
                <a:lnTo>
                  <a:pt x="279273" y="304418"/>
                </a:lnTo>
                <a:lnTo>
                  <a:pt x="277494" y="306069"/>
                </a:lnTo>
                <a:lnTo>
                  <a:pt x="274447" y="307085"/>
                </a:lnTo>
                <a:lnTo>
                  <a:pt x="270002" y="307466"/>
                </a:lnTo>
                <a:lnTo>
                  <a:pt x="265684" y="307975"/>
                </a:lnTo>
                <a:lnTo>
                  <a:pt x="259587" y="308101"/>
                </a:lnTo>
                <a:lnTo>
                  <a:pt x="251841" y="308101"/>
                </a:lnTo>
                <a:lnTo>
                  <a:pt x="243840" y="308101"/>
                </a:lnTo>
                <a:lnTo>
                  <a:pt x="237617" y="307975"/>
                </a:lnTo>
                <a:lnTo>
                  <a:pt x="233172" y="307720"/>
                </a:lnTo>
                <a:lnTo>
                  <a:pt x="228600" y="307466"/>
                </a:lnTo>
                <a:lnTo>
                  <a:pt x="225171" y="307085"/>
                </a:lnTo>
                <a:lnTo>
                  <a:pt x="222885" y="306323"/>
                </a:lnTo>
                <a:lnTo>
                  <a:pt x="220472" y="305688"/>
                </a:lnTo>
                <a:lnTo>
                  <a:pt x="218821" y="304672"/>
                </a:lnTo>
                <a:lnTo>
                  <a:pt x="217931" y="303402"/>
                </a:lnTo>
                <a:lnTo>
                  <a:pt x="216916" y="302132"/>
                </a:lnTo>
                <a:lnTo>
                  <a:pt x="216154" y="300481"/>
                </a:lnTo>
                <a:lnTo>
                  <a:pt x="215519" y="298450"/>
                </a:lnTo>
                <a:lnTo>
                  <a:pt x="195072" y="237108"/>
                </a:lnTo>
                <a:lnTo>
                  <a:pt x="80391" y="237108"/>
                </a:lnTo>
                <a:lnTo>
                  <a:pt x="61087" y="296798"/>
                </a:lnTo>
                <a:lnTo>
                  <a:pt x="60452" y="298957"/>
                </a:lnTo>
                <a:lnTo>
                  <a:pt x="59562" y="300863"/>
                </a:lnTo>
                <a:lnTo>
                  <a:pt x="58547" y="302386"/>
                </a:lnTo>
                <a:lnTo>
                  <a:pt x="57531" y="303783"/>
                </a:lnTo>
                <a:lnTo>
                  <a:pt x="55880" y="305053"/>
                </a:lnTo>
                <a:lnTo>
                  <a:pt x="53593" y="305815"/>
                </a:lnTo>
                <a:lnTo>
                  <a:pt x="51307" y="306704"/>
                </a:lnTo>
                <a:lnTo>
                  <a:pt x="48132" y="307339"/>
                </a:lnTo>
                <a:lnTo>
                  <a:pt x="43942" y="307593"/>
                </a:lnTo>
                <a:lnTo>
                  <a:pt x="39750" y="307975"/>
                </a:lnTo>
                <a:lnTo>
                  <a:pt x="34290" y="308101"/>
                </a:lnTo>
                <a:lnTo>
                  <a:pt x="27559" y="308101"/>
                </a:lnTo>
                <a:lnTo>
                  <a:pt x="20319" y="308101"/>
                </a:lnTo>
                <a:lnTo>
                  <a:pt x="0" y="299592"/>
                </a:lnTo>
                <a:lnTo>
                  <a:pt x="381" y="296290"/>
                </a:lnTo>
                <a:lnTo>
                  <a:pt x="98043" y="12318"/>
                </a:lnTo>
                <a:lnTo>
                  <a:pt x="101346" y="5841"/>
                </a:lnTo>
                <a:lnTo>
                  <a:pt x="102616" y="4190"/>
                </a:lnTo>
                <a:lnTo>
                  <a:pt x="104648" y="2920"/>
                </a:lnTo>
                <a:lnTo>
                  <a:pt x="107442" y="2031"/>
                </a:lnTo>
                <a:lnTo>
                  <a:pt x="110109" y="1142"/>
                </a:lnTo>
                <a:lnTo>
                  <a:pt x="113918" y="634"/>
                </a:lnTo>
                <a:lnTo>
                  <a:pt x="118872" y="380"/>
                </a:lnTo>
                <a:lnTo>
                  <a:pt x="123698" y="126"/>
                </a:lnTo>
                <a:lnTo>
                  <a:pt x="130175" y="0"/>
                </a:lnTo>
                <a:lnTo>
                  <a:pt x="138175" y="0"/>
                </a:lnTo>
                <a:close/>
              </a:path>
            </a:pathLst>
          </a:custGeom>
          <a:ln w="3175">
            <a:solidFill>
              <a:srgbClr val="446A1C"/>
            </a:solidFill>
          </a:ln>
        </p:spPr>
        <p:txBody>
          <a:bodyPr wrap="square" lIns="0" tIns="0" rIns="0" bIns="0" rtlCol="0"/>
          <a:lstStyle/>
          <a:p>
            <a:endParaRPr sz="3800"/>
          </a:p>
        </p:txBody>
      </p:sp>
      <p:sp>
        <p:nvSpPr>
          <p:cNvPr id="27" name="object 27"/>
          <p:cNvSpPr/>
          <p:nvPr/>
        </p:nvSpPr>
        <p:spPr>
          <a:xfrm>
            <a:off x="2881503" y="1028319"/>
            <a:ext cx="281940" cy="308610"/>
          </a:xfrm>
          <a:custGeom>
            <a:avLst/>
            <a:gdLst/>
            <a:ahLst/>
            <a:cxnLst/>
            <a:rect l="l" t="t" r="r" b="b"/>
            <a:pathLst>
              <a:path w="281939" h="308609">
                <a:moveTo>
                  <a:pt x="138175" y="0"/>
                </a:moveTo>
                <a:lnTo>
                  <a:pt x="147447" y="0"/>
                </a:lnTo>
                <a:lnTo>
                  <a:pt x="154812" y="126"/>
                </a:lnTo>
                <a:lnTo>
                  <a:pt x="160400" y="380"/>
                </a:lnTo>
                <a:lnTo>
                  <a:pt x="165862" y="634"/>
                </a:lnTo>
                <a:lnTo>
                  <a:pt x="170180" y="1142"/>
                </a:lnTo>
                <a:lnTo>
                  <a:pt x="173228" y="2031"/>
                </a:lnTo>
                <a:lnTo>
                  <a:pt x="176275" y="2920"/>
                </a:lnTo>
                <a:lnTo>
                  <a:pt x="183260" y="13080"/>
                </a:lnTo>
                <a:lnTo>
                  <a:pt x="277622" y="283590"/>
                </a:lnTo>
                <a:lnTo>
                  <a:pt x="279527" y="289305"/>
                </a:lnTo>
                <a:lnTo>
                  <a:pt x="280670" y="293750"/>
                </a:lnTo>
                <a:lnTo>
                  <a:pt x="281178" y="297052"/>
                </a:lnTo>
                <a:lnTo>
                  <a:pt x="281559" y="300354"/>
                </a:lnTo>
                <a:lnTo>
                  <a:pt x="280923" y="302767"/>
                </a:lnTo>
                <a:lnTo>
                  <a:pt x="279272" y="304418"/>
                </a:lnTo>
                <a:lnTo>
                  <a:pt x="277495" y="306069"/>
                </a:lnTo>
                <a:lnTo>
                  <a:pt x="274447" y="307085"/>
                </a:lnTo>
                <a:lnTo>
                  <a:pt x="270002" y="307466"/>
                </a:lnTo>
                <a:lnTo>
                  <a:pt x="265684" y="307975"/>
                </a:lnTo>
                <a:lnTo>
                  <a:pt x="259587" y="308101"/>
                </a:lnTo>
                <a:lnTo>
                  <a:pt x="251840" y="308101"/>
                </a:lnTo>
                <a:lnTo>
                  <a:pt x="243840" y="308101"/>
                </a:lnTo>
                <a:lnTo>
                  <a:pt x="237616" y="307975"/>
                </a:lnTo>
                <a:lnTo>
                  <a:pt x="233172" y="307720"/>
                </a:lnTo>
                <a:lnTo>
                  <a:pt x="228600" y="307466"/>
                </a:lnTo>
                <a:lnTo>
                  <a:pt x="225171" y="307085"/>
                </a:lnTo>
                <a:lnTo>
                  <a:pt x="222884" y="306323"/>
                </a:lnTo>
                <a:lnTo>
                  <a:pt x="220472" y="305688"/>
                </a:lnTo>
                <a:lnTo>
                  <a:pt x="218821" y="304672"/>
                </a:lnTo>
                <a:lnTo>
                  <a:pt x="217931" y="303402"/>
                </a:lnTo>
                <a:lnTo>
                  <a:pt x="216915" y="302132"/>
                </a:lnTo>
                <a:lnTo>
                  <a:pt x="216153" y="300481"/>
                </a:lnTo>
                <a:lnTo>
                  <a:pt x="215519" y="298450"/>
                </a:lnTo>
                <a:lnTo>
                  <a:pt x="195072" y="237108"/>
                </a:lnTo>
                <a:lnTo>
                  <a:pt x="80390" y="237108"/>
                </a:lnTo>
                <a:lnTo>
                  <a:pt x="61087" y="296798"/>
                </a:lnTo>
                <a:lnTo>
                  <a:pt x="60452" y="298957"/>
                </a:lnTo>
                <a:lnTo>
                  <a:pt x="59562" y="300863"/>
                </a:lnTo>
                <a:lnTo>
                  <a:pt x="58546" y="302386"/>
                </a:lnTo>
                <a:lnTo>
                  <a:pt x="57531" y="303783"/>
                </a:lnTo>
                <a:lnTo>
                  <a:pt x="55880" y="305053"/>
                </a:lnTo>
                <a:lnTo>
                  <a:pt x="53593" y="305815"/>
                </a:lnTo>
                <a:lnTo>
                  <a:pt x="51308" y="306704"/>
                </a:lnTo>
                <a:lnTo>
                  <a:pt x="48133" y="307339"/>
                </a:lnTo>
                <a:lnTo>
                  <a:pt x="43941" y="307593"/>
                </a:lnTo>
                <a:lnTo>
                  <a:pt x="39750" y="307975"/>
                </a:lnTo>
                <a:lnTo>
                  <a:pt x="34290" y="308101"/>
                </a:lnTo>
                <a:lnTo>
                  <a:pt x="27559" y="308101"/>
                </a:lnTo>
                <a:lnTo>
                  <a:pt x="20319" y="308101"/>
                </a:lnTo>
                <a:lnTo>
                  <a:pt x="0" y="299592"/>
                </a:lnTo>
                <a:lnTo>
                  <a:pt x="381" y="296290"/>
                </a:lnTo>
                <a:lnTo>
                  <a:pt x="98043" y="12318"/>
                </a:lnTo>
                <a:lnTo>
                  <a:pt x="101346" y="5841"/>
                </a:lnTo>
                <a:lnTo>
                  <a:pt x="102615" y="4190"/>
                </a:lnTo>
                <a:lnTo>
                  <a:pt x="104647" y="2920"/>
                </a:lnTo>
                <a:lnTo>
                  <a:pt x="107441" y="2031"/>
                </a:lnTo>
                <a:lnTo>
                  <a:pt x="110109" y="1142"/>
                </a:lnTo>
                <a:lnTo>
                  <a:pt x="113918" y="634"/>
                </a:lnTo>
                <a:lnTo>
                  <a:pt x="118872" y="380"/>
                </a:lnTo>
                <a:lnTo>
                  <a:pt x="123697" y="126"/>
                </a:lnTo>
                <a:lnTo>
                  <a:pt x="130175" y="0"/>
                </a:lnTo>
                <a:lnTo>
                  <a:pt x="138175" y="0"/>
                </a:lnTo>
                <a:close/>
              </a:path>
            </a:pathLst>
          </a:custGeom>
          <a:ln w="3175">
            <a:solidFill>
              <a:srgbClr val="446A1C"/>
            </a:solidFill>
          </a:ln>
        </p:spPr>
        <p:txBody>
          <a:bodyPr wrap="square" lIns="0" tIns="0" rIns="0" bIns="0" rtlCol="0"/>
          <a:lstStyle/>
          <a:p>
            <a:endParaRPr sz="3800"/>
          </a:p>
        </p:txBody>
      </p:sp>
      <p:sp>
        <p:nvSpPr>
          <p:cNvPr id="28" name="object 28"/>
          <p:cNvSpPr/>
          <p:nvPr/>
        </p:nvSpPr>
        <p:spPr>
          <a:xfrm>
            <a:off x="2622092" y="1028319"/>
            <a:ext cx="275590" cy="308610"/>
          </a:xfrm>
          <a:custGeom>
            <a:avLst/>
            <a:gdLst/>
            <a:ahLst/>
            <a:cxnLst/>
            <a:rect l="l" t="t" r="r" b="b"/>
            <a:pathLst>
              <a:path w="275590" h="308609">
                <a:moveTo>
                  <a:pt x="32588" y="0"/>
                </a:moveTo>
                <a:lnTo>
                  <a:pt x="39827" y="0"/>
                </a:lnTo>
                <a:lnTo>
                  <a:pt x="45491" y="253"/>
                </a:lnTo>
                <a:lnTo>
                  <a:pt x="63614" y="5714"/>
                </a:lnTo>
                <a:lnTo>
                  <a:pt x="64477" y="7238"/>
                </a:lnTo>
                <a:lnTo>
                  <a:pt x="65303" y="9270"/>
                </a:lnTo>
                <a:lnTo>
                  <a:pt x="66090" y="11556"/>
                </a:lnTo>
                <a:lnTo>
                  <a:pt x="140398" y="247014"/>
                </a:lnTo>
                <a:lnTo>
                  <a:pt x="140627" y="247014"/>
                </a:lnTo>
                <a:lnTo>
                  <a:pt x="213563" y="12826"/>
                </a:lnTo>
                <a:lnTo>
                  <a:pt x="214198" y="10159"/>
                </a:lnTo>
                <a:lnTo>
                  <a:pt x="214960" y="8000"/>
                </a:lnTo>
                <a:lnTo>
                  <a:pt x="215849" y="6350"/>
                </a:lnTo>
                <a:lnTo>
                  <a:pt x="216865" y="4698"/>
                </a:lnTo>
                <a:lnTo>
                  <a:pt x="218389" y="3301"/>
                </a:lnTo>
                <a:lnTo>
                  <a:pt x="220675" y="2412"/>
                </a:lnTo>
                <a:lnTo>
                  <a:pt x="222961" y="1396"/>
                </a:lnTo>
                <a:lnTo>
                  <a:pt x="226263" y="888"/>
                </a:lnTo>
                <a:lnTo>
                  <a:pt x="230454" y="507"/>
                </a:lnTo>
                <a:lnTo>
                  <a:pt x="234772" y="253"/>
                </a:lnTo>
                <a:lnTo>
                  <a:pt x="240614" y="0"/>
                </a:lnTo>
                <a:lnTo>
                  <a:pt x="247980" y="0"/>
                </a:lnTo>
                <a:lnTo>
                  <a:pt x="255219" y="0"/>
                </a:lnTo>
                <a:lnTo>
                  <a:pt x="275031" y="8508"/>
                </a:lnTo>
                <a:lnTo>
                  <a:pt x="274523" y="11810"/>
                </a:lnTo>
                <a:lnTo>
                  <a:pt x="273888" y="15112"/>
                </a:lnTo>
                <a:lnTo>
                  <a:pt x="272745" y="19557"/>
                </a:lnTo>
                <a:lnTo>
                  <a:pt x="270840" y="25018"/>
                </a:lnTo>
                <a:lnTo>
                  <a:pt x="179781" y="295909"/>
                </a:lnTo>
                <a:lnTo>
                  <a:pt x="179019" y="298576"/>
                </a:lnTo>
                <a:lnTo>
                  <a:pt x="178003" y="300735"/>
                </a:lnTo>
                <a:lnTo>
                  <a:pt x="176733" y="302386"/>
                </a:lnTo>
                <a:lnTo>
                  <a:pt x="175463" y="304038"/>
                </a:lnTo>
                <a:lnTo>
                  <a:pt x="173431" y="305307"/>
                </a:lnTo>
                <a:lnTo>
                  <a:pt x="170586" y="306069"/>
                </a:lnTo>
                <a:lnTo>
                  <a:pt x="167754" y="306958"/>
                </a:lnTo>
                <a:lnTo>
                  <a:pt x="163906" y="307466"/>
                </a:lnTo>
                <a:lnTo>
                  <a:pt x="159029" y="307720"/>
                </a:lnTo>
                <a:lnTo>
                  <a:pt x="154152" y="307975"/>
                </a:lnTo>
                <a:lnTo>
                  <a:pt x="147789" y="308101"/>
                </a:lnTo>
                <a:lnTo>
                  <a:pt x="139928" y="308101"/>
                </a:lnTo>
                <a:lnTo>
                  <a:pt x="133629" y="308101"/>
                </a:lnTo>
                <a:lnTo>
                  <a:pt x="128244" y="308101"/>
                </a:lnTo>
                <a:lnTo>
                  <a:pt x="123761" y="307975"/>
                </a:lnTo>
                <a:lnTo>
                  <a:pt x="119278" y="307975"/>
                </a:lnTo>
                <a:lnTo>
                  <a:pt x="104660" y="305942"/>
                </a:lnTo>
                <a:lnTo>
                  <a:pt x="102692" y="305307"/>
                </a:lnTo>
                <a:lnTo>
                  <a:pt x="94627" y="295147"/>
                </a:lnTo>
                <a:lnTo>
                  <a:pt x="3809" y="24637"/>
                </a:lnTo>
                <a:lnTo>
                  <a:pt x="1930" y="18922"/>
                </a:lnTo>
                <a:lnTo>
                  <a:pt x="787" y="14477"/>
                </a:lnTo>
                <a:lnTo>
                  <a:pt x="393" y="11175"/>
                </a:lnTo>
                <a:lnTo>
                  <a:pt x="0" y="7873"/>
                </a:lnTo>
                <a:lnTo>
                  <a:pt x="787" y="5333"/>
                </a:lnTo>
                <a:lnTo>
                  <a:pt x="2755" y="3682"/>
                </a:lnTo>
                <a:lnTo>
                  <a:pt x="4724" y="2031"/>
                </a:lnTo>
                <a:lnTo>
                  <a:pt x="8064" y="1015"/>
                </a:lnTo>
                <a:lnTo>
                  <a:pt x="12776" y="634"/>
                </a:lnTo>
                <a:lnTo>
                  <a:pt x="17500" y="253"/>
                </a:lnTo>
                <a:lnTo>
                  <a:pt x="24104" y="0"/>
                </a:lnTo>
                <a:lnTo>
                  <a:pt x="32588" y="0"/>
                </a:lnTo>
                <a:close/>
              </a:path>
            </a:pathLst>
          </a:custGeom>
          <a:ln w="3175">
            <a:solidFill>
              <a:srgbClr val="446A1C"/>
            </a:solidFill>
          </a:ln>
        </p:spPr>
        <p:txBody>
          <a:bodyPr wrap="square" lIns="0" tIns="0" rIns="0" bIns="0" rtlCol="0"/>
          <a:lstStyle/>
          <a:p>
            <a:endParaRPr sz="3800"/>
          </a:p>
        </p:txBody>
      </p:sp>
      <p:sp>
        <p:nvSpPr>
          <p:cNvPr id="29" name="object 29"/>
          <p:cNvSpPr/>
          <p:nvPr/>
        </p:nvSpPr>
        <p:spPr>
          <a:xfrm>
            <a:off x="2032585" y="1028319"/>
            <a:ext cx="281940" cy="308610"/>
          </a:xfrm>
          <a:custGeom>
            <a:avLst/>
            <a:gdLst/>
            <a:ahLst/>
            <a:cxnLst/>
            <a:rect l="l" t="t" r="r" b="b"/>
            <a:pathLst>
              <a:path w="281940" h="308609">
                <a:moveTo>
                  <a:pt x="138226" y="0"/>
                </a:moveTo>
                <a:lnTo>
                  <a:pt x="147510" y="0"/>
                </a:lnTo>
                <a:lnTo>
                  <a:pt x="154901" y="126"/>
                </a:lnTo>
                <a:lnTo>
                  <a:pt x="160401" y="380"/>
                </a:lnTo>
                <a:lnTo>
                  <a:pt x="165912" y="634"/>
                </a:lnTo>
                <a:lnTo>
                  <a:pt x="179870" y="5968"/>
                </a:lnTo>
                <a:lnTo>
                  <a:pt x="181203" y="7619"/>
                </a:lnTo>
                <a:lnTo>
                  <a:pt x="182346" y="10032"/>
                </a:lnTo>
                <a:lnTo>
                  <a:pt x="183286" y="13080"/>
                </a:lnTo>
                <a:lnTo>
                  <a:pt x="277647" y="283590"/>
                </a:lnTo>
                <a:lnTo>
                  <a:pt x="279527" y="289305"/>
                </a:lnTo>
                <a:lnTo>
                  <a:pt x="280708" y="293750"/>
                </a:lnTo>
                <a:lnTo>
                  <a:pt x="281178" y="297052"/>
                </a:lnTo>
                <a:lnTo>
                  <a:pt x="281647" y="300354"/>
                </a:lnTo>
                <a:lnTo>
                  <a:pt x="270090" y="307466"/>
                </a:lnTo>
                <a:lnTo>
                  <a:pt x="265696" y="307975"/>
                </a:lnTo>
                <a:lnTo>
                  <a:pt x="259638" y="308101"/>
                </a:lnTo>
                <a:lnTo>
                  <a:pt x="251929" y="308101"/>
                </a:lnTo>
                <a:lnTo>
                  <a:pt x="243916" y="308101"/>
                </a:lnTo>
                <a:lnTo>
                  <a:pt x="237655" y="307975"/>
                </a:lnTo>
                <a:lnTo>
                  <a:pt x="233172" y="307720"/>
                </a:lnTo>
                <a:lnTo>
                  <a:pt x="228688" y="307466"/>
                </a:lnTo>
                <a:lnTo>
                  <a:pt x="225272" y="307085"/>
                </a:lnTo>
                <a:lnTo>
                  <a:pt x="222910" y="306323"/>
                </a:lnTo>
                <a:lnTo>
                  <a:pt x="220560" y="305688"/>
                </a:lnTo>
                <a:lnTo>
                  <a:pt x="215607" y="298450"/>
                </a:lnTo>
                <a:lnTo>
                  <a:pt x="195084" y="237108"/>
                </a:lnTo>
                <a:lnTo>
                  <a:pt x="80441" y="237108"/>
                </a:lnTo>
                <a:lnTo>
                  <a:pt x="61099" y="296798"/>
                </a:lnTo>
                <a:lnTo>
                  <a:pt x="60464" y="298957"/>
                </a:lnTo>
                <a:lnTo>
                  <a:pt x="59639" y="300863"/>
                </a:lnTo>
                <a:lnTo>
                  <a:pt x="58610" y="302386"/>
                </a:lnTo>
                <a:lnTo>
                  <a:pt x="57594" y="303783"/>
                </a:lnTo>
                <a:lnTo>
                  <a:pt x="55943" y="305053"/>
                </a:lnTo>
                <a:lnTo>
                  <a:pt x="53657" y="305815"/>
                </a:lnTo>
                <a:lnTo>
                  <a:pt x="51384" y="306704"/>
                </a:lnTo>
                <a:lnTo>
                  <a:pt x="48158" y="307339"/>
                </a:lnTo>
                <a:lnTo>
                  <a:pt x="43992" y="307593"/>
                </a:lnTo>
                <a:lnTo>
                  <a:pt x="39827" y="307975"/>
                </a:lnTo>
                <a:lnTo>
                  <a:pt x="34353" y="308101"/>
                </a:lnTo>
                <a:lnTo>
                  <a:pt x="27597" y="308101"/>
                </a:lnTo>
                <a:lnTo>
                  <a:pt x="20358" y="308101"/>
                </a:lnTo>
                <a:lnTo>
                  <a:pt x="0" y="299592"/>
                </a:lnTo>
                <a:lnTo>
                  <a:pt x="469" y="296290"/>
                </a:lnTo>
                <a:lnTo>
                  <a:pt x="939" y="292988"/>
                </a:lnTo>
                <a:lnTo>
                  <a:pt x="98132" y="12318"/>
                </a:lnTo>
                <a:lnTo>
                  <a:pt x="101434" y="5841"/>
                </a:lnTo>
                <a:lnTo>
                  <a:pt x="102692" y="4190"/>
                </a:lnTo>
                <a:lnTo>
                  <a:pt x="130213" y="0"/>
                </a:lnTo>
                <a:lnTo>
                  <a:pt x="138226" y="0"/>
                </a:lnTo>
                <a:close/>
              </a:path>
            </a:pathLst>
          </a:custGeom>
          <a:ln w="3175">
            <a:solidFill>
              <a:srgbClr val="446A1C"/>
            </a:solidFill>
          </a:ln>
        </p:spPr>
        <p:txBody>
          <a:bodyPr wrap="square" lIns="0" tIns="0" rIns="0" bIns="0" rtlCol="0"/>
          <a:lstStyle/>
          <a:p>
            <a:endParaRPr sz="3800"/>
          </a:p>
        </p:txBody>
      </p:sp>
      <p:sp>
        <p:nvSpPr>
          <p:cNvPr id="30" name="object 30"/>
          <p:cNvSpPr/>
          <p:nvPr/>
        </p:nvSpPr>
        <p:spPr>
          <a:xfrm>
            <a:off x="3991865" y="1024637"/>
            <a:ext cx="260985" cy="315595"/>
          </a:xfrm>
          <a:custGeom>
            <a:avLst/>
            <a:gdLst/>
            <a:ahLst/>
            <a:cxnLst/>
            <a:rect l="l" t="t" r="r" b="b"/>
            <a:pathLst>
              <a:path w="260985" h="315594">
                <a:moveTo>
                  <a:pt x="158877" y="0"/>
                </a:moveTo>
                <a:lnTo>
                  <a:pt x="202926" y="4091"/>
                </a:lnTo>
                <a:lnTo>
                  <a:pt x="243586" y="17652"/>
                </a:lnTo>
                <a:lnTo>
                  <a:pt x="248919" y="20574"/>
                </a:lnTo>
                <a:lnTo>
                  <a:pt x="260858" y="44703"/>
                </a:lnTo>
                <a:lnTo>
                  <a:pt x="260858" y="52577"/>
                </a:lnTo>
                <a:lnTo>
                  <a:pt x="260858" y="57150"/>
                </a:lnTo>
                <a:lnTo>
                  <a:pt x="260604" y="61087"/>
                </a:lnTo>
                <a:lnTo>
                  <a:pt x="260223" y="64388"/>
                </a:lnTo>
                <a:lnTo>
                  <a:pt x="259842" y="67690"/>
                </a:lnTo>
                <a:lnTo>
                  <a:pt x="259334" y="70230"/>
                </a:lnTo>
                <a:lnTo>
                  <a:pt x="258572" y="72262"/>
                </a:lnTo>
                <a:lnTo>
                  <a:pt x="257937" y="74167"/>
                </a:lnTo>
                <a:lnTo>
                  <a:pt x="257048" y="75564"/>
                </a:lnTo>
                <a:lnTo>
                  <a:pt x="256031" y="76326"/>
                </a:lnTo>
                <a:lnTo>
                  <a:pt x="255016" y="77215"/>
                </a:lnTo>
                <a:lnTo>
                  <a:pt x="253746" y="77597"/>
                </a:lnTo>
                <a:lnTo>
                  <a:pt x="252349" y="77597"/>
                </a:lnTo>
                <a:lnTo>
                  <a:pt x="250317" y="77597"/>
                </a:lnTo>
                <a:lnTo>
                  <a:pt x="247015" y="76200"/>
                </a:lnTo>
                <a:lnTo>
                  <a:pt x="242443" y="73278"/>
                </a:lnTo>
                <a:lnTo>
                  <a:pt x="237871" y="70485"/>
                </a:lnTo>
                <a:lnTo>
                  <a:pt x="197231" y="54863"/>
                </a:lnTo>
                <a:lnTo>
                  <a:pt x="160781" y="50673"/>
                </a:lnTo>
                <a:lnTo>
                  <a:pt x="149994" y="51149"/>
                </a:lnTo>
                <a:lnTo>
                  <a:pt x="112081" y="62579"/>
                </a:lnTo>
                <a:lnTo>
                  <a:pt x="78787" y="95472"/>
                </a:lnTo>
                <a:lnTo>
                  <a:pt x="65341" y="134477"/>
                </a:lnTo>
                <a:lnTo>
                  <a:pt x="63627" y="157352"/>
                </a:lnTo>
                <a:lnTo>
                  <a:pt x="64057" y="170021"/>
                </a:lnTo>
                <a:lnTo>
                  <a:pt x="74398" y="212975"/>
                </a:lnTo>
                <a:lnTo>
                  <a:pt x="103854" y="248554"/>
                </a:lnTo>
                <a:lnTo>
                  <a:pt x="148520" y="263477"/>
                </a:lnTo>
                <a:lnTo>
                  <a:pt x="158877" y="263905"/>
                </a:lnTo>
                <a:lnTo>
                  <a:pt x="165862" y="263905"/>
                </a:lnTo>
                <a:lnTo>
                  <a:pt x="198374" y="183768"/>
                </a:lnTo>
                <a:lnTo>
                  <a:pt x="140588" y="183768"/>
                </a:lnTo>
                <a:lnTo>
                  <a:pt x="137668" y="183768"/>
                </a:lnTo>
                <a:lnTo>
                  <a:pt x="135509" y="181990"/>
                </a:lnTo>
                <a:lnTo>
                  <a:pt x="133985" y="178435"/>
                </a:lnTo>
                <a:lnTo>
                  <a:pt x="132334" y="174878"/>
                </a:lnTo>
                <a:lnTo>
                  <a:pt x="131572" y="168910"/>
                </a:lnTo>
                <a:lnTo>
                  <a:pt x="131572" y="160400"/>
                </a:lnTo>
                <a:lnTo>
                  <a:pt x="131572" y="155955"/>
                </a:lnTo>
                <a:lnTo>
                  <a:pt x="133985" y="142112"/>
                </a:lnTo>
                <a:lnTo>
                  <a:pt x="134747" y="140208"/>
                </a:lnTo>
                <a:lnTo>
                  <a:pt x="135636" y="138937"/>
                </a:lnTo>
                <a:lnTo>
                  <a:pt x="136779" y="138049"/>
                </a:lnTo>
                <a:lnTo>
                  <a:pt x="137922" y="137160"/>
                </a:lnTo>
                <a:lnTo>
                  <a:pt x="139065" y="136778"/>
                </a:lnTo>
                <a:lnTo>
                  <a:pt x="140588" y="136778"/>
                </a:lnTo>
                <a:lnTo>
                  <a:pt x="243586" y="136778"/>
                </a:lnTo>
                <a:lnTo>
                  <a:pt x="246125" y="136778"/>
                </a:lnTo>
                <a:lnTo>
                  <a:pt x="248412" y="137160"/>
                </a:lnTo>
                <a:lnTo>
                  <a:pt x="250317" y="138049"/>
                </a:lnTo>
                <a:lnTo>
                  <a:pt x="252349" y="138937"/>
                </a:lnTo>
                <a:lnTo>
                  <a:pt x="254000" y="140208"/>
                </a:lnTo>
                <a:lnTo>
                  <a:pt x="255524" y="141986"/>
                </a:lnTo>
                <a:lnTo>
                  <a:pt x="257048" y="143637"/>
                </a:lnTo>
                <a:lnTo>
                  <a:pt x="258191" y="145796"/>
                </a:lnTo>
                <a:lnTo>
                  <a:pt x="258953" y="148209"/>
                </a:lnTo>
                <a:lnTo>
                  <a:pt x="259715" y="150622"/>
                </a:lnTo>
                <a:lnTo>
                  <a:pt x="260096" y="153415"/>
                </a:lnTo>
                <a:lnTo>
                  <a:pt x="260096" y="156590"/>
                </a:lnTo>
                <a:lnTo>
                  <a:pt x="260096" y="278129"/>
                </a:lnTo>
                <a:lnTo>
                  <a:pt x="260096" y="282828"/>
                </a:lnTo>
                <a:lnTo>
                  <a:pt x="259334" y="286892"/>
                </a:lnTo>
                <a:lnTo>
                  <a:pt x="257683" y="290449"/>
                </a:lnTo>
                <a:lnTo>
                  <a:pt x="256031" y="294004"/>
                </a:lnTo>
                <a:lnTo>
                  <a:pt x="252603" y="296799"/>
                </a:lnTo>
                <a:lnTo>
                  <a:pt x="247523" y="298830"/>
                </a:lnTo>
                <a:lnTo>
                  <a:pt x="242443" y="300863"/>
                </a:lnTo>
                <a:lnTo>
                  <a:pt x="236093" y="303022"/>
                </a:lnTo>
                <a:lnTo>
                  <a:pt x="228473" y="305180"/>
                </a:lnTo>
                <a:lnTo>
                  <a:pt x="220980" y="307339"/>
                </a:lnTo>
                <a:lnTo>
                  <a:pt x="180467" y="314451"/>
                </a:lnTo>
                <a:lnTo>
                  <a:pt x="163956" y="315594"/>
                </a:lnTo>
                <a:lnTo>
                  <a:pt x="155575" y="315594"/>
                </a:lnTo>
                <a:lnTo>
                  <a:pt x="105122" y="309647"/>
                </a:lnTo>
                <a:lnTo>
                  <a:pt x="63484" y="292211"/>
                </a:lnTo>
                <a:lnTo>
                  <a:pt x="31793" y="264154"/>
                </a:lnTo>
                <a:lnTo>
                  <a:pt x="10541" y="226060"/>
                </a:lnTo>
                <a:lnTo>
                  <a:pt x="646" y="178750"/>
                </a:lnTo>
                <a:lnTo>
                  <a:pt x="0" y="161036"/>
                </a:lnTo>
                <a:lnTo>
                  <a:pt x="694" y="142767"/>
                </a:lnTo>
                <a:lnTo>
                  <a:pt x="11303" y="93725"/>
                </a:lnTo>
                <a:lnTo>
                  <a:pt x="33520" y="54006"/>
                </a:lnTo>
                <a:lnTo>
                  <a:pt x="66246" y="24574"/>
                </a:lnTo>
                <a:lnTo>
                  <a:pt x="108567" y="6215"/>
                </a:lnTo>
                <a:lnTo>
                  <a:pt x="141281" y="690"/>
                </a:lnTo>
                <a:lnTo>
                  <a:pt x="158877" y="0"/>
                </a:lnTo>
                <a:close/>
              </a:path>
            </a:pathLst>
          </a:custGeom>
          <a:ln w="3175">
            <a:solidFill>
              <a:srgbClr val="446A1C"/>
            </a:solidFill>
          </a:ln>
        </p:spPr>
        <p:txBody>
          <a:bodyPr wrap="square" lIns="0" tIns="0" rIns="0" bIns="0" rtlCol="0"/>
          <a:lstStyle/>
          <a:p>
            <a:endParaRPr sz="3800"/>
          </a:p>
        </p:txBody>
      </p:sp>
      <p:sp>
        <p:nvSpPr>
          <p:cNvPr id="31" name="object 31"/>
          <p:cNvSpPr/>
          <p:nvPr/>
        </p:nvSpPr>
        <p:spPr>
          <a:xfrm>
            <a:off x="5735447" y="1024382"/>
            <a:ext cx="288925" cy="316230"/>
          </a:xfrm>
          <a:custGeom>
            <a:avLst/>
            <a:gdLst/>
            <a:ahLst/>
            <a:cxnLst/>
            <a:rect l="l" t="t" r="r" b="b"/>
            <a:pathLst>
              <a:path w="288925" h="316230">
                <a:moveTo>
                  <a:pt x="147319" y="0"/>
                </a:moveTo>
                <a:lnTo>
                  <a:pt x="194790" y="5143"/>
                </a:lnTo>
                <a:lnTo>
                  <a:pt x="232949" y="20875"/>
                </a:lnTo>
                <a:lnTo>
                  <a:pt x="261314" y="47630"/>
                </a:lnTo>
                <a:lnTo>
                  <a:pt x="279780" y="85725"/>
                </a:lnTo>
                <a:lnTo>
                  <a:pt x="288353" y="135284"/>
                </a:lnTo>
                <a:lnTo>
                  <a:pt x="288925" y="154431"/>
                </a:lnTo>
                <a:lnTo>
                  <a:pt x="288331" y="172960"/>
                </a:lnTo>
                <a:lnTo>
                  <a:pt x="279526" y="222376"/>
                </a:lnTo>
                <a:lnTo>
                  <a:pt x="260149" y="262274"/>
                </a:lnTo>
                <a:lnTo>
                  <a:pt x="230584" y="291655"/>
                </a:lnTo>
                <a:lnTo>
                  <a:pt x="190970" y="309887"/>
                </a:lnTo>
                <a:lnTo>
                  <a:pt x="141731" y="316102"/>
                </a:lnTo>
                <a:lnTo>
                  <a:pt x="124489" y="315509"/>
                </a:lnTo>
                <a:lnTo>
                  <a:pt x="79501" y="306704"/>
                </a:lnTo>
                <a:lnTo>
                  <a:pt x="44711" y="287291"/>
                </a:lnTo>
                <a:lnTo>
                  <a:pt x="19843" y="256635"/>
                </a:lnTo>
                <a:lnTo>
                  <a:pt x="4929" y="214310"/>
                </a:lnTo>
                <a:lnTo>
                  <a:pt x="0" y="159892"/>
                </a:lnTo>
                <a:lnTo>
                  <a:pt x="575" y="141866"/>
                </a:lnTo>
                <a:lnTo>
                  <a:pt x="9398" y="93217"/>
                </a:lnTo>
                <a:lnTo>
                  <a:pt x="28703" y="53855"/>
                </a:lnTo>
                <a:lnTo>
                  <a:pt x="58324" y="24558"/>
                </a:lnTo>
                <a:lnTo>
                  <a:pt x="97849" y="6215"/>
                </a:lnTo>
                <a:lnTo>
                  <a:pt x="147319" y="0"/>
                </a:lnTo>
                <a:close/>
              </a:path>
            </a:pathLst>
          </a:custGeom>
          <a:ln w="3175">
            <a:solidFill>
              <a:srgbClr val="446A1C"/>
            </a:solidFill>
          </a:ln>
        </p:spPr>
        <p:txBody>
          <a:bodyPr wrap="square" lIns="0" tIns="0" rIns="0" bIns="0" rtlCol="0"/>
          <a:lstStyle/>
          <a:p>
            <a:endParaRPr sz="3800"/>
          </a:p>
        </p:txBody>
      </p:sp>
      <p:sp>
        <p:nvSpPr>
          <p:cNvPr id="32" name="object 32"/>
          <p:cNvSpPr/>
          <p:nvPr/>
        </p:nvSpPr>
        <p:spPr>
          <a:xfrm>
            <a:off x="4645787" y="1024382"/>
            <a:ext cx="288925" cy="316230"/>
          </a:xfrm>
          <a:custGeom>
            <a:avLst/>
            <a:gdLst/>
            <a:ahLst/>
            <a:cxnLst/>
            <a:rect l="l" t="t" r="r" b="b"/>
            <a:pathLst>
              <a:path w="288925" h="316230">
                <a:moveTo>
                  <a:pt x="147320" y="0"/>
                </a:moveTo>
                <a:lnTo>
                  <a:pt x="194790" y="5143"/>
                </a:lnTo>
                <a:lnTo>
                  <a:pt x="232949" y="20875"/>
                </a:lnTo>
                <a:lnTo>
                  <a:pt x="261314" y="47630"/>
                </a:lnTo>
                <a:lnTo>
                  <a:pt x="279780" y="85725"/>
                </a:lnTo>
                <a:lnTo>
                  <a:pt x="288353" y="135284"/>
                </a:lnTo>
                <a:lnTo>
                  <a:pt x="288925" y="154431"/>
                </a:lnTo>
                <a:lnTo>
                  <a:pt x="288331" y="172960"/>
                </a:lnTo>
                <a:lnTo>
                  <a:pt x="279526" y="222376"/>
                </a:lnTo>
                <a:lnTo>
                  <a:pt x="260149" y="262274"/>
                </a:lnTo>
                <a:lnTo>
                  <a:pt x="230584" y="291655"/>
                </a:lnTo>
                <a:lnTo>
                  <a:pt x="190970" y="309887"/>
                </a:lnTo>
                <a:lnTo>
                  <a:pt x="141732" y="316102"/>
                </a:lnTo>
                <a:lnTo>
                  <a:pt x="124489" y="315509"/>
                </a:lnTo>
                <a:lnTo>
                  <a:pt x="79501" y="306704"/>
                </a:lnTo>
                <a:lnTo>
                  <a:pt x="44711" y="287291"/>
                </a:lnTo>
                <a:lnTo>
                  <a:pt x="19843" y="256635"/>
                </a:lnTo>
                <a:lnTo>
                  <a:pt x="4929" y="214310"/>
                </a:lnTo>
                <a:lnTo>
                  <a:pt x="0" y="159892"/>
                </a:lnTo>
                <a:lnTo>
                  <a:pt x="575" y="141866"/>
                </a:lnTo>
                <a:lnTo>
                  <a:pt x="9398" y="93217"/>
                </a:lnTo>
                <a:lnTo>
                  <a:pt x="28703" y="53855"/>
                </a:lnTo>
                <a:lnTo>
                  <a:pt x="58324" y="24558"/>
                </a:lnTo>
                <a:lnTo>
                  <a:pt x="97849" y="6215"/>
                </a:lnTo>
                <a:lnTo>
                  <a:pt x="147320" y="0"/>
                </a:lnTo>
                <a:close/>
              </a:path>
            </a:pathLst>
          </a:custGeom>
          <a:ln w="3175">
            <a:solidFill>
              <a:srgbClr val="446A1C"/>
            </a:solidFill>
          </a:ln>
        </p:spPr>
        <p:txBody>
          <a:bodyPr wrap="square" lIns="0" tIns="0" rIns="0" bIns="0" rtlCol="0"/>
          <a:lstStyle/>
          <a:p>
            <a:endParaRPr sz="3800"/>
          </a:p>
        </p:txBody>
      </p:sp>
      <p:sp>
        <p:nvSpPr>
          <p:cNvPr id="33" name="object 33"/>
          <p:cNvSpPr/>
          <p:nvPr/>
        </p:nvSpPr>
        <p:spPr>
          <a:xfrm>
            <a:off x="8306943" y="1007617"/>
            <a:ext cx="66040" cy="238378"/>
          </a:xfrm>
          <a:prstGeom prst="rect">
            <a:avLst/>
          </a:prstGeom>
          <a:blipFill>
            <a:blip r:embed="rId12" cstate="print"/>
            <a:stretch>
              <a:fillRect/>
            </a:stretch>
          </a:blipFill>
        </p:spPr>
        <p:txBody>
          <a:bodyPr wrap="square" lIns="0" tIns="0" rIns="0" bIns="0" rtlCol="0"/>
          <a:lstStyle/>
          <a:p>
            <a:endParaRPr sz="3800"/>
          </a:p>
        </p:txBody>
      </p:sp>
      <p:sp>
        <p:nvSpPr>
          <p:cNvPr id="34" name="object 34"/>
          <p:cNvSpPr/>
          <p:nvPr/>
        </p:nvSpPr>
        <p:spPr>
          <a:xfrm>
            <a:off x="8149970" y="1007617"/>
            <a:ext cx="66040" cy="238378"/>
          </a:xfrm>
          <a:prstGeom prst="rect">
            <a:avLst/>
          </a:prstGeom>
          <a:blipFill>
            <a:blip r:embed="rId13" cstate="print"/>
            <a:stretch>
              <a:fillRect/>
            </a:stretch>
          </a:blipFill>
        </p:spPr>
        <p:txBody>
          <a:bodyPr wrap="square" lIns="0" tIns="0" rIns="0" bIns="0" rtlCol="0"/>
          <a:lstStyle/>
          <a:p>
            <a:endParaRPr sz="3800"/>
          </a:p>
        </p:txBody>
      </p:sp>
      <p:sp>
        <p:nvSpPr>
          <p:cNvPr id="35" name="object 35"/>
          <p:cNvSpPr txBox="1"/>
          <p:nvPr/>
        </p:nvSpPr>
        <p:spPr>
          <a:xfrm>
            <a:off x="2059940" y="1546072"/>
            <a:ext cx="5775325" cy="4306307"/>
          </a:xfrm>
          <a:prstGeom prst="rect">
            <a:avLst/>
          </a:prstGeom>
        </p:spPr>
        <p:txBody>
          <a:bodyPr vert="horz" wrap="square" lIns="0" tIns="88900" rIns="0" bIns="0" rtlCol="0">
            <a:spAutoFit/>
          </a:bodyPr>
          <a:lstStyle/>
          <a:p>
            <a:pPr marL="287005" indent="-274306">
              <a:spcBef>
                <a:spcPts val="700"/>
              </a:spcBef>
              <a:buClr>
                <a:srgbClr val="92D050"/>
              </a:buClr>
              <a:buSzPct val="73076"/>
              <a:buChar char=""/>
              <a:tabLst>
                <a:tab pos="287640" algn="l"/>
              </a:tabLst>
            </a:pPr>
            <a:r>
              <a:rPr sz="2600" spc="-155" dirty="0">
                <a:latin typeface="Arial"/>
                <a:cs typeface="Arial"/>
              </a:rPr>
              <a:t>Open </a:t>
            </a:r>
            <a:r>
              <a:rPr sz="2600" spc="-135" dirty="0">
                <a:latin typeface="Arial"/>
                <a:cs typeface="Arial"/>
              </a:rPr>
              <a:t>source </a:t>
            </a:r>
            <a:r>
              <a:rPr sz="2600" spc="-95" dirty="0">
                <a:latin typeface="Arial"/>
                <a:cs typeface="Arial"/>
              </a:rPr>
              <a:t>web</a:t>
            </a:r>
            <a:r>
              <a:rPr sz="2600" spc="-180" dirty="0">
                <a:latin typeface="Arial"/>
                <a:cs typeface="Arial"/>
              </a:rPr>
              <a:t> </a:t>
            </a:r>
            <a:r>
              <a:rPr sz="2600" spc="-70" dirty="0">
                <a:latin typeface="Arial"/>
                <a:cs typeface="Arial"/>
              </a:rPr>
              <a:t>Application</a:t>
            </a:r>
            <a:endParaRPr sz="2600">
              <a:latin typeface="Arial"/>
              <a:cs typeface="Arial"/>
            </a:endParaRPr>
          </a:p>
          <a:p>
            <a:pPr marL="287005" indent="-274306">
              <a:spcBef>
                <a:spcPts val="600"/>
              </a:spcBef>
              <a:buClr>
                <a:srgbClr val="92D050"/>
              </a:buClr>
              <a:buSzPct val="73076"/>
              <a:buChar char=""/>
              <a:tabLst>
                <a:tab pos="287640" algn="l"/>
              </a:tabLst>
            </a:pPr>
            <a:r>
              <a:rPr sz="2600" spc="-150" dirty="0">
                <a:latin typeface="Arial"/>
                <a:cs typeface="Arial"/>
              </a:rPr>
              <a:t>Superb </a:t>
            </a:r>
            <a:r>
              <a:rPr sz="2600" spc="-105" dirty="0">
                <a:latin typeface="Arial"/>
                <a:cs typeface="Arial"/>
              </a:rPr>
              <a:t>plugins </a:t>
            </a:r>
            <a:r>
              <a:rPr sz="2600" spc="-114" dirty="0">
                <a:latin typeface="Arial"/>
                <a:cs typeface="Arial"/>
              </a:rPr>
              <a:t>are</a:t>
            </a:r>
            <a:r>
              <a:rPr sz="2600" spc="-190" dirty="0">
                <a:latin typeface="Arial"/>
                <a:cs typeface="Arial"/>
              </a:rPr>
              <a:t> </a:t>
            </a:r>
            <a:r>
              <a:rPr sz="2600" spc="-110" dirty="0">
                <a:latin typeface="Arial"/>
                <a:cs typeface="Arial"/>
              </a:rPr>
              <a:t>available</a:t>
            </a:r>
            <a:endParaRPr sz="2600">
              <a:latin typeface="Arial"/>
              <a:cs typeface="Arial"/>
            </a:endParaRPr>
          </a:p>
          <a:p>
            <a:pPr marL="287005" indent="-274306">
              <a:spcBef>
                <a:spcPts val="600"/>
              </a:spcBef>
              <a:buClr>
                <a:srgbClr val="92D050"/>
              </a:buClr>
              <a:buSzPct val="73076"/>
              <a:buChar char=""/>
              <a:tabLst>
                <a:tab pos="287640" algn="l"/>
              </a:tabLst>
            </a:pPr>
            <a:r>
              <a:rPr sz="2600" spc="-150" dirty="0">
                <a:latin typeface="Arial"/>
                <a:cs typeface="Arial"/>
              </a:rPr>
              <a:t>Create </a:t>
            </a:r>
            <a:r>
              <a:rPr sz="2600" spc="-95" dirty="0">
                <a:latin typeface="Arial"/>
                <a:cs typeface="Arial"/>
              </a:rPr>
              <a:t>web </a:t>
            </a:r>
            <a:r>
              <a:rPr sz="2600" spc="-70" dirty="0">
                <a:latin typeface="Arial"/>
                <a:cs typeface="Arial"/>
              </a:rPr>
              <a:t>application </a:t>
            </a:r>
            <a:r>
              <a:rPr sz="2600" spc="-30" dirty="0">
                <a:latin typeface="Arial"/>
                <a:cs typeface="Arial"/>
              </a:rPr>
              <a:t>in </a:t>
            </a:r>
            <a:r>
              <a:rPr sz="2600" spc="-55" dirty="0">
                <a:latin typeface="Arial"/>
                <a:cs typeface="Arial"/>
              </a:rPr>
              <a:t>short</a:t>
            </a:r>
            <a:r>
              <a:rPr sz="2600" spc="-395" dirty="0">
                <a:latin typeface="Arial"/>
                <a:cs typeface="Arial"/>
              </a:rPr>
              <a:t> </a:t>
            </a:r>
            <a:r>
              <a:rPr sz="2600" spc="-60" dirty="0">
                <a:latin typeface="Arial"/>
                <a:cs typeface="Arial"/>
              </a:rPr>
              <a:t>period</a:t>
            </a:r>
            <a:endParaRPr sz="2600">
              <a:latin typeface="Arial"/>
              <a:cs typeface="Arial"/>
            </a:endParaRPr>
          </a:p>
          <a:p>
            <a:pPr marL="287005" indent="-274306">
              <a:spcBef>
                <a:spcPts val="600"/>
              </a:spcBef>
              <a:buClr>
                <a:srgbClr val="92D050"/>
              </a:buClr>
              <a:buSzPct val="73076"/>
              <a:buChar char=""/>
              <a:tabLst>
                <a:tab pos="287640" algn="l"/>
              </a:tabLst>
            </a:pPr>
            <a:r>
              <a:rPr sz="2600" spc="-225" dirty="0">
                <a:latin typeface="Arial"/>
                <a:cs typeface="Arial"/>
              </a:rPr>
              <a:t>Safe </a:t>
            </a:r>
            <a:r>
              <a:rPr sz="2600" spc="-120" dirty="0">
                <a:latin typeface="Arial"/>
                <a:cs typeface="Arial"/>
              </a:rPr>
              <a:t>and </a:t>
            </a:r>
            <a:r>
              <a:rPr sz="2600" spc="-145" dirty="0">
                <a:latin typeface="Arial"/>
                <a:cs typeface="Arial"/>
              </a:rPr>
              <a:t>secure</a:t>
            </a:r>
            <a:r>
              <a:rPr sz="2600" spc="-130" dirty="0">
                <a:latin typeface="Arial"/>
                <a:cs typeface="Arial"/>
              </a:rPr>
              <a:t> </a:t>
            </a:r>
            <a:r>
              <a:rPr sz="2600" spc="-110" dirty="0">
                <a:latin typeface="Arial"/>
                <a:cs typeface="Arial"/>
              </a:rPr>
              <a:t>websites</a:t>
            </a:r>
            <a:endParaRPr sz="2600">
              <a:latin typeface="Arial"/>
              <a:cs typeface="Arial"/>
            </a:endParaRPr>
          </a:p>
          <a:p>
            <a:pPr marL="287005" indent="-274306">
              <a:spcBef>
                <a:spcPts val="600"/>
              </a:spcBef>
              <a:buClr>
                <a:srgbClr val="92D050"/>
              </a:buClr>
              <a:buSzPct val="73076"/>
              <a:buChar char=""/>
              <a:tabLst>
                <a:tab pos="287640" algn="l"/>
              </a:tabLst>
            </a:pPr>
            <a:r>
              <a:rPr sz="2600" spc="-290" dirty="0">
                <a:latin typeface="Arial"/>
                <a:cs typeface="Arial"/>
              </a:rPr>
              <a:t>Easy </a:t>
            </a:r>
            <a:r>
              <a:rPr sz="2600" spc="25" dirty="0">
                <a:latin typeface="Arial"/>
                <a:cs typeface="Arial"/>
              </a:rPr>
              <a:t>to</a:t>
            </a:r>
            <a:r>
              <a:rPr sz="2600" spc="-425" dirty="0">
                <a:latin typeface="Arial"/>
                <a:cs typeface="Arial"/>
              </a:rPr>
              <a:t> </a:t>
            </a:r>
            <a:r>
              <a:rPr sz="2600" spc="-175" dirty="0">
                <a:latin typeface="Arial"/>
                <a:cs typeface="Arial"/>
              </a:rPr>
              <a:t>use</a:t>
            </a:r>
            <a:endParaRPr sz="2600">
              <a:latin typeface="Arial"/>
              <a:cs typeface="Arial"/>
            </a:endParaRPr>
          </a:p>
          <a:p>
            <a:pPr marL="287005" indent="-274306">
              <a:spcBef>
                <a:spcPts val="600"/>
              </a:spcBef>
              <a:buClr>
                <a:srgbClr val="92D050"/>
              </a:buClr>
              <a:buSzPct val="73076"/>
              <a:buChar char=""/>
              <a:tabLst>
                <a:tab pos="287640" algn="l"/>
              </a:tabLst>
            </a:pPr>
            <a:r>
              <a:rPr sz="2600" spc="-150" dirty="0">
                <a:latin typeface="Arial"/>
                <a:cs typeface="Arial"/>
              </a:rPr>
              <a:t>Create </a:t>
            </a:r>
            <a:r>
              <a:rPr sz="2600" spc="-15" dirty="0">
                <a:latin typeface="Arial"/>
                <a:cs typeface="Arial"/>
              </a:rPr>
              <a:t>Multi-Author</a:t>
            </a:r>
            <a:r>
              <a:rPr sz="2600" spc="-175" dirty="0">
                <a:latin typeface="Arial"/>
                <a:cs typeface="Arial"/>
              </a:rPr>
              <a:t> </a:t>
            </a:r>
            <a:r>
              <a:rPr sz="2600" spc="-170" dirty="0">
                <a:latin typeface="Arial"/>
                <a:cs typeface="Arial"/>
              </a:rPr>
              <a:t>Sites</a:t>
            </a:r>
            <a:endParaRPr sz="2600">
              <a:latin typeface="Arial"/>
              <a:cs typeface="Arial"/>
            </a:endParaRPr>
          </a:p>
          <a:p>
            <a:pPr marL="287005" indent="-274306">
              <a:spcBef>
                <a:spcPts val="605"/>
              </a:spcBef>
              <a:buClr>
                <a:srgbClr val="92D050"/>
              </a:buClr>
              <a:buSzPct val="73076"/>
              <a:buChar char=""/>
              <a:tabLst>
                <a:tab pos="287640" algn="l"/>
              </a:tabLst>
            </a:pPr>
            <a:r>
              <a:rPr sz="2600" spc="-260" dirty="0">
                <a:latin typeface="Arial"/>
                <a:cs typeface="Arial"/>
              </a:rPr>
              <a:t>SEO(Search </a:t>
            </a:r>
            <a:r>
              <a:rPr sz="2600" spc="-110" dirty="0">
                <a:latin typeface="Arial"/>
                <a:cs typeface="Arial"/>
              </a:rPr>
              <a:t>engine </a:t>
            </a:r>
            <a:r>
              <a:rPr sz="2600" spc="-55" dirty="0">
                <a:latin typeface="Arial"/>
                <a:cs typeface="Arial"/>
              </a:rPr>
              <a:t>optimization)</a:t>
            </a:r>
            <a:r>
              <a:rPr sz="2600" spc="-90" dirty="0">
                <a:latin typeface="Arial"/>
                <a:cs typeface="Arial"/>
              </a:rPr>
              <a:t> </a:t>
            </a:r>
            <a:r>
              <a:rPr sz="2600" spc="-95" dirty="0">
                <a:latin typeface="Arial"/>
                <a:cs typeface="Arial"/>
              </a:rPr>
              <a:t>friendly</a:t>
            </a:r>
            <a:endParaRPr sz="2600">
              <a:latin typeface="Arial"/>
              <a:cs typeface="Arial"/>
            </a:endParaRPr>
          </a:p>
          <a:p>
            <a:pPr marL="287005" indent="-274306">
              <a:spcBef>
                <a:spcPts val="600"/>
              </a:spcBef>
              <a:buClr>
                <a:srgbClr val="92D050"/>
              </a:buClr>
              <a:buSzPct val="73076"/>
              <a:buChar char=""/>
              <a:tabLst>
                <a:tab pos="287640" algn="l"/>
              </a:tabLst>
            </a:pPr>
            <a:r>
              <a:rPr sz="2600" spc="-150" dirty="0">
                <a:latin typeface="Arial"/>
                <a:cs typeface="Arial"/>
              </a:rPr>
              <a:t>Create </a:t>
            </a:r>
            <a:r>
              <a:rPr sz="2600" spc="-175" dirty="0">
                <a:latin typeface="Arial"/>
                <a:cs typeface="Arial"/>
              </a:rPr>
              <a:t>Responsive</a:t>
            </a:r>
            <a:r>
              <a:rPr sz="2600" spc="-185" dirty="0">
                <a:latin typeface="Arial"/>
                <a:cs typeface="Arial"/>
              </a:rPr>
              <a:t> </a:t>
            </a:r>
            <a:r>
              <a:rPr sz="2600" spc="-85" dirty="0">
                <a:latin typeface="Arial"/>
                <a:cs typeface="Arial"/>
              </a:rPr>
              <a:t>website</a:t>
            </a:r>
            <a:endParaRPr sz="2600">
              <a:latin typeface="Arial"/>
              <a:cs typeface="Arial"/>
            </a:endParaRPr>
          </a:p>
          <a:p>
            <a:pPr marL="287005" indent="-274306">
              <a:spcBef>
                <a:spcPts val="595"/>
              </a:spcBef>
              <a:buClr>
                <a:srgbClr val="92D050"/>
              </a:buClr>
              <a:buSzPct val="73076"/>
              <a:buChar char=""/>
              <a:tabLst>
                <a:tab pos="287640" algn="l"/>
              </a:tabLst>
            </a:pPr>
            <a:r>
              <a:rPr sz="2600" spc="-160" dirty="0">
                <a:latin typeface="Arial"/>
                <a:cs typeface="Arial"/>
              </a:rPr>
              <a:t>Best </a:t>
            </a:r>
            <a:r>
              <a:rPr sz="2600" spc="-110" dirty="0">
                <a:latin typeface="Arial"/>
                <a:cs typeface="Arial"/>
              </a:rPr>
              <a:t>blogging</a:t>
            </a:r>
            <a:r>
              <a:rPr sz="2600" spc="-135" dirty="0">
                <a:latin typeface="Arial"/>
                <a:cs typeface="Arial"/>
              </a:rPr>
              <a:t> </a:t>
            </a:r>
            <a:r>
              <a:rPr sz="2600" spc="-35" dirty="0">
                <a:latin typeface="Arial"/>
                <a:cs typeface="Arial"/>
              </a:rPr>
              <a:t>platform</a:t>
            </a:r>
            <a:endParaRPr sz="2600">
              <a:latin typeface="Arial"/>
              <a:cs typeface="Arial"/>
            </a:endParaRPr>
          </a:p>
        </p:txBody>
      </p:sp>
    </p:spTree>
    <p:extLst>
      <p:ext uri="{BB962C8B-B14F-4D97-AF65-F5344CB8AC3E}">
        <p14:creationId xmlns:p14="http://schemas.microsoft.com/office/powerpoint/2010/main" val="17918730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idx="1"/>
          </p:nvPr>
        </p:nvSpPr>
        <p:spPr bwMode="auto">
          <a:xfrm>
            <a:off x="2345531" y="3589734"/>
            <a:ext cx="7358063" cy="24110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Adding &amp; Editing Links</a:t>
            </a:r>
            <a:endParaRPr lang="en-US" altLang="en-US" sz="1687" b="1">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To Add a New Link:</a:t>
            </a:r>
          </a:p>
          <a:p>
            <a:pPr>
              <a:lnSpc>
                <a:spcPct val="150000"/>
              </a:lnSpc>
              <a:spcBef>
                <a:spcPts val="492"/>
              </a:spcBef>
              <a:buClr>
                <a:srgbClr val="3A9A13"/>
              </a:buClr>
              <a:buSzPct val="125000"/>
              <a:buFont typeface="Georgia" panose="02040502050405020303" pitchFamily="18" charset="0"/>
              <a:buChar char="•"/>
              <a:tabLst>
                <a:tab pos="4499287" algn="l"/>
              </a:tabLst>
            </a:pP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Type in the Name of the link as it will appear in the blogroll/link list (</a:t>
            </a:r>
            <a:r>
              <a:rPr lang="en-US" altLang="en-US" sz="1266" b="1">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endPar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buClr>
                <a:srgbClr val="C52A28"/>
              </a:buClr>
              <a:buSzPct val="125000"/>
              <a:buFont typeface="Georgia" panose="02040502050405020303" pitchFamily="18" charset="0"/>
              <a:buChar char="•"/>
              <a:tabLst>
                <a:tab pos="4499287" algn="l"/>
              </a:tabLst>
            </a:pP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Type or Copy-and-Paste the URL (hyperlink) in the </a:t>
            </a:r>
            <a:r>
              <a:rPr lang="en-US" altLang="en-US" sz="1266" b="1">
                <a:solidFill>
                  <a:srgbClr val="000000"/>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Web Address</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a:t>
            </a:r>
            <a:r>
              <a:rPr lang="en-US" altLang="en-US" sz="1266" b="1">
                <a:solidFill>
                  <a:srgbClr val="C52A28"/>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B</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buClr>
                <a:srgbClr val="3C84C6"/>
              </a:buClr>
              <a:buSzPct val="125000"/>
              <a:buFont typeface="Georgia" panose="02040502050405020303" pitchFamily="18" charset="0"/>
              <a:buChar char="•"/>
              <a:tabLst>
                <a:tab pos="4499287" algn="l"/>
              </a:tabLst>
            </a:pP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 If you want, you can add a description of the link (</a:t>
            </a:r>
            <a:r>
              <a:rPr lang="en-US" altLang="en-US" sz="1266" b="1">
                <a:solidFill>
                  <a:srgbClr val="3C84C6"/>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C</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buClr>
                <a:srgbClr val="E37B27"/>
              </a:buClr>
              <a:buSzPct val="125000"/>
              <a:buFont typeface="Georgia" panose="02040502050405020303" pitchFamily="18" charset="0"/>
              <a:buChar char="•"/>
              <a:tabLst>
                <a:tab pos="4499287" algn="l"/>
              </a:tabLst>
            </a:pP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Select a category (otherwise the default category will be assigned) (</a:t>
            </a:r>
            <a:r>
              <a:rPr lang="en-US" altLang="en-US" sz="1266" b="1">
                <a:solidFill>
                  <a:srgbClr val="E37B27"/>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D</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buClr>
                <a:srgbClr val="C52AD9"/>
              </a:buClr>
              <a:buSzPct val="125000"/>
              <a:buFont typeface="Georgia" panose="02040502050405020303" pitchFamily="18" charset="0"/>
              <a:buChar char="•"/>
              <a:tabLst>
                <a:tab pos="4499287" algn="l"/>
              </a:tabLst>
            </a:pP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Click the Add Link button (</a:t>
            </a:r>
            <a:r>
              <a:rPr lang="en-US" altLang="en-US" sz="1266" b="1">
                <a:solidFill>
                  <a:srgbClr val="C52AD9"/>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E</a:t>
            </a:r>
            <a:r>
              <a:rPr lang="en-US" altLang="en-US" sz="1266" b="1">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266" b="1">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a:lnSpc>
                <a:spcPct val="150000"/>
              </a:lnSpc>
              <a:spcBef>
                <a:spcPts val="492"/>
              </a:spcBef>
              <a:tabLst>
                <a:tab pos="4499287" algn="l"/>
              </a:tabLst>
            </a:pPr>
            <a:endParaRPr lang="en-US" altLang="en-US" sz="1266">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p:txBody>
      </p:sp>
      <p:pic>
        <p:nvPicPr>
          <p:cNvPr id="2058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1953" y="214313"/>
            <a:ext cx="7340203" cy="329617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684" name="Rectangle 4"/>
          <p:cNvSpPr>
            <a:spLocks/>
          </p:cNvSpPr>
          <p:nvPr/>
        </p:nvSpPr>
        <p:spPr bwMode="auto">
          <a:xfrm>
            <a:off x="1835423" y="3342112"/>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44</a:t>
            </a:r>
          </a:p>
        </p:txBody>
      </p:sp>
      <p:grpSp>
        <p:nvGrpSpPr>
          <p:cNvPr id="205829" name="Group 5"/>
          <p:cNvGrpSpPr>
            <a:grpSpLocks/>
          </p:cNvGrpSpPr>
          <p:nvPr/>
        </p:nvGrpSpPr>
        <p:grpSpPr bwMode="auto">
          <a:xfrm>
            <a:off x="2568773" y="661913"/>
            <a:ext cx="830461" cy="410766"/>
            <a:chOff x="0" y="0"/>
            <a:chExt cx="744" cy="368"/>
          </a:xfrm>
        </p:grpSpPr>
        <p:sp>
          <p:nvSpPr>
            <p:cNvPr id="71686" name="Line 6"/>
            <p:cNvSpPr>
              <a:spLocks noChangeShapeType="1"/>
            </p:cNvSpPr>
            <p:nvPr/>
          </p:nvSpPr>
          <p:spPr bwMode="auto">
            <a:xfrm flipH="1">
              <a:off x="375"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71687" name="Oval 7"/>
            <p:cNvSpPr>
              <a:spLocks/>
            </p:cNvSpPr>
            <p:nvPr/>
          </p:nvSpPr>
          <p:spPr bwMode="auto">
            <a:xfrm>
              <a:off x="0" y="0"/>
              <a:ext cx="368" cy="368"/>
            </a:xfrm>
            <a:prstGeom prst="ellipse">
              <a:avLst/>
            </a:prstGeom>
            <a:solidFill>
              <a:srgbClr val="FDF5FF"/>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71688" name="Rectangle 8"/>
            <p:cNvSpPr>
              <a:spLocks/>
            </p:cNvSpPr>
            <p:nvPr/>
          </p:nvSpPr>
          <p:spPr bwMode="auto">
            <a:xfrm>
              <a:off x="82"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grpSp>
        <p:nvGrpSpPr>
          <p:cNvPr id="205830" name="Group 9"/>
          <p:cNvGrpSpPr>
            <a:grpSpLocks/>
          </p:cNvGrpSpPr>
          <p:nvPr/>
        </p:nvGrpSpPr>
        <p:grpSpPr bwMode="auto">
          <a:xfrm>
            <a:off x="5819180" y="1331640"/>
            <a:ext cx="866180" cy="410766"/>
            <a:chOff x="0" y="0"/>
            <a:chExt cx="776" cy="368"/>
          </a:xfrm>
        </p:grpSpPr>
        <p:sp>
          <p:nvSpPr>
            <p:cNvPr id="71690" name="Line 10"/>
            <p:cNvSpPr>
              <a:spLocks noChangeShapeType="1"/>
            </p:cNvSpPr>
            <p:nvPr/>
          </p:nvSpPr>
          <p:spPr bwMode="auto">
            <a:xfrm>
              <a:off x="0" y="184"/>
              <a:ext cx="416" cy="0"/>
            </a:xfrm>
            <a:prstGeom prst="line">
              <a:avLst/>
            </a:prstGeom>
            <a:noFill/>
            <a:ln w="76200">
              <a:solidFill>
                <a:srgbClr val="C52A28"/>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grpSp>
          <p:nvGrpSpPr>
            <p:cNvPr id="205845" name="Group 11"/>
            <p:cNvGrpSpPr>
              <a:grpSpLocks/>
            </p:cNvGrpSpPr>
            <p:nvPr/>
          </p:nvGrpSpPr>
          <p:grpSpPr bwMode="auto">
            <a:xfrm>
              <a:off x="408" y="0"/>
              <a:ext cx="368" cy="368"/>
              <a:chOff x="0" y="0"/>
              <a:chExt cx="368" cy="368"/>
            </a:xfrm>
          </p:grpSpPr>
          <p:sp>
            <p:nvSpPr>
              <p:cNvPr id="71692" name="Oval 12"/>
              <p:cNvSpPr>
                <a:spLocks/>
              </p:cNvSpPr>
              <p:nvPr/>
            </p:nvSpPr>
            <p:spPr bwMode="auto">
              <a:xfrm>
                <a:off x="0" y="0"/>
                <a:ext cx="368" cy="368"/>
              </a:xfrm>
              <a:prstGeom prst="ellipse">
                <a:avLst/>
              </a:prstGeom>
              <a:solidFill>
                <a:srgbClr val="FFFFFF"/>
              </a:solidFill>
              <a:ln w="50800">
                <a:solidFill>
                  <a:srgbClr val="C52A28"/>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71693" name="Rectangle 13"/>
              <p:cNvSpPr>
                <a:spLocks/>
              </p:cNvSpPr>
              <p:nvPr/>
            </p:nvSpPr>
            <p:spPr bwMode="auto">
              <a:xfrm>
                <a:off x="78" y="41"/>
                <a:ext cx="12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C52A28"/>
                    </a:solidFill>
                    <a:effectLst>
                      <a:outerShdw blurRad="38100" dist="38100" dir="2700000" algn="tl">
                        <a:srgbClr val="C0C0C0"/>
                      </a:outerShdw>
                    </a:effectLst>
                    <a:latin typeface="Helvetica Neue" pitchFamily="18" charset="0"/>
                    <a:sym typeface="Helvetica Neue" pitchFamily="18" charset="0"/>
                  </a:rPr>
                  <a:t>B</a:t>
                </a:r>
              </a:p>
            </p:txBody>
          </p:sp>
        </p:grpSp>
      </p:grpSp>
      <p:grpSp>
        <p:nvGrpSpPr>
          <p:cNvPr id="205831" name="Group 14"/>
          <p:cNvGrpSpPr>
            <a:grpSpLocks/>
          </p:cNvGrpSpPr>
          <p:nvPr/>
        </p:nvGrpSpPr>
        <p:grpSpPr bwMode="auto">
          <a:xfrm>
            <a:off x="6810375" y="2179960"/>
            <a:ext cx="866180" cy="410766"/>
            <a:chOff x="0" y="0"/>
            <a:chExt cx="776" cy="368"/>
          </a:xfrm>
        </p:grpSpPr>
        <p:sp>
          <p:nvSpPr>
            <p:cNvPr id="71695" name="Line 15"/>
            <p:cNvSpPr>
              <a:spLocks noChangeShapeType="1"/>
            </p:cNvSpPr>
            <p:nvPr/>
          </p:nvSpPr>
          <p:spPr bwMode="auto">
            <a:xfrm>
              <a:off x="0" y="184"/>
              <a:ext cx="416" cy="0"/>
            </a:xfrm>
            <a:prstGeom prst="line">
              <a:avLst/>
            </a:prstGeom>
            <a:noFill/>
            <a:ln w="76200">
              <a:solidFill>
                <a:srgbClr val="3C84C6"/>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grpSp>
          <p:nvGrpSpPr>
            <p:cNvPr id="205841" name="Group 16"/>
            <p:cNvGrpSpPr>
              <a:grpSpLocks/>
            </p:cNvGrpSpPr>
            <p:nvPr/>
          </p:nvGrpSpPr>
          <p:grpSpPr bwMode="auto">
            <a:xfrm>
              <a:off x="408" y="0"/>
              <a:ext cx="368" cy="368"/>
              <a:chOff x="0" y="0"/>
              <a:chExt cx="368" cy="368"/>
            </a:xfrm>
          </p:grpSpPr>
          <p:sp>
            <p:nvSpPr>
              <p:cNvPr id="71697" name="Oval 17"/>
              <p:cNvSpPr>
                <a:spLocks/>
              </p:cNvSpPr>
              <p:nvPr/>
            </p:nvSpPr>
            <p:spPr bwMode="auto">
              <a:xfrm>
                <a:off x="0" y="0"/>
                <a:ext cx="368" cy="368"/>
              </a:xfrm>
              <a:prstGeom prst="ellipse">
                <a:avLst/>
              </a:prstGeom>
              <a:solidFill>
                <a:srgbClr val="FFFFFF"/>
              </a:solidFill>
              <a:ln w="50800">
                <a:solidFill>
                  <a:srgbClr val="3C85C5"/>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71698" name="Rectangle 18"/>
              <p:cNvSpPr>
                <a:spLocks/>
              </p:cNvSpPr>
              <p:nvPr/>
            </p:nvSpPr>
            <p:spPr bwMode="auto">
              <a:xfrm>
                <a:off x="75" y="41"/>
                <a:ext cx="12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387DC5"/>
                    </a:solidFill>
                    <a:effectLst>
                      <a:outerShdw blurRad="38100" dist="38100" dir="2700000" algn="tl">
                        <a:srgbClr val="C0C0C0"/>
                      </a:outerShdw>
                    </a:effectLst>
                    <a:latin typeface="Helvetica Neue" pitchFamily="18" charset="0"/>
                    <a:sym typeface="Helvetica Neue" pitchFamily="18" charset="0"/>
                  </a:rPr>
                  <a:t>C</a:t>
                </a:r>
              </a:p>
            </p:txBody>
          </p:sp>
        </p:grpSp>
      </p:grpSp>
      <p:grpSp>
        <p:nvGrpSpPr>
          <p:cNvPr id="205832" name="Group 19"/>
          <p:cNvGrpSpPr>
            <a:grpSpLocks/>
          </p:cNvGrpSpPr>
          <p:nvPr/>
        </p:nvGrpSpPr>
        <p:grpSpPr bwMode="auto">
          <a:xfrm>
            <a:off x="2747367" y="2867546"/>
            <a:ext cx="830461" cy="410766"/>
            <a:chOff x="0" y="0"/>
            <a:chExt cx="744" cy="368"/>
          </a:xfrm>
        </p:grpSpPr>
        <p:sp>
          <p:nvSpPr>
            <p:cNvPr id="71700" name="Line 20"/>
            <p:cNvSpPr>
              <a:spLocks noChangeShapeType="1"/>
            </p:cNvSpPr>
            <p:nvPr/>
          </p:nvSpPr>
          <p:spPr bwMode="auto">
            <a:xfrm flipH="1">
              <a:off x="375" y="184"/>
              <a:ext cx="369" cy="0"/>
            </a:xfrm>
            <a:prstGeom prst="line">
              <a:avLst/>
            </a:prstGeom>
            <a:noFill/>
            <a:ln w="76200">
              <a:solidFill>
                <a:srgbClr val="E37B27"/>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71701" name="Oval 21"/>
            <p:cNvSpPr>
              <a:spLocks/>
            </p:cNvSpPr>
            <p:nvPr/>
          </p:nvSpPr>
          <p:spPr bwMode="auto">
            <a:xfrm>
              <a:off x="0" y="0"/>
              <a:ext cx="368" cy="368"/>
            </a:xfrm>
            <a:prstGeom prst="ellipse">
              <a:avLst/>
            </a:prstGeom>
            <a:solidFill>
              <a:srgbClr val="FDF5FF"/>
            </a:solidFill>
            <a:ln w="50800">
              <a:solidFill>
                <a:srgbClr val="E37B0E"/>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71702" name="Rectangle 22"/>
            <p:cNvSpPr>
              <a:spLocks/>
            </p:cNvSpPr>
            <p:nvPr/>
          </p:nvSpPr>
          <p:spPr bwMode="auto">
            <a:xfrm>
              <a:off x="76"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E37B27"/>
                  </a:solidFill>
                  <a:effectLst>
                    <a:outerShdw blurRad="38100" dist="38100" dir="2700000" algn="tl">
                      <a:srgbClr val="C0C0C0"/>
                    </a:outerShdw>
                  </a:effectLst>
                  <a:latin typeface="Helvetica Neue" pitchFamily="18" charset="0"/>
                  <a:sym typeface="Helvetica Neue" pitchFamily="18" charset="0"/>
                </a:rPr>
                <a:t>D</a:t>
              </a:r>
            </a:p>
          </p:txBody>
        </p:sp>
      </p:grpSp>
      <p:grpSp>
        <p:nvGrpSpPr>
          <p:cNvPr id="205833" name="Group 23"/>
          <p:cNvGrpSpPr>
            <a:grpSpLocks/>
          </p:cNvGrpSpPr>
          <p:nvPr/>
        </p:nvGrpSpPr>
        <p:grpSpPr bwMode="auto">
          <a:xfrm>
            <a:off x="9105305" y="1322710"/>
            <a:ext cx="276820" cy="517922"/>
            <a:chOff x="0" y="0"/>
            <a:chExt cx="248" cy="463"/>
          </a:xfrm>
        </p:grpSpPr>
        <p:sp>
          <p:nvSpPr>
            <p:cNvPr id="71704" name="Oval 24"/>
            <p:cNvSpPr>
              <a:spLocks/>
            </p:cNvSpPr>
            <p:nvPr/>
          </p:nvSpPr>
          <p:spPr bwMode="auto">
            <a:xfrm>
              <a:off x="0" y="215"/>
              <a:ext cx="248" cy="248"/>
            </a:xfrm>
            <a:prstGeom prst="ellipse">
              <a:avLst/>
            </a:prstGeom>
            <a:solidFill>
              <a:srgbClr val="FFF6FC"/>
            </a:solidFill>
            <a:ln w="50800">
              <a:solidFill>
                <a:srgbClr val="C52AD9"/>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71705" name="Rectangle 25"/>
            <p:cNvSpPr>
              <a:spLocks/>
            </p:cNvSpPr>
            <p:nvPr/>
          </p:nvSpPr>
          <p:spPr bwMode="auto">
            <a:xfrm>
              <a:off x="44" y="217"/>
              <a:ext cx="89" cy="174"/>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266">
                  <a:solidFill>
                    <a:srgbClr val="C52AD9"/>
                  </a:solidFill>
                  <a:effectLst>
                    <a:outerShdw blurRad="38100" dist="38100" dir="2700000" algn="tl">
                      <a:srgbClr val="C0C0C0"/>
                    </a:outerShdw>
                  </a:effectLst>
                  <a:latin typeface="Helvetica Neue" pitchFamily="18" charset="0"/>
                  <a:sym typeface="Helvetica Neue" pitchFamily="18" charset="0"/>
                </a:rPr>
                <a:t>E</a:t>
              </a:r>
            </a:p>
          </p:txBody>
        </p:sp>
        <p:sp>
          <p:nvSpPr>
            <p:cNvPr id="71706" name="Line 26"/>
            <p:cNvSpPr>
              <a:spLocks noChangeShapeType="1"/>
            </p:cNvSpPr>
            <p:nvPr/>
          </p:nvSpPr>
          <p:spPr bwMode="auto">
            <a:xfrm>
              <a:off x="103" y="0"/>
              <a:ext cx="8" cy="223"/>
            </a:xfrm>
            <a:prstGeom prst="line">
              <a:avLst/>
            </a:prstGeom>
            <a:noFill/>
            <a:ln w="50800">
              <a:solidFill>
                <a:srgbClr val="C52AD9"/>
              </a:solidFill>
              <a:prstDash val="solid"/>
              <a:round/>
              <a:headEnd type="stealth" w="med" len="med"/>
              <a:tailEnd type="none" w="med" len="med"/>
            </a:ln>
          </p:spPr>
          <p:txBody>
            <a:bodyPr/>
            <a:lstStyle/>
            <a:p>
              <a:pPr>
                <a:defRPr/>
              </a:pPr>
              <a:endParaRPr lang="en-US" sz="1266">
                <a:latin typeface="Hoefler Text" pitchFamily="-28" charset="0"/>
                <a:ea typeface="ヒラギノ明朝 ProN W3" pitchFamily="-28" charset="-128"/>
                <a:cs typeface="ヒラギノ明朝 ProN W3" pitchFamily="-28" charset="-128"/>
                <a:sym typeface="Hoefler Text" pitchFamily="-28" charset="0"/>
              </a:endParaRPr>
            </a:p>
          </p:txBody>
        </p:sp>
      </p:grpSp>
    </p:spTree>
    <p:extLst>
      <p:ext uri="{BB962C8B-B14F-4D97-AF65-F5344CB8AC3E}">
        <p14:creationId xmlns:p14="http://schemas.microsoft.com/office/powerpoint/2010/main" val="3053874819"/>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idx="1"/>
          </p:nvPr>
        </p:nvSpPr>
        <p:spPr bwMode="auto">
          <a:xfrm>
            <a:off x="2416969" y="2732484"/>
            <a:ext cx="7358063" cy="2839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None/>
              <a:tabLst>
                <a:tab pos="4499287" algn="l"/>
              </a:tabLst>
            </a:pPr>
            <a:r>
              <a:rPr lang="en-US" altLang="en-US" sz="1687" b="1" dirty="0">
                <a:solidFill>
                  <a:srgbClr val="4F81BD"/>
                </a:solidFill>
                <a:latin typeface="Futura" pitchFamily="18" charset="0"/>
                <a:ea typeface="ＭＳ Ｐゴシック" panose="020B0600070205080204" pitchFamily="34" charset="-128"/>
                <a:cs typeface="Helvetica" panose="020B0604020202020204" pitchFamily="34" charset="0"/>
                <a:sym typeface="Helvetica" panose="020B0604020202020204" pitchFamily="34" charset="0"/>
              </a:rPr>
              <a:t>Adding &amp; Editing Links</a:t>
            </a:r>
            <a:endParaRPr lang="en-US" altLang="en-US" sz="1687" b="1" dirty="0">
              <a:solidFill>
                <a:srgbClr val="4F81BD"/>
              </a:solidFill>
              <a:latin typeface="Futura" pitchFamily="18" charset="0"/>
              <a:ea typeface="ヒラギノ角ゴ ProN W6" pitchFamily="18" charset="-128"/>
              <a:sym typeface="Helvetica" panose="020B0604020202020204" pitchFamily="34" charset="0"/>
            </a:endParaRPr>
          </a:p>
          <a:p>
            <a:pPr>
              <a:spcBef>
                <a:spcPts val="492"/>
              </a:spcBef>
              <a:tabLst>
                <a:tab pos="4499287" algn="l"/>
              </a:tabLst>
            </a:pPr>
            <a:r>
              <a:rPr lang="en-US" altLang="en-US" sz="1406" dirty="0">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You should see a yellow band across the top, below the Add New Link heading, that says Link added </a:t>
            </a:r>
            <a:r>
              <a:rPr lang="en-US" altLang="en-US" sz="1406" b="1" dirty="0">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b="1" dirty="0">
                <a:solidFill>
                  <a:srgbClr val="3A9A13"/>
                </a:solidFill>
                <a:latin typeface="Century Gothic" panose="020B0502020202020204" pitchFamily="34" charset="0"/>
                <a:ea typeface="ＭＳ Ｐゴシック" panose="020B0600070205080204" pitchFamily="34" charset="-128"/>
                <a:cs typeface="Helvetica" panose="020B0604020202020204" pitchFamily="34" charset="0"/>
                <a:sym typeface="Helvetica" panose="020B0604020202020204" pitchFamily="34" charset="0"/>
              </a:rPr>
              <a:t>A</a:t>
            </a:r>
            <a:r>
              <a:rPr lang="en-US" altLang="en-US" sz="1406" b="1" dirty="0">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r>
              <a:rPr lang="en-US" altLang="en-US" sz="1406" dirty="0">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rPr>
              <a:t>.</a:t>
            </a:r>
            <a:endParaRPr lang="en-US" altLang="en-US" sz="1406" dirty="0">
              <a:solidFill>
                <a:srgbClr val="000000"/>
              </a:solidFill>
              <a:latin typeface="Century Gothic" panose="020B0502020202020204" pitchFamily="34" charset="0"/>
              <a:ea typeface="ヒラギノ明朝 ProN W6" pitchFamily="18" charset="-128"/>
              <a:sym typeface="Georgia" panose="02040502050405020303" pitchFamily="18" charset="0"/>
            </a:endParaRPr>
          </a:p>
          <a:p>
            <a:pPr marL="0" indent="0">
              <a:lnSpc>
                <a:spcPct val="150000"/>
              </a:lnSpc>
              <a:spcBef>
                <a:spcPts val="492"/>
              </a:spcBef>
              <a:buNone/>
              <a:tabLst>
                <a:tab pos="4499287" algn="l"/>
              </a:tabLst>
            </a:pPr>
            <a:endParaRPr lang="en-US" altLang="en-US" sz="1406" dirty="0">
              <a:solidFill>
                <a:srgbClr val="000000"/>
              </a:solidFill>
              <a:latin typeface="Century Gothic" panose="020B0502020202020204" pitchFamily="34" charset="0"/>
              <a:ea typeface="ＭＳ Ｐゴシック" panose="020B0600070205080204" pitchFamily="34" charset="-128"/>
              <a:sym typeface="Georgia" panose="02040502050405020303" pitchFamily="18" charset="0"/>
            </a:endParaRPr>
          </a:p>
        </p:txBody>
      </p:sp>
      <p:pic>
        <p:nvPicPr>
          <p:cNvPr id="2068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109" y="342677"/>
            <a:ext cx="7340203" cy="217549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2708" name="Rectangle 4"/>
          <p:cNvSpPr>
            <a:spLocks/>
          </p:cNvSpPr>
          <p:nvPr/>
        </p:nvSpPr>
        <p:spPr bwMode="auto">
          <a:xfrm>
            <a:off x="1880072" y="2311849"/>
            <a:ext cx="357470" cy="151452"/>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984">
                <a:solidFill>
                  <a:schemeClr val="tx1"/>
                </a:solidFill>
                <a:effectLst>
                  <a:outerShdw blurRad="38100" dist="38100" dir="2700000" algn="tl">
                    <a:srgbClr val="C0C0C0"/>
                  </a:outerShdw>
                </a:effectLst>
                <a:latin typeface="Helvetica Neue Bold Condensed" pitchFamily="18" charset="0"/>
                <a:sym typeface="Helvetica Neue Bold Condensed" pitchFamily="18" charset="0"/>
              </a:rPr>
              <a:t>Fig. 45</a:t>
            </a:r>
          </a:p>
        </p:txBody>
      </p:sp>
      <p:grpSp>
        <p:nvGrpSpPr>
          <p:cNvPr id="206853" name="Group 5"/>
          <p:cNvGrpSpPr>
            <a:grpSpLocks/>
          </p:cNvGrpSpPr>
          <p:nvPr/>
        </p:nvGrpSpPr>
        <p:grpSpPr bwMode="auto">
          <a:xfrm>
            <a:off x="2613422" y="551408"/>
            <a:ext cx="830461" cy="410766"/>
            <a:chOff x="0" y="0"/>
            <a:chExt cx="744" cy="368"/>
          </a:xfrm>
        </p:grpSpPr>
        <p:sp>
          <p:nvSpPr>
            <p:cNvPr id="72710" name="Line 6"/>
            <p:cNvSpPr>
              <a:spLocks noChangeShapeType="1"/>
            </p:cNvSpPr>
            <p:nvPr/>
          </p:nvSpPr>
          <p:spPr bwMode="auto">
            <a:xfrm flipH="1">
              <a:off x="375" y="184"/>
              <a:ext cx="369" cy="0"/>
            </a:xfrm>
            <a:prstGeom prst="line">
              <a:avLst/>
            </a:prstGeom>
            <a:noFill/>
            <a:ln w="76200">
              <a:solidFill>
                <a:srgbClr val="289A0C"/>
              </a:solidFill>
              <a:round/>
              <a:headEnd type="stealth" w="med" len="med"/>
              <a:tailEnd/>
            </a:ln>
            <a:extLst>
              <a:ext uri="{909E8E84-426E-40DD-AFC4-6F175D3DCCD1}">
                <a14:hiddenFill xmlns:a14="http://schemas.microsoft.com/office/drawing/2010/main">
                  <a:noFill/>
                </a14:hiddenFill>
              </a:ext>
            </a:extLst>
          </p:spPr>
          <p:txBody>
            <a:bodyPr/>
            <a:lstStyle/>
            <a:p>
              <a:endParaRPr lang="en-IN" sz="1266"/>
            </a:p>
          </p:txBody>
        </p:sp>
        <p:sp>
          <p:nvSpPr>
            <p:cNvPr id="72711" name="Oval 7"/>
            <p:cNvSpPr>
              <a:spLocks/>
            </p:cNvSpPr>
            <p:nvPr/>
          </p:nvSpPr>
          <p:spPr bwMode="auto">
            <a:xfrm>
              <a:off x="0" y="0"/>
              <a:ext cx="368" cy="368"/>
            </a:xfrm>
            <a:prstGeom prst="ellipse">
              <a:avLst/>
            </a:prstGeom>
            <a:solidFill>
              <a:srgbClr val="FDF5FF"/>
            </a:solidFill>
            <a:ln w="50800">
              <a:solidFill>
                <a:srgbClr val="3A9A13"/>
              </a:solidFill>
              <a:prstDash val="solid"/>
              <a:round/>
              <a:headEnd type="none" w="med" len="med"/>
              <a:tailEnd type="none" w="med" len="med"/>
            </a:ln>
          </p:spPr>
          <p:txBody>
            <a:bodyPr lIns="0" tIns="0" rIns="0" bIns="0"/>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endParaRPr lang="en-US" altLang="en-US" sz="2672">
                <a:effectLst>
                  <a:outerShdw blurRad="38100" dist="38100" dir="2700000" algn="tl">
                    <a:srgbClr val="C0C0C0"/>
                  </a:outerShdw>
                </a:effectLst>
              </a:endParaRPr>
            </a:p>
          </p:txBody>
        </p:sp>
        <p:sp>
          <p:nvSpPr>
            <p:cNvPr id="72712" name="Rectangle 8"/>
            <p:cNvSpPr>
              <a:spLocks/>
            </p:cNvSpPr>
            <p:nvPr/>
          </p:nvSpPr>
          <p:spPr bwMode="auto">
            <a:xfrm>
              <a:off x="82" y="41"/>
              <a:ext cx="139" cy="233"/>
            </a:xfrm>
            <a:prstGeom prst="rect">
              <a:avLst/>
            </a:prstGeom>
            <a:noFill/>
            <a:ln w="12700">
              <a:noFill/>
              <a:miter lim="800000"/>
              <a:headEnd type="none" w="med" len="med"/>
              <a:tailEnd type="none" w="med" len="med"/>
            </a:ln>
          </p:spPr>
          <p:txBody>
            <a:bodyPr wrap="none" lIns="0" tIns="0" rIns="0" bIns="0" anchor="ctr">
              <a:spAutoFit/>
            </a:bodyPr>
            <a:lstStyle>
              <a:lvl1pPr eaLnBrk="0" hangingPunct="0">
                <a:defRPr sz="3800">
                  <a:solidFill>
                    <a:srgbClr val="44422C"/>
                  </a:solidFill>
                  <a:latin typeface="Hoefler Text" pitchFamily="18" charset="0"/>
                  <a:ea typeface="ヒラギノ明朝 ProN W3" pitchFamily="18" charset="-128"/>
                  <a:sym typeface="Hoefler Text" pitchFamily="18" charset="0"/>
                </a:defRPr>
              </a:lvl1pPr>
              <a:lvl2pPr marL="37931725" indent="-37474525" eaLnBrk="0" hangingPunct="0">
                <a:defRPr sz="3800">
                  <a:solidFill>
                    <a:srgbClr val="44422C"/>
                  </a:solidFill>
                  <a:latin typeface="Hoefler Text" pitchFamily="18" charset="0"/>
                  <a:ea typeface="ヒラギノ明朝 ProN W3" pitchFamily="18" charset="-128"/>
                  <a:sym typeface="Hoefler Text" pitchFamily="18" charset="0"/>
                </a:defRPr>
              </a:lvl2pPr>
              <a:lvl3pPr eaLnBrk="0" hangingPunct="0">
                <a:defRPr sz="3800">
                  <a:solidFill>
                    <a:srgbClr val="44422C"/>
                  </a:solidFill>
                  <a:latin typeface="Hoefler Text" pitchFamily="18" charset="0"/>
                  <a:ea typeface="ヒラギノ明朝 ProN W3" pitchFamily="18" charset="-128"/>
                  <a:sym typeface="Hoefler Text" pitchFamily="18" charset="0"/>
                </a:defRPr>
              </a:lvl3pPr>
              <a:lvl4pPr eaLnBrk="0" hangingPunct="0">
                <a:defRPr sz="3800">
                  <a:solidFill>
                    <a:srgbClr val="44422C"/>
                  </a:solidFill>
                  <a:latin typeface="Hoefler Text" pitchFamily="18" charset="0"/>
                  <a:ea typeface="ヒラギノ明朝 ProN W3" pitchFamily="18" charset="-128"/>
                  <a:sym typeface="Hoefler Text" pitchFamily="18" charset="0"/>
                </a:defRPr>
              </a:lvl4pPr>
              <a:lvl5pPr eaLnBrk="0" hangingPunct="0">
                <a:defRPr sz="3800">
                  <a:solidFill>
                    <a:srgbClr val="44422C"/>
                  </a:solidFill>
                  <a:latin typeface="Hoefler Text" pitchFamily="18" charset="0"/>
                  <a:ea typeface="ヒラギノ明朝 ProN W3" pitchFamily="18" charset="-128"/>
                  <a:sym typeface="Hoefler Text" pitchFamily="18" charset="0"/>
                </a:defRPr>
              </a:lvl5pPr>
              <a:lvl6pPr marL="4572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6pPr>
              <a:lvl7pPr marL="9144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7pPr>
              <a:lvl8pPr marL="13716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8pPr>
              <a:lvl9pPr marL="1828800" eaLnBrk="0" fontAlgn="base" hangingPunct="0">
                <a:spcBef>
                  <a:spcPct val="0"/>
                </a:spcBef>
                <a:spcAft>
                  <a:spcPct val="0"/>
                </a:spcAft>
                <a:defRPr sz="3800">
                  <a:solidFill>
                    <a:srgbClr val="44422C"/>
                  </a:solidFill>
                  <a:latin typeface="Hoefler Text" pitchFamily="18" charset="0"/>
                  <a:ea typeface="ヒラギノ明朝 ProN W3" pitchFamily="18" charset="-128"/>
                  <a:sym typeface="Hoefler Text" pitchFamily="18" charset="0"/>
                </a:defRPr>
              </a:lvl9pPr>
            </a:lstStyle>
            <a:p>
              <a:pPr eaLnBrk="1" hangingPunct="1"/>
              <a:r>
                <a:rPr lang="en-US" altLang="en-US" sz="1687">
                  <a:solidFill>
                    <a:srgbClr val="1F9322"/>
                  </a:solidFill>
                  <a:effectLst>
                    <a:outerShdw blurRad="38100" dist="38100" dir="2700000" algn="tl">
                      <a:srgbClr val="C0C0C0"/>
                    </a:outerShdw>
                  </a:effectLst>
                  <a:latin typeface="Helvetica Neue" pitchFamily="18" charset="0"/>
                  <a:sym typeface="Helvetica Neue" pitchFamily="18" charset="0"/>
                </a:rPr>
                <a:t>A</a:t>
              </a:r>
            </a:p>
          </p:txBody>
        </p:sp>
      </p:grpSp>
    </p:spTree>
    <p:extLst>
      <p:ext uri="{BB962C8B-B14F-4D97-AF65-F5344CB8AC3E}">
        <p14:creationId xmlns:p14="http://schemas.microsoft.com/office/powerpoint/2010/main" val="243933728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84886" y="1161534"/>
            <a:ext cx="5374228" cy="369332"/>
          </a:xfrm>
          <a:prstGeom prst="rect">
            <a:avLst/>
          </a:prstGeom>
        </p:spPr>
        <p:txBody>
          <a:bodyPr wrap="none">
            <a:spAutoFit/>
          </a:bodyPr>
          <a:lstStyle/>
          <a:p>
            <a:r>
              <a:rPr lang="en-IN" b="1" dirty="0">
                <a:solidFill>
                  <a:srgbClr val="FF6200"/>
                </a:solidFill>
                <a:latin typeface="proxima-nova"/>
              </a:rPr>
              <a:t>Install a Plugin using WordPress Plugin Search</a:t>
            </a:r>
            <a:endParaRPr lang="en-IN" b="1" i="0" u="none" strike="noStrike" dirty="0">
              <a:solidFill>
                <a:srgbClr val="FF6200"/>
              </a:solidFill>
              <a:effectLst/>
              <a:latin typeface="proxima-nova"/>
            </a:endParaRPr>
          </a:p>
        </p:txBody>
      </p:sp>
      <p:sp>
        <p:nvSpPr>
          <p:cNvPr id="5" name="Rectangle 4"/>
          <p:cNvSpPr/>
          <p:nvPr/>
        </p:nvSpPr>
        <p:spPr>
          <a:xfrm>
            <a:off x="1884886" y="691634"/>
            <a:ext cx="2283638" cy="369332"/>
          </a:xfrm>
          <a:prstGeom prst="rect">
            <a:avLst/>
          </a:prstGeom>
        </p:spPr>
        <p:txBody>
          <a:bodyPr wrap="none">
            <a:spAutoFit/>
          </a:bodyPr>
          <a:lstStyle/>
          <a:p>
            <a:r>
              <a:rPr lang="en-IN" b="1" dirty="0" smtClean="0">
                <a:solidFill>
                  <a:srgbClr val="FF6200"/>
                </a:solidFill>
                <a:latin typeface="proxima-nova"/>
              </a:rPr>
              <a:t>WordPress Plugins</a:t>
            </a:r>
            <a:endParaRPr lang="en-IN" b="1" i="0" u="none" strike="noStrike" dirty="0">
              <a:solidFill>
                <a:srgbClr val="FF6200"/>
              </a:solidFill>
              <a:effectLst/>
              <a:latin typeface="proxima-nova"/>
            </a:endParaRPr>
          </a:p>
        </p:txBody>
      </p:sp>
      <p:sp>
        <p:nvSpPr>
          <p:cNvPr id="6" name="Rectangle 5"/>
          <p:cNvSpPr/>
          <p:nvPr/>
        </p:nvSpPr>
        <p:spPr>
          <a:xfrm>
            <a:off x="1837010" y="1631434"/>
            <a:ext cx="10075590" cy="1200329"/>
          </a:xfrm>
          <a:prstGeom prst="rect">
            <a:avLst/>
          </a:prstGeom>
        </p:spPr>
        <p:txBody>
          <a:bodyPr wrap="square">
            <a:spAutoFit/>
          </a:bodyPr>
          <a:lstStyle/>
          <a:p>
            <a:r>
              <a:rPr lang="en-IN" dirty="0">
                <a:solidFill>
                  <a:srgbClr val="464646"/>
                </a:solidFill>
                <a:latin typeface="proxima-nova"/>
              </a:rPr>
              <a:t>The easiest way of installing a WordPress plugin is to use the plugin search. The only downside of this option is that a plugin must be in the </a:t>
            </a:r>
            <a:r>
              <a:rPr lang="en-IN" dirty="0">
                <a:solidFill>
                  <a:srgbClr val="EA6A1B"/>
                </a:solidFill>
                <a:latin typeface="proxima-nova"/>
                <a:hlinkClick r:id="rId2" tooltip="WordPress Plugin Directory"/>
              </a:rPr>
              <a:t>WordPress plugin directory</a:t>
            </a:r>
            <a:r>
              <a:rPr lang="en-IN" dirty="0">
                <a:solidFill>
                  <a:srgbClr val="464646"/>
                </a:solidFill>
                <a:latin typeface="proxima-nova"/>
              </a:rPr>
              <a:t> which is limited to only free plugins.</a:t>
            </a:r>
          </a:p>
          <a:p>
            <a:r>
              <a:rPr lang="en-IN" dirty="0">
                <a:solidFill>
                  <a:srgbClr val="464646"/>
                </a:solidFill>
                <a:latin typeface="proxima-nova"/>
              </a:rPr>
              <a:t>First thing you need to do is go to your WordPress </a:t>
            </a:r>
            <a:r>
              <a:rPr lang="en-IN" dirty="0">
                <a:solidFill>
                  <a:srgbClr val="EA6A1B"/>
                </a:solidFill>
                <a:latin typeface="proxima-nova"/>
                <a:hlinkClick r:id="rId3" tooltip="What is admin area in WordPress?"/>
              </a:rPr>
              <a:t>admin area</a:t>
            </a:r>
            <a:r>
              <a:rPr lang="en-IN" dirty="0">
                <a:solidFill>
                  <a:srgbClr val="464646"/>
                </a:solidFill>
                <a:latin typeface="proxima-nova"/>
              </a:rPr>
              <a:t> and click on </a:t>
            </a:r>
            <a:r>
              <a:rPr lang="en-IN" b="1" dirty="0">
                <a:solidFill>
                  <a:srgbClr val="464646"/>
                </a:solidFill>
                <a:latin typeface="proxima-nova"/>
              </a:rPr>
              <a:t>Plugins » Add New</a:t>
            </a:r>
            <a:r>
              <a:rPr lang="en-IN" dirty="0">
                <a:solidFill>
                  <a:srgbClr val="464646"/>
                </a:solidFill>
                <a:latin typeface="proxima-nova"/>
              </a:rPr>
              <a:t>.</a:t>
            </a:r>
            <a:endParaRPr lang="en-IN" b="0" i="0" dirty="0">
              <a:solidFill>
                <a:srgbClr val="464646"/>
              </a:solidFill>
              <a:effectLst/>
              <a:latin typeface="proxima-nova"/>
            </a:endParaRPr>
          </a:p>
        </p:txBody>
      </p:sp>
      <p:pic>
        <p:nvPicPr>
          <p:cNvPr id="47106" name="Picture 2" descr="Searching for plugins to install in WordPress admin ar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4" y="2932331"/>
            <a:ext cx="5864225" cy="3789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4081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3900" y="580936"/>
            <a:ext cx="9156700" cy="923330"/>
          </a:xfrm>
          <a:prstGeom prst="rect">
            <a:avLst/>
          </a:prstGeom>
        </p:spPr>
        <p:txBody>
          <a:bodyPr wrap="square">
            <a:spAutoFit/>
          </a:bodyPr>
          <a:lstStyle/>
          <a:p>
            <a:r>
              <a:rPr lang="en-IN" dirty="0">
                <a:solidFill>
                  <a:srgbClr val="464646"/>
                </a:solidFill>
                <a:latin typeface="proxima-nova"/>
              </a:rPr>
              <a:t>You will see a screen like the one in the screenshot above. Find the plugin by typing the plugin name or the functionality you are looking for, like we did. After that, you will see a bunch of listings like the example below:</a:t>
            </a:r>
            <a:endParaRPr lang="en-IN" dirty="0"/>
          </a:p>
        </p:txBody>
      </p:sp>
      <p:pic>
        <p:nvPicPr>
          <p:cNvPr id="48130" name="Picture 2" descr="Plugin search resu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813" y="1504266"/>
            <a:ext cx="5588987" cy="37403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20800" y="5423575"/>
            <a:ext cx="10502900" cy="1200329"/>
          </a:xfrm>
          <a:prstGeom prst="rect">
            <a:avLst/>
          </a:prstGeom>
        </p:spPr>
        <p:txBody>
          <a:bodyPr wrap="square">
            <a:spAutoFit/>
          </a:bodyPr>
          <a:lstStyle/>
          <a:p>
            <a:r>
              <a:rPr lang="en-IN" dirty="0">
                <a:solidFill>
                  <a:srgbClr val="464646"/>
                </a:solidFill>
                <a:latin typeface="proxima-nova"/>
              </a:rPr>
              <a:t>You can pick the plugin that is best for you. Since in our search, we were looking for </a:t>
            </a:r>
            <a:r>
              <a:rPr lang="en-IN" dirty="0">
                <a:solidFill>
                  <a:srgbClr val="EA6A1B"/>
                </a:solidFill>
                <a:latin typeface="proxima-nova"/>
                <a:hlinkClick r:id="rId3" tooltip="Floating Social Bar – Best Social Media Plugin for WordPress"/>
              </a:rPr>
              <a:t>Floating Social Bar</a:t>
            </a:r>
            <a:r>
              <a:rPr lang="en-IN" dirty="0">
                <a:solidFill>
                  <a:srgbClr val="464646"/>
                </a:solidFill>
                <a:latin typeface="proxima-nova"/>
              </a:rPr>
              <a:t> which happens to be the first plugin, we will click the ‘Install Now’ button.</a:t>
            </a:r>
          </a:p>
          <a:p>
            <a:r>
              <a:rPr lang="en-IN" dirty="0">
                <a:solidFill>
                  <a:srgbClr val="464646"/>
                </a:solidFill>
                <a:latin typeface="proxima-nova"/>
              </a:rPr>
              <a:t>WordPress will now download and install the plugin for you. After this, you will see the success message with a link to activate the plugin or return to plugin installer.</a:t>
            </a:r>
            <a:endParaRPr lang="en-IN" b="0" i="0" dirty="0">
              <a:solidFill>
                <a:srgbClr val="464646"/>
              </a:solidFill>
              <a:effectLst/>
              <a:latin typeface="proxima-nova"/>
            </a:endParaRPr>
          </a:p>
        </p:txBody>
      </p:sp>
    </p:spTree>
    <p:extLst>
      <p:ext uri="{BB962C8B-B14F-4D97-AF65-F5344CB8AC3E}">
        <p14:creationId xmlns:p14="http://schemas.microsoft.com/office/powerpoint/2010/main" val="35613805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0700" y="642035"/>
            <a:ext cx="8610600" cy="369332"/>
          </a:xfrm>
          <a:prstGeom prst="rect">
            <a:avLst/>
          </a:prstGeom>
        </p:spPr>
        <p:txBody>
          <a:bodyPr wrap="square">
            <a:spAutoFit/>
          </a:bodyPr>
          <a:lstStyle/>
          <a:p>
            <a:r>
              <a:rPr lang="en-IN" b="1" dirty="0">
                <a:solidFill>
                  <a:srgbClr val="FF6200"/>
                </a:solidFill>
                <a:latin typeface="proxima-nova"/>
              </a:rPr>
              <a:t>Install a Plugin using the WordPress Admin Plugin Upload</a:t>
            </a:r>
            <a:endParaRPr lang="en-IN" b="1" i="0" u="none" strike="noStrike" dirty="0">
              <a:solidFill>
                <a:srgbClr val="FF6200"/>
              </a:solidFill>
              <a:effectLst/>
              <a:latin typeface="proxima-nova"/>
            </a:endParaRPr>
          </a:p>
        </p:txBody>
      </p:sp>
      <p:sp>
        <p:nvSpPr>
          <p:cNvPr id="5" name="Rectangle 4"/>
          <p:cNvSpPr/>
          <p:nvPr/>
        </p:nvSpPr>
        <p:spPr>
          <a:xfrm>
            <a:off x="1790700" y="1011367"/>
            <a:ext cx="10287000" cy="1754326"/>
          </a:xfrm>
          <a:prstGeom prst="rect">
            <a:avLst/>
          </a:prstGeom>
        </p:spPr>
        <p:txBody>
          <a:bodyPr wrap="square">
            <a:spAutoFit/>
          </a:bodyPr>
          <a:lstStyle/>
          <a:p>
            <a:r>
              <a:rPr lang="en-IN" dirty="0">
                <a:solidFill>
                  <a:srgbClr val="464646"/>
                </a:solidFill>
                <a:latin typeface="proxima-nova"/>
              </a:rPr>
              <a:t>Paid WordPress plugins are not listed in the WordPress plugin directory. These plugins cannot be installed using the first method.</a:t>
            </a:r>
          </a:p>
          <a:p>
            <a:r>
              <a:rPr lang="en-IN" dirty="0">
                <a:solidFill>
                  <a:srgbClr val="464646"/>
                </a:solidFill>
                <a:latin typeface="proxima-nova"/>
              </a:rPr>
              <a:t>That’s why WordPress has the Upload method to install such plugins. We will show you how to install WordPress plugins using the upload option in the admin area.</a:t>
            </a:r>
          </a:p>
          <a:p>
            <a:r>
              <a:rPr lang="en-IN" dirty="0">
                <a:solidFill>
                  <a:srgbClr val="464646"/>
                </a:solidFill>
                <a:latin typeface="proxima-nova"/>
              </a:rPr>
              <a:t>First, you need to download the plugin from the source (which will be a zip file). Next, you need to go to WordPress admin area and visit </a:t>
            </a:r>
            <a:r>
              <a:rPr lang="en-IN" b="1" dirty="0">
                <a:solidFill>
                  <a:srgbClr val="464646"/>
                </a:solidFill>
                <a:latin typeface="proxima-nova"/>
              </a:rPr>
              <a:t>Plugins » Add New</a:t>
            </a:r>
            <a:r>
              <a:rPr lang="en-IN" dirty="0">
                <a:solidFill>
                  <a:srgbClr val="464646"/>
                </a:solidFill>
                <a:latin typeface="proxima-nova"/>
              </a:rPr>
              <a:t> page.</a:t>
            </a:r>
            <a:endParaRPr lang="en-IN" b="0" i="0" dirty="0">
              <a:solidFill>
                <a:srgbClr val="464646"/>
              </a:solidFill>
              <a:effectLst/>
              <a:latin typeface="proxima-nova"/>
            </a:endParaRPr>
          </a:p>
        </p:txBody>
      </p:sp>
      <p:sp>
        <p:nvSpPr>
          <p:cNvPr id="6" name="Rectangle 5"/>
          <p:cNvSpPr/>
          <p:nvPr/>
        </p:nvSpPr>
        <p:spPr>
          <a:xfrm>
            <a:off x="1790700" y="2953435"/>
            <a:ext cx="7442200" cy="369332"/>
          </a:xfrm>
          <a:prstGeom prst="rect">
            <a:avLst/>
          </a:prstGeom>
        </p:spPr>
        <p:txBody>
          <a:bodyPr wrap="square">
            <a:spAutoFit/>
          </a:bodyPr>
          <a:lstStyle/>
          <a:p>
            <a:r>
              <a:rPr lang="en-IN" dirty="0">
                <a:solidFill>
                  <a:srgbClr val="464646"/>
                </a:solidFill>
                <a:latin typeface="proxima-nova"/>
              </a:rPr>
              <a:t>After that, click on the Upload Plugin button on top of the page.</a:t>
            </a:r>
            <a:endParaRPr lang="en-IN" dirty="0"/>
          </a:p>
        </p:txBody>
      </p:sp>
      <p:pic>
        <p:nvPicPr>
          <p:cNvPr id="49154" name="Picture 2" descr="Uploading a plugin from WordPress admin ar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275" y="3510509"/>
            <a:ext cx="4365625" cy="301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5999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627609"/>
            <a:ext cx="8966200" cy="646331"/>
          </a:xfrm>
          <a:prstGeom prst="rect">
            <a:avLst/>
          </a:prstGeom>
        </p:spPr>
        <p:txBody>
          <a:bodyPr wrap="square">
            <a:spAutoFit/>
          </a:bodyPr>
          <a:lstStyle/>
          <a:p>
            <a:r>
              <a:rPr lang="en-IN" dirty="0">
                <a:solidFill>
                  <a:srgbClr val="464646"/>
                </a:solidFill>
                <a:latin typeface="proxima-nova"/>
              </a:rPr>
              <a:t>This will bring you to the plugin upload page. Here you need to click on the choose file button and select the plugin file you downloaded earlier to your computer.</a:t>
            </a:r>
            <a:endParaRPr lang="en-IN" dirty="0"/>
          </a:p>
        </p:txBody>
      </p:sp>
      <p:pic>
        <p:nvPicPr>
          <p:cNvPr id="50178" name="Picture 2" descr="Plugin upload 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73940"/>
            <a:ext cx="4688588" cy="24344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85688" y="1499107"/>
            <a:ext cx="5014212" cy="1754326"/>
          </a:xfrm>
          <a:prstGeom prst="rect">
            <a:avLst/>
          </a:prstGeom>
        </p:spPr>
        <p:txBody>
          <a:bodyPr wrap="square">
            <a:spAutoFit/>
          </a:bodyPr>
          <a:lstStyle/>
          <a:p>
            <a:r>
              <a:rPr lang="en-IN" dirty="0">
                <a:solidFill>
                  <a:srgbClr val="464646"/>
                </a:solidFill>
                <a:latin typeface="proxima-nova"/>
              </a:rPr>
              <a:t>After you have selected the file, you need to click on the install now button.</a:t>
            </a:r>
          </a:p>
          <a:p>
            <a:r>
              <a:rPr lang="en-IN" dirty="0">
                <a:solidFill>
                  <a:srgbClr val="464646"/>
                </a:solidFill>
                <a:latin typeface="proxima-nova"/>
              </a:rPr>
              <a:t>WordPress will now upload the plugin file from your computer and install it for you. You will see a success message like this after the installation is finished.</a:t>
            </a:r>
            <a:endParaRPr lang="en-IN" b="0" i="0" dirty="0">
              <a:solidFill>
                <a:srgbClr val="464646"/>
              </a:solidFill>
              <a:effectLst/>
              <a:latin typeface="proxima-nova"/>
            </a:endParaRPr>
          </a:p>
        </p:txBody>
      </p:sp>
      <p:pic>
        <p:nvPicPr>
          <p:cNvPr id="50180" name="Picture 4" descr="Activate plug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095234"/>
            <a:ext cx="4688588" cy="209183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85688" y="4095234"/>
            <a:ext cx="4785612" cy="1754326"/>
          </a:xfrm>
          <a:prstGeom prst="rect">
            <a:avLst/>
          </a:prstGeom>
        </p:spPr>
        <p:txBody>
          <a:bodyPr wrap="square">
            <a:spAutoFit/>
          </a:bodyPr>
          <a:lstStyle/>
          <a:p>
            <a:r>
              <a:rPr lang="en-IN" dirty="0">
                <a:solidFill>
                  <a:srgbClr val="464646"/>
                </a:solidFill>
                <a:latin typeface="proxima-nova"/>
              </a:rPr>
              <a:t>Once installed, you need to click on the Activate Plugin link to start using the plugin.</a:t>
            </a:r>
          </a:p>
          <a:p>
            <a:r>
              <a:rPr lang="en-IN" dirty="0">
                <a:solidFill>
                  <a:srgbClr val="464646"/>
                </a:solidFill>
                <a:latin typeface="proxima-nova"/>
              </a:rPr>
              <a:t>You would have to configure the settings to fit your needs. These settings will vary for each plugin therefore we will not be covering that in this post.</a:t>
            </a:r>
            <a:endParaRPr lang="en-IN" b="0" i="0" dirty="0">
              <a:solidFill>
                <a:srgbClr val="464646"/>
              </a:solidFill>
              <a:effectLst/>
              <a:latin typeface="proxima-nova"/>
            </a:endParaRPr>
          </a:p>
        </p:txBody>
      </p:sp>
    </p:spTree>
    <p:extLst>
      <p:ext uri="{BB962C8B-B14F-4D97-AF65-F5344CB8AC3E}">
        <p14:creationId xmlns:p14="http://schemas.microsoft.com/office/powerpoint/2010/main" val="6990300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3411958" y="2040744"/>
            <a:ext cx="5749084" cy="62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IN" altLang="en-US" sz="3447" dirty="0"/>
              <a:t>Thank You</a:t>
            </a:r>
          </a:p>
        </p:txBody>
      </p:sp>
      <p:sp>
        <p:nvSpPr>
          <p:cNvPr id="5" name="AutoShape 2"/>
          <p:cNvSpPr txBox="1">
            <a:spLocks noChangeAspect="1" noChangeArrowheads="1"/>
          </p:cNvSpPr>
          <p:nvPr/>
        </p:nvSpPr>
        <p:spPr bwMode="auto">
          <a:xfrm>
            <a:off x="2696865" y="3663014"/>
            <a:ext cx="7534871" cy="967782"/>
          </a:xfrm>
          <a:prstGeom prst="rect">
            <a:avLst/>
          </a:prstGeom>
          <a:noFill/>
          <a:ln w="9525">
            <a:noFill/>
            <a:miter lim="800000"/>
            <a:headEnd/>
            <a:tailEnd/>
          </a:ln>
        </p:spPr>
        <p:txBody>
          <a:bodyPr anchor="ctr">
            <a:normAutofit fontScale="25000" lnSpcReduction="20000"/>
          </a:bodyPr>
          <a:lstStyle/>
          <a:p>
            <a:pPr algn="ctr">
              <a:defRPr/>
            </a:pPr>
            <a:r>
              <a:rPr lang="en-US" sz="4899" dirty="0">
                <a:solidFill>
                  <a:srgbClr val="0070C0"/>
                </a:solidFill>
                <a:effectLst>
                  <a:outerShdw blurRad="38100" dist="38100" dir="2700000" algn="tl">
                    <a:srgbClr val="C0C0C0"/>
                  </a:outerShdw>
                </a:effectLst>
                <a:latin typeface="Calibri"/>
                <a:ea typeface="MS PGothic" panose="020B0600070205080204" pitchFamily="34" charset="-128"/>
              </a:rPr>
              <a:t/>
            </a:r>
            <a:br>
              <a:rPr lang="en-US" sz="4899" dirty="0">
                <a:solidFill>
                  <a:srgbClr val="0070C0"/>
                </a:solidFill>
                <a:effectLst>
                  <a:outerShdw blurRad="38100" dist="38100" dir="2700000" algn="tl">
                    <a:srgbClr val="C0C0C0"/>
                  </a:outerShdw>
                </a:effectLst>
                <a:latin typeface="Calibri"/>
                <a:ea typeface="MS PGothic" panose="020B0600070205080204" pitchFamily="34" charset="-128"/>
              </a:rPr>
            </a:br>
            <a:r>
              <a:rPr lang="en-US" sz="4899" dirty="0">
                <a:solidFill>
                  <a:srgbClr val="0070C0"/>
                </a:solidFill>
                <a:effectLst>
                  <a:outerShdw blurRad="38100" dist="38100" dir="2700000" algn="tl">
                    <a:srgbClr val="C0C0C0"/>
                  </a:outerShdw>
                </a:effectLst>
                <a:latin typeface="Calibri"/>
                <a:ea typeface="MS PGothic" panose="020B0600070205080204" pitchFamily="34" charset="-128"/>
              </a:rPr>
              <a:t> </a:t>
            </a:r>
            <a:r>
              <a:rPr lang="en-US" sz="4808" dirty="0" err="1">
                <a:solidFill>
                  <a:srgbClr val="0070C0"/>
                </a:solidFill>
                <a:effectLst>
                  <a:outerShdw blurRad="38100" dist="38100" dir="2700000" algn="tl">
                    <a:srgbClr val="C0C0C0"/>
                  </a:outerShdw>
                </a:effectLst>
                <a:latin typeface="Calibri"/>
                <a:ea typeface="MS PGothic" panose="020B0600070205080204" pitchFamily="34" charset="-128"/>
              </a:rPr>
              <a:t>Sisoft</a:t>
            </a:r>
            <a:r>
              <a:rPr lang="en-US" sz="4808" dirty="0">
                <a:solidFill>
                  <a:srgbClr val="0070C0"/>
                </a:solidFill>
                <a:effectLst>
                  <a:outerShdw blurRad="38100" dist="38100" dir="2700000" algn="tl">
                    <a:srgbClr val="C0C0C0"/>
                  </a:outerShdw>
                </a:effectLst>
                <a:latin typeface="Calibri"/>
                <a:ea typeface="MS PGothic" panose="020B0600070205080204" pitchFamily="34" charset="-128"/>
              </a:rPr>
              <a:t> Technologies </a:t>
            </a:r>
            <a:r>
              <a:rPr lang="en-US" sz="4808" dirty="0" err="1">
                <a:solidFill>
                  <a:srgbClr val="0070C0"/>
                </a:solidFill>
                <a:effectLst>
                  <a:outerShdw blurRad="38100" dist="38100" dir="2700000" algn="tl">
                    <a:srgbClr val="C0C0C0"/>
                  </a:outerShdw>
                </a:effectLst>
                <a:latin typeface="Calibri"/>
                <a:ea typeface="MS PGothic" panose="020B0600070205080204" pitchFamily="34" charset="-128"/>
              </a:rPr>
              <a:t>Pvt</a:t>
            </a:r>
            <a:r>
              <a:rPr lang="en-US" sz="4808" dirty="0">
                <a:solidFill>
                  <a:srgbClr val="0070C0"/>
                </a:solidFill>
                <a:effectLst>
                  <a:outerShdw blurRad="38100" dist="38100" dir="2700000" algn="tl">
                    <a:srgbClr val="C0C0C0"/>
                  </a:outerShdw>
                </a:effectLst>
                <a:latin typeface="Calibri"/>
                <a:ea typeface="MS PGothic" panose="020B0600070205080204" pitchFamily="34" charset="-128"/>
              </a:rPr>
              <a:t> Ltd</a:t>
            </a:r>
          </a:p>
          <a:p>
            <a:pPr algn="ctr">
              <a:defRPr/>
            </a:pPr>
            <a:r>
              <a:rPr lang="en-US" sz="4808" dirty="0">
                <a:solidFill>
                  <a:srgbClr val="0070C0"/>
                </a:solidFill>
                <a:effectLst>
                  <a:outerShdw blurRad="38100" dist="38100" dir="2700000" algn="tl">
                    <a:srgbClr val="C0C0C0"/>
                  </a:outerShdw>
                </a:effectLst>
                <a:latin typeface="Calibri"/>
                <a:ea typeface="MS PGothic" panose="020B0600070205080204" pitchFamily="34" charset="-128"/>
              </a:rPr>
              <a:t>SRC E7, </a:t>
            </a:r>
            <a:r>
              <a:rPr lang="en-US" sz="4808" dirty="0" err="1">
                <a:solidFill>
                  <a:srgbClr val="0070C0"/>
                </a:solidFill>
                <a:effectLst>
                  <a:outerShdw blurRad="38100" dist="38100" dir="2700000" algn="tl">
                    <a:srgbClr val="C0C0C0"/>
                  </a:outerShdw>
                </a:effectLst>
                <a:latin typeface="Calibri"/>
                <a:ea typeface="MS PGothic" panose="020B0600070205080204" pitchFamily="34" charset="-128"/>
              </a:rPr>
              <a:t>Shipra</a:t>
            </a:r>
            <a:r>
              <a:rPr lang="en-US" sz="4808" dirty="0">
                <a:solidFill>
                  <a:srgbClr val="0070C0"/>
                </a:solidFill>
                <a:effectLst>
                  <a:outerShdw blurRad="38100" dist="38100" dir="2700000" algn="tl">
                    <a:srgbClr val="C0C0C0"/>
                  </a:outerShdw>
                </a:effectLst>
                <a:latin typeface="Calibri"/>
                <a:ea typeface="MS PGothic" panose="020B0600070205080204" pitchFamily="34" charset="-128"/>
              </a:rPr>
              <a:t> Riviera </a:t>
            </a:r>
            <a:r>
              <a:rPr lang="en-US" sz="4808" dirty="0" err="1">
                <a:solidFill>
                  <a:srgbClr val="0070C0"/>
                </a:solidFill>
                <a:effectLst>
                  <a:outerShdw blurRad="38100" dist="38100" dir="2700000" algn="tl">
                    <a:srgbClr val="C0C0C0"/>
                  </a:outerShdw>
                </a:effectLst>
                <a:latin typeface="Calibri"/>
                <a:ea typeface="MS PGothic" panose="020B0600070205080204" pitchFamily="34" charset="-128"/>
              </a:rPr>
              <a:t>Bazar</a:t>
            </a:r>
            <a:r>
              <a:rPr lang="en-US" sz="4808" dirty="0">
                <a:solidFill>
                  <a:srgbClr val="0070C0"/>
                </a:solidFill>
                <a:effectLst>
                  <a:outerShdw blurRad="38100" dist="38100" dir="2700000" algn="tl">
                    <a:srgbClr val="C0C0C0"/>
                  </a:outerShdw>
                </a:effectLst>
                <a:latin typeface="Calibri"/>
                <a:ea typeface="MS PGothic" panose="020B0600070205080204" pitchFamily="34" charset="-128"/>
              </a:rPr>
              <a:t>, </a:t>
            </a:r>
            <a:r>
              <a:rPr lang="en-US" sz="4808" dirty="0" err="1">
                <a:solidFill>
                  <a:srgbClr val="0070C0"/>
                </a:solidFill>
                <a:effectLst>
                  <a:outerShdw blurRad="38100" dist="38100" dir="2700000" algn="tl">
                    <a:srgbClr val="C0C0C0"/>
                  </a:outerShdw>
                </a:effectLst>
                <a:latin typeface="Calibri"/>
                <a:ea typeface="MS PGothic" panose="020B0600070205080204" pitchFamily="34" charset="-128"/>
              </a:rPr>
              <a:t>Gyan</a:t>
            </a:r>
            <a:r>
              <a:rPr lang="en-US" sz="4808" dirty="0">
                <a:solidFill>
                  <a:srgbClr val="0070C0"/>
                </a:solidFill>
                <a:effectLst>
                  <a:outerShdw blurRad="38100" dist="38100" dir="2700000" algn="tl">
                    <a:srgbClr val="C0C0C0"/>
                  </a:outerShdw>
                </a:effectLst>
                <a:latin typeface="Calibri"/>
                <a:ea typeface="MS PGothic" panose="020B0600070205080204" pitchFamily="34" charset="-128"/>
              </a:rPr>
              <a:t> Khand-3, </a:t>
            </a:r>
            <a:r>
              <a:rPr lang="en-US" sz="4808" dirty="0" err="1">
                <a:solidFill>
                  <a:srgbClr val="0070C0"/>
                </a:solidFill>
                <a:effectLst>
                  <a:outerShdw blurRad="38100" dist="38100" dir="2700000" algn="tl">
                    <a:srgbClr val="C0C0C0"/>
                  </a:outerShdw>
                </a:effectLst>
                <a:latin typeface="Calibri"/>
                <a:ea typeface="MS PGothic" panose="020B0600070205080204" pitchFamily="34" charset="-128"/>
              </a:rPr>
              <a:t>Indirapuram</a:t>
            </a:r>
            <a:r>
              <a:rPr lang="en-US" sz="4808" dirty="0">
                <a:solidFill>
                  <a:srgbClr val="0070C0"/>
                </a:solidFill>
                <a:effectLst>
                  <a:outerShdw blurRad="38100" dist="38100" dir="2700000" algn="tl">
                    <a:srgbClr val="C0C0C0"/>
                  </a:outerShdw>
                </a:effectLst>
                <a:latin typeface="Calibri"/>
                <a:ea typeface="MS PGothic" panose="020B0600070205080204" pitchFamily="34" charset="-128"/>
              </a:rPr>
              <a:t>, Ghaziabad</a:t>
            </a:r>
          </a:p>
          <a:p>
            <a:pPr algn="ctr">
              <a:defRPr/>
            </a:pPr>
            <a:r>
              <a:rPr lang="en-US" sz="4808" dirty="0">
                <a:solidFill>
                  <a:srgbClr val="0070C0"/>
                </a:solidFill>
                <a:effectLst>
                  <a:outerShdw blurRad="38100" dist="38100" dir="2700000" algn="tl">
                    <a:srgbClr val="C0C0C0"/>
                  </a:outerShdw>
                </a:effectLst>
                <a:latin typeface="Calibri"/>
                <a:ea typeface="MS PGothic" panose="020B0600070205080204" pitchFamily="34" charset="-128"/>
              </a:rPr>
              <a:t>Website: </a:t>
            </a:r>
            <a:r>
              <a:rPr lang="en-US" sz="4808" dirty="0">
                <a:solidFill>
                  <a:srgbClr val="0070C0"/>
                </a:solidFill>
                <a:effectLst>
                  <a:outerShdw blurRad="38100" dist="38100" dir="2700000" algn="tl">
                    <a:srgbClr val="C0C0C0"/>
                  </a:outerShdw>
                </a:effectLst>
                <a:latin typeface="Calibri"/>
                <a:ea typeface="MS PGothic" panose="020B0600070205080204" pitchFamily="34" charset="-128"/>
                <a:hlinkClick r:id="rId2"/>
              </a:rPr>
              <a:t>www.sisoft.in</a:t>
            </a:r>
            <a:r>
              <a:rPr lang="en-US" sz="4808" dirty="0">
                <a:solidFill>
                  <a:srgbClr val="0070C0"/>
                </a:solidFill>
                <a:effectLst>
                  <a:outerShdw blurRad="38100" dist="38100" dir="2700000" algn="tl">
                    <a:srgbClr val="C0C0C0"/>
                  </a:outerShdw>
                </a:effectLst>
                <a:latin typeface="Calibri"/>
                <a:ea typeface="MS PGothic" panose="020B0600070205080204" pitchFamily="34" charset="-128"/>
              </a:rPr>
              <a:t> </a:t>
            </a:r>
            <a:r>
              <a:rPr lang="en-US" sz="4808" dirty="0" err="1">
                <a:solidFill>
                  <a:srgbClr val="0070C0"/>
                </a:solidFill>
                <a:effectLst>
                  <a:outerShdw blurRad="38100" dist="38100" dir="2700000" algn="tl">
                    <a:srgbClr val="C0C0C0"/>
                  </a:outerShdw>
                </a:effectLst>
                <a:latin typeface="Calibri"/>
                <a:ea typeface="MS PGothic" panose="020B0600070205080204" pitchFamily="34" charset="-128"/>
              </a:rPr>
              <a:t>Email:info@sisoft.in</a:t>
            </a:r>
            <a:endParaRPr lang="en-US" sz="4808" dirty="0">
              <a:solidFill>
                <a:srgbClr val="0070C0"/>
              </a:solidFill>
              <a:effectLst>
                <a:outerShdw blurRad="38100" dist="38100" dir="2700000" algn="tl">
                  <a:srgbClr val="C0C0C0"/>
                </a:outerShdw>
              </a:effectLst>
              <a:latin typeface="Calibri"/>
              <a:ea typeface="MS PGothic" panose="020B0600070205080204" pitchFamily="34" charset="-128"/>
            </a:endParaRPr>
          </a:p>
          <a:p>
            <a:pPr algn="ctr">
              <a:defRPr/>
            </a:pPr>
            <a:r>
              <a:rPr lang="en-US" sz="4808" dirty="0">
                <a:solidFill>
                  <a:srgbClr val="0070C0"/>
                </a:solidFill>
                <a:effectLst>
                  <a:outerShdw blurRad="38100" dist="38100" dir="2700000" algn="tl">
                    <a:srgbClr val="C0C0C0"/>
                  </a:outerShdw>
                </a:effectLst>
                <a:latin typeface="Calibri"/>
                <a:ea typeface="MS PGothic" panose="020B0600070205080204" pitchFamily="34" charset="-128"/>
              </a:rPr>
              <a:t>Phone: +91-9999-283-283</a:t>
            </a:r>
          </a:p>
          <a:p>
            <a:pPr algn="ctr">
              <a:defRPr/>
            </a:pPr>
            <a:endParaRPr lang="en-US" sz="4808" dirty="0">
              <a:solidFill>
                <a:srgbClr val="0070C0"/>
              </a:solidFill>
              <a:effectLst>
                <a:outerShdw blurRad="38100" dist="38100" dir="2700000" algn="tl">
                  <a:srgbClr val="C0C0C0"/>
                </a:outerShdw>
              </a:effectLst>
              <a:latin typeface="Calibri"/>
              <a:ea typeface="MS PGothic" panose="020B0600070205080204" pitchFamily="34" charset="-128"/>
            </a:endParaRPr>
          </a:p>
        </p:txBody>
      </p:sp>
    </p:spTree>
    <p:extLst>
      <p:ext uri="{BB962C8B-B14F-4D97-AF65-F5344CB8AC3E}">
        <p14:creationId xmlns:p14="http://schemas.microsoft.com/office/powerpoint/2010/main" val="3629538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34236" y="725932"/>
            <a:ext cx="4457623" cy="224281"/>
          </a:xfrm>
          <a:prstGeom prst="rect">
            <a:avLst/>
          </a:prstGeom>
          <a:blipFill>
            <a:blip r:embed="rId2" cstate="print"/>
            <a:stretch>
              <a:fillRect/>
            </a:stretch>
          </a:blipFill>
        </p:spPr>
        <p:txBody>
          <a:bodyPr wrap="square" lIns="0" tIns="0" rIns="0" bIns="0" rtlCol="0"/>
          <a:lstStyle/>
          <a:p>
            <a:endParaRPr sz="3800"/>
          </a:p>
        </p:txBody>
      </p:sp>
      <p:sp>
        <p:nvSpPr>
          <p:cNvPr id="3" name="object 3"/>
          <p:cNvSpPr/>
          <p:nvPr/>
        </p:nvSpPr>
        <p:spPr>
          <a:xfrm>
            <a:off x="5181347" y="851153"/>
            <a:ext cx="67945" cy="61594"/>
          </a:xfrm>
          <a:custGeom>
            <a:avLst/>
            <a:gdLst/>
            <a:ahLst/>
            <a:cxnLst/>
            <a:rect l="l" t="t" r="r" b="b"/>
            <a:pathLst>
              <a:path w="67945" h="61594">
                <a:moveTo>
                  <a:pt x="0" y="0"/>
                </a:moveTo>
                <a:lnTo>
                  <a:pt x="0" y="61595"/>
                </a:lnTo>
                <a:lnTo>
                  <a:pt x="31876" y="61595"/>
                </a:lnTo>
                <a:lnTo>
                  <a:pt x="37973" y="61595"/>
                </a:lnTo>
                <a:lnTo>
                  <a:pt x="43179" y="60960"/>
                </a:lnTo>
                <a:lnTo>
                  <a:pt x="47243" y="59690"/>
                </a:lnTo>
                <a:lnTo>
                  <a:pt x="51434" y="58420"/>
                </a:lnTo>
                <a:lnTo>
                  <a:pt x="55117" y="56515"/>
                </a:lnTo>
                <a:lnTo>
                  <a:pt x="58165" y="53975"/>
                </a:lnTo>
                <a:lnTo>
                  <a:pt x="61213" y="51435"/>
                </a:lnTo>
                <a:lnTo>
                  <a:pt x="63626" y="48387"/>
                </a:lnTo>
                <a:lnTo>
                  <a:pt x="65404" y="44576"/>
                </a:lnTo>
                <a:lnTo>
                  <a:pt x="67055" y="40894"/>
                </a:lnTo>
                <a:lnTo>
                  <a:pt x="67944" y="36575"/>
                </a:lnTo>
                <a:lnTo>
                  <a:pt x="67944" y="31750"/>
                </a:lnTo>
                <a:lnTo>
                  <a:pt x="67944" y="26797"/>
                </a:lnTo>
                <a:lnTo>
                  <a:pt x="58038" y="8382"/>
                </a:lnTo>
                <a:lnTo>
                  <a:pt x="54863" y="5715"/>
                </a:lnTo>
                <a:lnTo>
                  <a:pt x="50673" y="3556"/>
                </a:lnTo>
                <a:lnTo>
                  <a:pt x="45719" y="2159"/>
                </a:lnTo>
                <a:lnTo>
                  <a:pt x="40639" y="762"/>
                </a:lnTo>
                <a:lnTo>
                  <a:pt x="34162" y="0"/>
                </a:lnTo>
                <a:lnTo>
                  <a:pt x="26162" y="0"/>
                </a:lnTo>
                <a:lnTo>
                  <a:pt x="0" y="0"/>
                </a:lnTo>
                <a:close/>
              </a:path>
            </a:pathLst>
          </a:custGeom>
          <a:ln w="3175">
            <a:solidFill>
              <a:srgbClr val="446A1C"/>
            </a:solidFill>
          </a:ln>
        </p:spPr>
        <p:txBody>
          <a:bodyPr wrap="square" lIns="0" tIns="0" rIns="0" bIns="0" rtlCol="0"/>
          <a:lstStyle/>
          <a:p>
            <a:endParaRPr sz="3800"/>
          </a:p>
        </p:txBody>
      </p:sp>
      <p:sp>
        <p:nvSpPr>
          <p:cNvPr id="4" name="object 4"/>
          <p:cNvSpPr/>
          <p:nvPr/>
        </p:nvSpPr>
        <p:spPr>
          <a:xfrm>
            <a:off x="2625051" y="771145"/>
            <a:ext cx="61594" cy="92075"/>
          </a:xfrm>
          <a:custGeom>
            <a:avLst/>
            <a:gdLst/>
            <a:ahLst/>
            <a:cxnLst/>
            <a:rect l="l" t="t" r="r" b="b"/>
            <a:pathLst>
              <a:path w="61594" h="92075">
                <a:moveTo>
                  <a:pt x="30632" y="0"/>
                </a:moveTo>
                <a:lnTo>
                  <a:pt x="0" y="92075"/>
                </a:lnTo>
                <a:lnTo>
                  <a:pt x="61442" y="92075"/>
                </a:lnTo>
                <a:lnTo>
                  <a:pt x="30797" y="0"/>
                </a:lnTo>
                <a:lnTo>
                  <a:pt x="30632" y="0"/>
                </a:lnTo>
                <a:close/>
              </a:path>
            </a:pathLst>
          </a:custGeom>
          <a:ln w="3175">
            <a:solidFill>
              <a:srgbClr val="446A1C"/>
            </a:solidFill>
          </a:ln>
        </p:spPr>
        <p:txBody>
          <a:bodyPr wrap="square" lIns="0" tIns="0" rIns="0" bIns="0" rtlCol="0"/>
          <a:lstStyle/>
          <a:p>
            <a:endParaRPr sz="3800"/>
          </a:p>
        </p:txBody>
      </p:sp>
      <p:sp>
        <p:nvSpPr>
          <p:cNvPr id="5" name="object 5"/>
          <p:cNvSpPr/>
          <p:nvPr/>
        </p:nvSpPr>
        <p:spPr>
          <a:xfrm>
            <a:off x="3382137" y="764286"/>
            <a:ext cx="90805" cy="147320"/>
          </a:xfrm>
          <a:custGeom>
            <a:avLst/>
            <a:gdLst/>
            <a:ahLst/>
            <a:cxnLst/>
            <a:rect l="l" t="t" r="r" b="b"/>
            <a:pathLst>
              <a:path w="90805" h="147319">
                <a:moveTo>
                  <a:pt x="0" y="0"/>
                </a:moveTo>
                <a:lnTo>
                  <a:pt x="0" y="147319"/>
                </a:lnTo>
                <a:lnTo>
                  <a:pt x="22987" y="147319"/>
                </a:lnTo>
                <a:lnTo>
                  <a:pt x="61721" y="139446"/>
                </a:lnTo>
                <a:lnTo>
                  <a:pt x="86487" y="104901"/>
                </a:lnTo>
                <a:lnTo>
                  <a:pt x="90677" y="72136"/>
                </a:lnTo>
                <a:lnTo>
                  <a:pt x="90441" y="64561"/>
                </a:lnTo>
                <a:lnTo>
                  <a:pt x="79154" y="25646"/>
                </a:lnTo>
                <a:lnTo>
                  <a:pt x="48301" y="3000"/>
                </a:lnTo>
                <a:lnTo>
                  <a:pt x="22351" y="0"/>
                </a:lnTo>
                <a:lnTo>
                  <a:pt x="0" y="0"/>
                </a:lnTo>
                <a:close/>
              </a:path>
            </a:pathLst>
          </a:custGeom>
          <a:ln w="3175">
            <a:solidFill>
              <a:srgbClr val="446A1C"/>
            </a:solidFill>
          </a:ln>
        </p:spPr>
        <p:txBody>
          <a:bodyPr wrap="square" lIns="0" tIns="0" rIns="0" bIns="0" rtlCol="0"/>
          <a:lstStyle/>
          <a:p>
            <a:endParaRPr sz="3800"/>
          </a:p>
        </p:txBody>
      </p:sp>
      <p:sp>
        <p:nvSpPr>
          <p:cNvPr id="6" name="object 6"/>
          <p:cNvSpPr/>
          <p:nvPr/>
        </p:nvSpPr>
        <p:spPr>
          <a:xfrm>
            <a:off x="4126864" y="725297"/>
            <a:ext cx="898270" cy="225551"/>
          </a:xfrm>
          <a:prstGeom prst="rect">
            <a:avLst/>
          </a:prstGeom>
          <a:blipFill>
            <a:blip r:embed="rId3" cstate="print"/>
            <a:stretch>
              <a:fillRect/>
            </a:stretch>
          </a:blipFill>
        </p:spPr>
        <p:txBody>
          <a:bodyPr wrap="square" lIns="0" tIns="0" rIns="0" bIns="0" rtlCol="0"/>
          <a:lstStyle/>
          <a:p>
            <a:endParaRPr sz="3800"/>
          </a:p>
        </p:txBody>
      </p:sp>
      <p:sp>
        <p:nvSpPr>
          <p:cNvPr id="7" name="object 7"/>
          <p:cNvSpPr/>
          <p:nvPr/>
        </p:nvSpPr>
        <p:spPr>
          <a:xfrm>
            <a:off x="5181346" y="762763"/>
            <a:ext cx="57150" cy="56515"/>
          </a:xfrm>
          <a:custGeom>
            <a:avLst/>
            <a:gdLst/>
            <a:ahLst/>
            <a:cxnLst/>
            <a:rect l="l" t="t" r="r" b="b"/>
            <a:pathLst>
              <a:path w="57150" h="56515">
                <a:moveTo>
                  <a:pt x="0" y="0"/>
                </a:moveTo>
                <a:lnTo>
                  <a:pt x="0" y="56261"/>
                </a:lnTo>
                <a:lnTo>
                  <a:pt x="24637" y="56261"/>
                </a:lnTo>
                <a:lnTo>
                  <a:pt x="30987" y="56261"/>
                </a:lnTo>
                <a:lnTo>
                  <a:pt x="36067" y="55499"/>
                </a:lnTo>
                <a:lnTo>
                  <a:pt x="39877" y="53975"/>
                </a:lnTo>
                <a:lnTo>
                  <a:pt x="43687" y="52450"/>
                </a:lnTo>
                <a:lnTo>
                  <a:pt x="46862" y="50418"/>
                </a:lnTo>
                <a:lnTo>
                  <a:pt x="49275" y="47751"/>
                </a:lnTo>
                <a:lnTo>
                  <a:pt x="51815" y="45085"/>
                </a:lnTo>
                <a:lnTo>
                  <a:pt x="53720" y="42037"/>
                </a:lnTo>
                <a:lnTo>
                  <a:pt x="54863" y="38608"/>
                </a:lnTo>
                <a:lnTo>
                  <a:pt x="56133" y="35051"/>
                </a:lnTo>
                <a:lnTo>
                  <a:pt x="56768" y="31368"/>
                </a:lnTo>
                <a:lnTo>
                  <a:pt x="56768" y="27432"/>
                </a:lnTo>
                <a:lnTo>
                  <a:pt x="56768" y="23113"/>
                </a:lnTo>
                <a:lnTo>
                  <a:pt x="56133" y="19176"/>
                </a:lnTo>
                <a:lnTo>
                  <a:pt x="54737" y="15748"/>
                </a:lnTo>
                <a:lnTo>
                  <a:pt x="53466" y="12191"/>
                </a:lnTo>
                <a:lnTo>
                  <a:pt x="51434" y="9398"/>
                </a:lnTo>
                <a:lnTo>
                  <a:pt x="48767" y="7112"/>
                </a:lnTo>
                <a:lnTo>
                  <a:pt x="46100" y="4825"/>
                </a:lnTo>
                <a:lnTo>
                  <a:pt x="42671" y="3048"/>
                </a:lnTo>
                <a:lnTo>
                  <a:pt x="38607" y="1777"/>
                </a:lnTo>
                <a:lnTo>
                  <a:pt x="34543" y="635"/>
                </a:lnTo>
                <a:lnTo>
                  <a:pt x="29082" y="0"/>
                </a:lnTo>
                <a:lnTo>
                  <a:pt x="22225" y="0"/>
                </a:lnTo>
                <a:lnTo>
                  <a:pt x="0" y="0"/>
                </a:lnTo>
                <a:close/>
              </a:path>
            </a:pathLst>
          </a:custGeom>
          <a:ln w="3175">
            <a:solidFill>
              <a:srgbClr val="446A1C"/>
            </a:solidFill>
          </a:ln>
        </p:spPr>
        <p:txBody>
          <a:bodyPr wrap="square" lIns="0" tIns="0" rIns="0" bIns="0" rtlCol="0"/>
          <a:lstStyle/>
          <a:p>
            <a:endParaRPr sz="3800"/>
          </a:p>
        </p:txBody>
      </p:sp>
      <p:sp>
        <p:nvSpPr>
          <p:cNvPr id="8" name="object 8"/>
          <p:cNvSpPr/>
          <p:nvPr/>
        </p:nvSpPr>
        <p:spPr>
          <a:xfrm>
            <a:off x="6145530" y="729741"/>
            <a:ext cx="128905" cy="217170"/>
          </a:xfrm>
          <a:custGeom>
            <a:avLst/>
            <a:gdLst/>
            <a:ahLst/>
            <a:cxnLst/>
            <a:rect l="l" t="t" r="r" b="b"/>
            <a:pathLst>
              <a:path w="128904" h="217169">
                <a:moveTo>
                  <a:pt x="13081" y="0"/>
                </a:moveTo>
                <a:lnTo>
                  <a:pt x="121158" y="0"/>
                </a:lnTo>
                <a:lnTo>
                  <a:pt x="122174" y="0"/>
                </a:lnTo>
                <a:lnTo>
                  <a:pt x="123062" y="254"/>
                </a:lnTo>
                <a:lnTo>
                  <a:pt x="123825" y="888"/>
                </a:lnTo>
                <a:lnTo>
                  <a:pt x="124714" y="1397"/>
                </a:lnTo>
                <a:lnTo>
                  <a:pt x="125349" y="2412"/>
                </a:lnTo>
                <a:lnTo>
                  <a:pt x="125857" y="3810"/>
                </a:lnTo>
                <a:lnTo>
                  <a:pt x="126492" y="5207"/>
                </a:lnTo>
                <a:lnTo>
                  <a:pt x="126873" y="6985"/>
                </a:lnTo>
                <a:lnTo>
                  <a:pt x="127127" y="9144"/>
                </a:lnTo>
                <a:lnTo>
                  <a:pt x="127381" y="11303"/>
                </a:lnTo>
                <a:lnTo>
                  <a:pt x="127508" y="14097"/>
                </a:lnTo>
                <a:lnTo>
                  <a:pt x="127508" y="17399"/>
                </a:lnTo>
                <a:lnTo>
                  <a:pt x="127508" y="20574"/>
                </a:lnTo>
                <a:lnTo>
                  <a:pt x="125857" y="30607"/>
                </a:lnTo>
                <a:lnTo>
                  <a:pt x="125349" y="32004"/>
                </a:lnTo>
                <a:lnTo>
                  <a:pt x="124714" y="33020"/>
                </a:lnTo>
                <a:lnTo>
                  <a:pt x="123825" y="33528"/>
                </a:lnTo>
                <a:lnTo>
                  <a:pt x="123062" y="34162"/>
                </a:lnTo>
                <a:lnTo>
                  <a:pt x="122174" y="34544"/>
                </a:lnTo>
                <a:lnTo>
                  <a:pt x="121158" y="34544"/>
                </a:lnTo>
                <a:lnTo>
                  <a:pt x="43815" y="34544"/>
                </a:lnTo>
                <a:lnTo>
                  <a:pt x="43815" y="87375"/>
                </a:lnTo>
                <a:lnTo>
                  <a:pt x="109347" y="87375"/>
                </a:lnTo>
                <a:lnTo>
                  <a:pt x="110362" y="87375"/>
                </a:lnTo>
                <a:lnTo>
                  <a:pt x="114173" y="91186"/>
                </a:lnTo>
                <a:lnTo>
                  <a:pt x="114681" y="92456"/>
                </a:lnTo>
                <a:lnTo>
                  <a:pt x="115189" y="94234"/>
                </a:lnTo>
                <a:lnTo>
                  <a:pt x="115443" y="96393"/>
                </a:lnTo>
                <a:lnTo>
                  <a:pt x="115697" y="98552"/>
                </a:lnTo>
                <a:lnTo>
                  <a:pt x="115824" y="101219"/>
                </a:lnTo>
                <a:lnTo>
                  <a:pt x="115824" y="104267"/>
                </a:lnTo>
                <a:lnTo>
                  <a:pt x="115824" y="107569"/>
                </a:lnTo>
                <a:lnTo>
                  <a:pt x="114173" y="117475"/>
                </a:lnTo>
                <a:lnTo>
                  <a:pt x="113665" y="118745"/>
                </a:lnTo>
                <a:lnTo>
                  <a:pt x="112903" y="119634"/>
                </a:lnTo>
                <a:lnTo>
                  <a:pt x="112141" y="120269"/>
                </a:lnTo>
                <a:lnTo>
                  <a:pt x="111252" y="120777"/>
                </a:lnTo>
                <a:lnTo>
                  <a:pt x="110362" y="121031"/>
                </a:lnTo>
                <a:lnTo>
                  <a:pt x="109347" y="121031"/>
                </a:lnTo>
                <a:lnTo>
                  <a:pt x="43815" y="121031"/>
                </a:lnTo>
                <a:lnTo>
                  <a:pt x="43815" y="182118"/>
                </a:lnTo>
                <a:lnTo>
                  <a:pt x="121920" y="182118"/>
                </a:lnTo>
                <a:lnTo>
                  <a:pt x="122936" y="182118"/>
                </a:lnTo>
                <a:lnTo>
                  <a:pt x="123825" y="182499"/>
                </a:lnTo>
                <a:lnTo>
                  <a:pt x="124587" y="183134"/>
                </a:lnTo>
                <a:lnTo>
                  <a:pt x="125475" y="183769"/>
                </a:lnTo>
                <a:lnTo>
                  <a:pt x="128397" y="196215"/>
                </a:lnTo>
                <a:lnTo>
                  <a:pt x="128397" y="199390"/>
                </a:lnTo>
                <a:lnTo>
                  <a:pt x="128397" y="202692"/>
                </a:lnTo>
                <a:lnTo>
                  <a:pt x="124587" y="215773"/>
                </a:lnTo>
                <a:lnTo>
                  <a:pt x="123825" y="216408"/>
                </a:lnTo>
                <a:lnTo>
                  <a:pt x="122936" y="216662"/>
                </a:lnTo>
                <a:lnTo>
                  <a:pt x="121920" y="216662"/>
                </a:lnTo>
                <a:lnTo>
                  <a:pt x="13081" y="216662"/>
                </a:lnTo>
                <a:lnTo>
                  <a:pt x="9398" y="216662"/>
                </a:lnTo>
                <a:lnTo>
                  <a:pt x="6223" y="215519"/>
                </a:lnTo>
                <a:lnTo>
                  <a:pt x="3810" y="213360"/>
                </a:lnTo>
                <a:lnTo>
                  <a:pt x="1270" y="211200"/>
                </a:lnTo>
                <a:lnTo>
                  <a:pt x="0" y="207645"/>
                </a:lnTo>
                <a:lnTo>
                  <a:pt x="0" y="202819"/>
                </a:lnTo>
                <a:lnTo>
                  <a:pt x="0" y="13843"/>
                </a:lnTo>
                <a:lnTo>
                  <a:pt x="0" y="9017"/>
                </a:lnTo>
                <a:lnTo>
                  <a:pt x="1270" y="5461"/>
                </a:lnTo>
                <a:lnTo>
                  <a:pt x="3810" y="3302"/>
                </a:lnTo>
                <a:lnTo>
                  <a:pt x="6223" y="1143"/>
                </a:lnTo>
                <a:lnTo>
                  <a:pt x="9398" y="0"/>
                </a:lnTo>
                <a:lnTo>
                  <a:pt x="13081" y="0"/>
                </a:lnTo>
                <a:close/>
              </a:path>
            </a:pathLst>
          </a:custGeom>
          <a:ln w="3175">
            <a:solidFill>
              <a:srgbClr val="446A1C"/>
            </a:solidFill>
          </a:ln>
        </p:spPr>
        <p:txBody>
          <a:bodyPr wrap="square" lIns="0" tIns="0" rIns="0" bIns="0" rtlCol="0"/>
          <a:lstStyle/>
          <a:p>
            <a:endParaRPr sz="3800"/>
          </a:p>
        </p:txBody>
      </p:sp>
      <p:sp>
        <p:nvSpPr>
          <p:cNvPr id="9" name="object 9"/>
          <p:cNvSpPr/>
          <p:nvPr/>
        </p:nvSpPr>
        <p:spPr>
          <a:xfrm>
            <a:off x="5977891" y="729741"/>
            <a:ext cx="128905" cy="217170"/>
          </a:xfrm>
          <a:custGeom>
            <a:avLst/>
            <a:gdLst/>
            <a:ahLst/>
            <a:cxnLst/>
            <a:rect l="l" t="t" r="r" b="b"/>
            <a:pathLst>
              <a:path w="128904" h="217169">
                <a:moveTo>
                  <a:pt x="13081" y="0"/>
                </a:moveTo>
                <a:lnTo>
                  <a:pt x="121158" y="0"/>
                </a:lnTo>
                <a:lnTo>
                  <a:pt x="122174" y="0"/>
                </a:lnTo>
                <a:lnTo>
                  <a:pt x="123062" y="254"/>
                </a:lnTo>
                <a:lnTo>
                  <a:pt x="123825" y="888"/>
                </a:lnTo>
                <a:lnTo>
                  <a:pt x="124713" y="1397"/>
                </a:lnTo>
                <a:lnTo>
                  <a:pt x="125349" y="2412"/>
                </a:lnTo>
                <a:lnTo>
                  <a:pt x="125857" y="3810"/>
                </a:lnTo>
                <a:lnTo>
                  <a:pt x="126492" y="5207"/>
                </a:lnTo>
                <a:lnTo>
                  <a:pt x="126873" y="6985"/>
                </a:lnTo>
                <a:lnTo>
                  <a:pt x="127126" y="9144"/>
                </a:lnTo>
                <a:lnTo>
                  <a:pt x="127381" y="11303"/>
                </a:lnTo>
                <a:lnTo>
                  <a:pt x="127508" y="14097"/>
                </a:lnTo>
                <a:lnTo>
                  <a:pt x="127508" y="17399"/>
                </a:lnTo>
                <a:lnTo>
                  <a:pt x="127508" y="20574"/>
                </a:lnTo>
                <a:lnTo>
                  <a:pt x="127381" y="23241"/>
                </a:lnTo>
                <a:lnTo>
                  <a:pt x="127126" y="25400"/>
                </a:lnTo>
                <a:lnTo>
                  <a:pt x="126873" y="27559"/>
                </a:lnTo>
                <a:lnTo>
                  <a:pt x="126492" y="29337"/>
                </a:lnTo>
                <a:lnTo>
                  <a:pt x="125857" y="30607"/>
                </a:lnTo>
                <a:lnTo>
                  <a:pt x="125349" y="32004"/>
                </a:lnTo>
                <a:lnTo>
                  <a:pt x="124713" y="33020"/>
                </a:lnTo>
                <a:lnTo>
                  <a:pt x="123825" y="33528"/>
                </a:lnTo>
                <a:lnTo>
                  <a:pt x="123062" y="34162"/>
                </a:lnTo>
                <a:lnTo>
                  <a:pt x="122174" y="34544"/>
                </a:lnTo>
                <a:lnTo>
                  <a:pt x="121158" y="34544"/>
                </a:lnTo>
                <a:lnTo>
                  <a:pt x="43814" y="34544"/>
                </a:lnTo>
                <a:lnTo>
                  <a:pt x="43814" y="87375"/>
                </a:lnTo>
                <a:lnTo>
                  <a:pt x="109347" y="87375"/>
                </a:lnTo>
                <a:lnTo>
                  <a:pt x="110362" y="87375"/>
                </a:lnTo>
                <a:lnTo>
                  <a:pt x="111251" y="87757"/>
                </a:lnTo>
                <a:lnTo>
                  <a:pt x="115824" y="101219"/>
                </a:lnTo>
                <a:lnTo>
                  <a:pt x="115824" y="104267"/>
                </a:lnTo>
                <a:lnTo>
                  <a:pt x="115824" y="107569"/>
                </a:lnTo>
                <a:lnTo>
                  <a:pt x="114173" y="117475"/>
                </a:lnTo>
                <a:lnTo>
                  <a:pt x="113664" y="118745"/>
                </a:lnTo>
                <a:lnTo>
                  <a:pt x="112902" y="119634"/>
                </a:lnTo>
                <a:lnTo>
                  <a:pt x="112140" y="120269"/>
                </a:lnTo>
                <a:lnTo>
                  <a:pt x="111251" y="120777"/>
                </a:lnTo>
                <a:lnTo>
                  <a:pt x="110362" y="121031"/>
                </a:lnTo>
                <a:lnTo>
                  <a:pt x="109347" y="121031"/>
                </a:lnTo>
                <a:lnTo>
                  <a:pt x="43814" y="121031"/>
                </a:lnTo>
                <a:lnTo>
                  <a:pt x="43814" y="182118"/>
                </a:lnTo>
                <a:lnTo>
                  <a:pt x="121920" y="182118"/>
                </a:lnTo>
                <a:lnTo>
                  <a:pt x="122936" y="182118"/>
                </a:lnTo>
                <a:lnTo>
                  <a:pt x="123825" y="182499"/>
                </a:lnTo>
                <a:lnTo>
                  <a:pt x="124587" y="183134"/>
                </a:lnTo>
                <a:lnTo>
                  <a:pt x="125475" y="183769"/>
                </a:lnTo>
                <a:lnTo>
                  <a:pt x="128015" y="191262"/>
                </a:lnTo>
                <a:lnTo>
                  <a:pt x="128270" y="193421"/>
                </a:lnTo>
                <a:lnTo>
                  <a:pt x="128397" y="196215"/>
                </a:lnTo>
                <a:lnTo>
                  <a:pt x="128397" y="199390"/>
                </a:lnTo>
                <a:lnTo>
                  <a:pt x="128397" y="202692"/>
                </a:lnTo>
                <a:lnTo>
                  <a:pt x="128270" y="205359"/>
                </a:lnTo>
                <a:lnTo>
                  <a:pt x="128015" y="207518"/>
                </a:lnTo>
                <a:lnTo>
                  <a:pt x="127762" y="209677"/>
                </a:lnTo>
                <a:lnTo>
                  <a:pt x="124587" y="215773"/>
                </a:lnTo>
                <a:lnTo>
                  <a:pt x="123825" y="216408"/>
                </a:lnTo>
                <a:lnTo>
                  <a:pt x="122936" y="216662"/>
                </a:lnTo>
                <a:lnTo>
                  <a:pt x="121920" y="216662"/>
                </a:lnTo>
                <a:lnTo>
                  <a:pt x="13081" y="216662"/>
                </a:lnTo>
                <a:lnTo>
                  <a:pt x="9398" y="216662"/>
                </a:lnTo>
                <a:lnTo>
                  <a:pt x="6223" y="215519"/>
                </a:lnTo>
                <a:lnTo>
                  <a:pt x="3810" y="213360"/>
                </a:lnTo>
                <a:lnTo>
                  <a:pt x="1270" y="211200"/>
                </a:lnTo>
                <a:lnTo>
                  <a:pt x="0" y="207645"/>
                </a:lnTo>
                <a:lnTo>
                  <a:pt x="0" y="202819"/>
                </a:lnTo>
                <a:lnTo>
                  <a:pt x="0" y="13843"/>
                </a:lnTo>
                <a:lnTo>
                  <a:pt x="0" y="9017"/>
                </a:lnTo>
                <a:lnTo>
                  <a:pt x="1270" y="5461"/>
                </a:lnTo>
                <a:lnTo>
                  <a:pt x="3810" y="3302"/>
                </a:lnTo>
                <a:lnTo>
                  <a:pt x="6223" y="1143"/>
                </a:lnTo>
                <a:lnTo>
                  <a:pt x="9398" y="0"/>
                </a:lnTo>
                <a:lnTo>
                  <a:pt x="13081" y="0"/>
                </a:lnTo>
                <a:close/>
              </a:path>
            </a:pathLst>
          </a:custGeom>
          <a:ln w="3175">
            <a:solidFill>
              <a:srgbClr val="446A1C"/>
            </a:solidFill>
          </a:ln>
        </p:spPr>
        <p:txBody>
          <a:bodyPr wrap="square" lIns="0" tIns="0" rIns="0" bIns="0" rtlCol="0"/>
          <a:lstStyle/>
          <a:p>
            <a:endParaRPr sz="3800"/>
          </a:p>
        </p:txBody>
      </p:sp>
      <p:sp>
        <p:nvSpPr>
          <p:cNvPr id="10" name="object 10"/>
          <p:cNvSpPr/>
          <p:nvPr/>
        </p:nvSpPr>
        <p:spPr>
          <a:xfrm>
            <a:off x="5329301" y="728853"/>
            <a:ext cx="313563" cy="219456"/>
          </a:xfrm>
          <a:prstGeom prst="rect">
            <a:avLst/>
          </a:prstGeom>
          <a:blipFill>
            <a:blip r:embed="rId4" cstate="print"/>
            <a:stretch>
              <a:fillRect/>
            </a:stretch>
          </a:blipFill>
        </p:spPr>
        <p:txBody>
          <a:bodyPr wrap="square" lIns="0" tIns="0" rIns="0" bIns="0" rtlCol="0"/>
          <a:lstStyle/>
          <a:p>
            <a:endParaRPr sz="3800"/>
          </a:p>
        </p:txBody>
      </p:sp>
      <p:sp>
        <p:nvSpPr>
          <p:cNvPr id="11" name="object 11"/>
          <p:cNvSpPr/>
          <p:nvPr/>
        </p:nvSpPr>
        <p:spPr>
          <a:xfrm>
            <a:off x="5138166" y="729741"/>
            <a:ext cx="156845" cy="217170"/>
          </a:xfrm>
          <a:custGeom>
            <a:avLst/>
            <a:gdLst/>
            <a:ahLst/>
            <a:cxnLst/>
            <a:rect l="l" t="t" r="r" b="b"/>
            <a:pathLst>
              <a:path w="156845" h="217169">
                <a:moveTo>
                  <a:pt x="13081" y="0"/>
                </a:moveTo>
                <a:lnTo>
                  <a:pt x="67437" y="0"/>
                </a:lnTo>
                <a:lnTo>
                  <a:pt x="77037" y="212"/>
                </a:lnTo>
                <a:lnTo>
                  <a:pt x="118110" y="9017"/>
                </a:lnTo>
                <a:lnTo>
                  <a:pt x="144018" y="45720"/>
                </a:lnTo>
                <a:lnTo>
                  <a:pt x="144018" y="55118"/>
                </a:lnTo>
                <a:lnTo>
                  <a:pt x="144018" y="60325"/>
                </a:lnTo>
                <a:lnTo>
                  <a:pt x="126619" y="92583"/>
                </a:lnTo>
                <a:lnTo>
                  <a:pt x="122936" y="95504"/>
                </a:lnTo>
                <a:lnTo>
                  <a:pt x="118618" y="97790"/>
                </a:lnTo>
                <a:lnTo>
                  <a:pt x="113792" y="99568"/>
                </a:lnTo>
                <a:lnTo>
                  <a:pt x="120014" y="100711"/>
                </a:lnTo>
                <a:lnTo>
                  <a:pt x="144399" y="116332"/>
                </a:lnTo>
                <a:lnTo>
                  <a:pt x="148209" y="120650"/>
                </a:lnTo>
                <a:lnTo>
                  <a:pt x="151257" y="125857"/>
                </a:lnTo>
                <a:lnTo>
                  <a:pt x="153543" y="131825"/>
                </a:lnTo>
                <a:lnTo>
                  <a:pt x="155701" y="137668"/>
                </a:lnTo>
                <a:lnTo>
                  <a:pt x="156845" y="144272"/>
                </a:lnTo>
                <a:lnTo>
                  <a:pt x="156845" y="151637"/>
                </a:lnTo>
                <a:lnTo>
                  <a:pt x="156845" y="159385"/>
                </a:lnTo>
                <a:lnTo>
                  <a:pt x="155829" y="166370"/>
                </a:lnTo>
                <a:lnTo>
                  <a:pt x="153670" y="172593"/>
                </a:lnTo>
                <a:lnTo>
                  <a:pt x="151511" y="178816"/>
                </a:lnTo>
                <a:lnTo>
                  <a:pt x="131445" y="201549"/>
                </a:lnTo>
                <a:lnTo>
                  <a:pt x="126364" y="205105"/>
                </a:lnTo>
                <a:lnTo>
                  <a:pt x="94361" y="215011"/>
                </a:lnTo>
                <a:lnTo>
                  <a:pt x="87249" y="216154"/>
                </a:lnTo>
                <a:lnTo>
                  <a:pt x="79375" y="216662"/>
                </a:lnTo>
                <a:lnTo>
                  <a:pt x="70612" y="216662"/>
                </a:lnTo>
                <a:lnTo>
                  <a:pt x="13081" y="216662"/>
                </a:lnTo>
                <a:lnTo>
                  <a:pt x="9398" y="216662"/>
                </a:lnTo>
                <a:lnTo>
                  <a:pt x="6223" y="215519"/>
                </a:lnTo>
                <a:lnTo>
                  <a:pt x="3810" y="213360"/>
                </a:lnTo>
                <a:lnTo>
                  <a:pt x="1270" y="211200"/>
                </a:lnTo>
                <a:lnTo>
                  <a:pt x="0" y="207645"/>
                </a:lnTo>
                <a:lnTo>
                  <a:pt x="0" y="202819"/>
                </a:lnTo>
                <a:lnTo>
                  <a:pt x="0" y="13843"/>
                </a:lnTo>
                <a:lnTo>
                  <a:pt x="0" y="9017"/>
                </a:lnTo>
                <a:lnTo>
                  <a:pt x="1270" y="5461"/>
                </a:lnTo>
                <a:lnTo>
                  <a:pt x="3810" y="3302"/>
                </a:lnTo>
                <a:lnTo>
                  <a:pt x="6223" y="1143"/>
                </a:lnTo>
                <a:lnTo>
                  <a:pt x="9398" y="0"/>
                </a:lnTo>
                <a:lnTo>
                  <a:pt x="13081" y="0"/>
                </a:lnTo>
                <a:close/>
              </a:path>
            </a:pathLst>
          </a:custGeom>
          <a:ln w="3175">
            <a:solidFill>
              <a:srgbClr val="446A1C"/>
            </a:solidFill>
          </a:ln>
        </p:spPr>
        <p:txBody>
          <a:bodyPr wrap="square" lIns="0" tIns="0" rIns="0" bIns="0" rtlCol="0"/>
          <a:lstStyle/>
          <a:p>
            <a:endParaRPr sz="3800"/>
          </a:p>
        </p:txBody>
      </p:sp>
      <p:sp>
        <p:nvSpPr>
          <p:cNvPr id="12" name="object 12"/>
          <p:cNvSpPr/>
          <p:nvPr/>
        </p:nvSpPr>
        <p:spPr>
          <a:xfrm>
            <a:off x="3960115" y="729741"/>
            <a:ext cx="128905" cy="217170"/>
          </a:xfrm>
          <a:custGeom>
            <a:avLst/>
            <a:gdLst/>
            <a:ahLst/>
            <a:cxnLst/>
            <a:rect l="l" t="t" r="r" b="b"/>
            <a:pathLst>
              <a:path w="128905" h="217169">
                <a:moveTo>
                  <a:pt x="13081" y="0"/>
                </a:moveTo>
                <a:lnTo>
                  <a:pt x="121158" y="0"/>
                </a:lnTo>
                <a:lnTo>
                  <a:pt x="122174" y="0"/>
                </a:lnTo>
                <a:lnTo>
                  <a:pt x="123062" y="254"/>
                </a:lnTo>
                <a:lnTo>
                  <a:pt x="123825" y="888"/>
                </a:lnTo>
                <a:lnTo>
                  <a:pt x="124713" y="1397"/>
                </a:lnTo>
                <a:lnTo>
                  <a:pt x="125349" y="2412"/>
                </a:lnTo>
                <a:lnTo>
                  <a:pt x="125856" y="3810"/>
                </a:lnTo>
                <a:lnTo>
                  <a:pt x="126492" y="5207"/>
                </a:lnTo>
                <a:lnTo>
                  <a:pt x="126873" y="6985"/>
                </a:lnTo>
                <a:lnTo>
                  <a:pt x="127127" y="9144"/>
                </a:lnTo>
                <a:lnTo>
                  <a:pt x="127381" y="11303"/>
                </a:lnTo>
                <a:lnTo>
                  <a:pt x="127508" y="14097"/>
                </a:lnTo>
                <a:lnTo>
                  <a:pt x="127508" y="17399"/>
                </a:lnTo>
                <a:lnTo>
                  <a:pt x="127508" y="20574"/>
                </a:lnTo>
                <a:lnTo>
                  <a:pt x="125856" y="30607"/>
                </a:lnTo>
                <a:lnTo>
                  <a:pt x="125349" y="32004"/>
                </a:lnTo>
                <a:lnTo>
                  <a:pt x="124713" y="33020"/>
                </a:lnTo>
                <a:lnTo>
                  <a:pt x="123825" y="33528"/>
                </a:lnTo>
                <a:lnTo>
                  <a:pt x="123062" y="34162"/>
                </a:lnTo>
                <a:lnTo>
                  <a:pt x="122174" y="34544"/>
                </a:lnTo>
                <a:lnTo>
                  <a:pt x="121158" y="34544"/>
                </a:lnTo>
                <a:lnTo>
                  <a:pt x="43815" y="34544"/>
                </a:lnTo>
                <a:lnTo>
                  <a:pt x="43815" y="87375"/>
                </a:lnTo>
                <a:lnTo>
                  <a:pt x="109347" y="87375"/>
                </a:lnTo>
                <a:lnTo>
                  <a:pt x="110362" y="87375"/>
                </a:lnTo>
                <a:lnTo>
                  <a:pt x="115443" y="96393"/>
                </a:lnTo>
                <a:lnTo>
                  <a:pt x="115697" y="98552"/>
                </a:lnTo>
                <a:lnTo>
                  <a:pt x="115824" y="101219"/>
                </a:lnTo>
                <a:lnTo>
                  <a:pt x="115824" y="104267"/>
                </a:lnTo>
                <a:lnTo>
                  <a:pt x="115824" y="107569"/>
                </a:lnTo>
                <a:lnTo>
                  <a:pt x="114173" y="117475"/>
                </a:lnTo>
                <a:lnTo>
                  <a:pt x="113665" y="118745"/>
                </a:lnTo>
                <a:lnTo>
                  <a:pt x="112903" y="119634"/>
                </a:lnTo>
                <a:lnTo>
                  <a:pt x="112141" y="120269"/>
                </a:lnTo>
                <a:lnTo>
                  <a:pt x="111252" y="120777"/>
                </a:lnTo>
                <a:lnTo>
                  <a:pt x="110362" y="121031"/>
                </a:lnTo>
                <a:lnTo>
                  <a:pt x="109347" y="121031"/>
                </a:lnTo>
                <a:lnTo>
                  <a:pt x="43815" y="121031"/>
                </a:lnTo>
                <a:lnTo>
                  <a:pt x="43815" y="182118"/>
                </a:lnTo>
                <a:lnTo>
                  <a:pt x="121919" y="182118"/>
                </a:lnTo>
                <a:lnTo>
                  <a:pt x="122936" y="182118"/>
                </a:lnTo>
                <a:lnTo>
                  <a:pt x="123825" y="182499"/>
                </a:lnTo>
                <a:lnTo>
                  <a:pt x="124587" y="183134"/>
                </a:lnTo>
                <a:lnTo>
                  <a:pt x="125475" y="183769"/>
                </a:lnTo>
                <a:lnTo>
                  <a:pt x="128397" y="196215"/>
                </a:lnTo>
                <a:lnTo>
                  <a:pt x="128397" y="199390"/>
                </a:lnTo>
                <a:lnTo>
                  <a:pt x="128397" y="202692"/>
                </a:lnTo>
                <a:lnTo>
                  <a:pt x="124587" y="215773"/>
                </a:lnTo>
                <a:lnTo>
                  <a:pt x="123825" y="216408"/>
                </a:lnTo>
                <a:lnTo>
                  <a:pt x="122936" y="216662"/>
                </a:lnTo>
                <a:lnTo>
                  <a:pt x="121919" y="216662"/>
                </a:lnTo>
                <a:lnTo>
                  <a:pt x="13081" y="216662"/>
                </a:lnTo>
                <a:lnTo>
                  <a:pt x="9398" y="216662"/>
                </a:lnTo>
                <a:lnTo>
                  <a:pt x="6223" y="215519"/>
                </a:lnTo>
                <a:lnTo>
                  <a:pt x="3810" y="213360"/>
                </a:lnTo>
                <a:lnTo>
                  <a:pt x="1269" y="211200"/>
                </a:lnTo>
                <a:lnTo>
                  <a:pt x="0" y="207645"/>
                </a:lnTo>
                <a:lnTo>
                  <a:pt x="0" y="202819"/>
                </a:lnTo>
                <a:lnTo>
                  <a:pt x="0" y="13843"/>
                </a:lnTo>
                <a:lnTo>
                  <a:pt x="0" y="9017"/>
                </a:lnTo>
                <a:lnTo>
                  <a:pt x="1269" y="5461"/>
                </a:lnTo>
                <a:lnTo>
                  <a:pt x="3810" y="3302"/>
                </a:lnTo>
                <a:lnTo>
                  <a:pt x="6223" y="1143"/>
                </a:lnTo>
                <a:lnTo>
                  <a:pt x="9398" y="0"/>
                </a:lnTo>
                <a:lnTo>
                  <a:pt x="13081" y="0"/>
                </a:lnTo>
                <a:close/>
              </a:path>
            </a:pathLst>
          </a:custGeom>
          <a:ln w="3175">
            <a:solidFill>
              <a:srgbClr val="446A1C"/>
            </a:solidFill>
          </a:ln>
        </p:spPr>
        <p:txBody>
          <a:bodyPr wrap="square" lIns="0" tIns="0" rIns="0" bIns="0" rtlCol="0"/>
          <a:lstStyle/>
          <a:p>
            <a:endParaRPr sz="3800"/>
          </a:p>
        </p:txBody>
      </p:sp>
      <p:sp>
        <p:nvSpPr>
          <p:cNvPr id="13" name="object 13"/>
          <p:cNvSpPr/>
          <p:nvPr/>
        </p:nvSpPr>
        <p:spPr>
          <a:xfrm>
            <a:off x="3802253" y="728853"/>
            <a:ext cx="123316" cy="219456"/>
          </a:xfrm>
          <a:prstGeom prst="rect">
            <a:avLst/>
          </a:prstGeom>
          <a:blipFill>
            <a:blip r:embed="rId5" cstate="print"/>
            <a:stretch>
              <a:fillRect/>
            </a:stretch>
          </a:blipFill>
        </p:spPr>
        <p:txBody>
          <a:bodyPr wrap="square" lIns="0" tIns="0" rIns="0" bIns="0" rtlCol="0"/>
          <a:lstStyle/>
          <a:p>
            <a:endParaRPr sz="3800"/>
          </a:p>
        </p:txBody>
      </p:sp>
      <p:sp>
        <p:nvSpPr>
          <p:cNvPr id="14" name="object 14"/>
          <p:cNvSpPr/>
          <p:nvPr/>
        </p:nvSpPr>
        <p:spPr>
          <a:xfrm>
            <a:off x="3645280" y="728853"/>
            <a:ext cx="123316" cy="219456"/>
          </a:xfrm>
          <a:prstGeom prst="rect">
            <a:avLst/>
          </a:prstGeom>
          <a:blipFill>
            <a:blip r:embed="rId5" cstate="print"/>
            <a:stretch>
              <a:fillRect/>
            </a:stretch>
          </a:blipFill>
        </p:spPr>
        <p:txBody>
          <a:bodyPr wrap="square" lIns="0" tIns="0" rIns="0" bIns="0" rtlCol="0"/>
          <a:lstStyle/>
          <a:p>
            <a:endParaRPr sz="3800"/>
          </a:p>
        </p:txBody>
      </p:sp>
      <p:sp>
        <p:nvSpPr>
          <p:cNvPr id="15" name="object 15"/>
          <p:cNvSpPr/>
          <p:nvPr/>
        </p:nvSpPr>
        <p:spPr>
          <a:xfrm>
            <a:off x="3338322" y="729741"/>
            <a:ext cx="180340" cy="217170"/>
          </a:xfrm>
          <a:custGeom>
            <a:avLst/>
            <a:gdLst/>
            <a:ahLst/>
            <a:cxnLst/>
            <a:rect l="l" t="t" r="r" b="b"/>
            <a:pathLst>
              <a:path w="180339" h="217169">
                <a:moveTo>
                  <a:pt x="13080" y="0"/>
                </a:moveTo>
                <a:lnTo>
                  <a:pt x="68579" y="0"/>
                </a:lnTo>
                <a:lnTo>
                  <a:pt x="82510" y="426"/>
                </a:lnTo>
                <a:lnTo>
                  <a:pt x="127422" y="10564"/>
                </a:lnTo>
                <a:lnTo>
                  <a:pt x="158236" y="33974"/>
                </a:lnTo>
                <a:lnTo>
                  <a:pt x="175887" y="70008"/>
                </a:lnTo>
                <a:lnTo>
                  <a:pt x="179958" y="105156"/>
                </a:lnTo>
                <a:lnTo>
                  <a:pt x="179480" y="119489"/>
                </a:lnTo>
                <a:lnTo>
                  <a:pt x="167880" y="166233"/>
                </a:lnTo>
                <a:lnTo>
                  <a:pt x="142144" y="196990"/>
                </a:lnTo>
                <a:lnTo>
                  <a:pt x="103524" y="213179"/>
                </a:lnTo>
                <a:lnTo>
                  <a:pt x="64769" y="216662"/>
                </a:lnTo>
                <a:lnTo>
                  <a:pt x="13080" y="216662"/>
                </a:lnTo>
                <a:lnTo>
                  <a:pt x="9397" y="216662"/>
                </a:lnTo>
                <a:lnTo>
                  <a:pt x="6222" y="215519"/>
                </a:lnTo>
                <a:lnTo>
                  <a:pt x="3809" y="213360"/>
                </a:lnTo>
                <a:lnTo>
                  <a:pt x="1269" y="211200"/>
                </a:lnTo>
                <a:lnTo>
                  <a:pt x="0" y="207645"/>
                </a:lnTo>
                <a:lnTo>
                  <a:pt x="0" y="202819"/>
                </a:lnTo>
                <a:lnTo>
                  <a:pt x="0" y="13843"/>
                </a:lnTo>
                <a:lnTo>
                  <a:pt x="0" y="9017"/>
                </a:lnTo>
                <a:lnTo>
                  <a:pt x="1269" y="5461"/>
                </a:lnTo>
                <a:lnTo>
                  <a:pt x="3809" y="3302"/>
                </a:lnTo>
                <a:lnTo>
                  <a:pt x="6222" y="1143"/>
                </a:lnTo>
                <a:lnTo>
                  <a:pt x="9397" y="0"/>
                </a:lnTo>
                <a:lnTo>
                  <a:pt x="13080" y="0"/>
                </a:lnTo>
                <a:close/>
              </a:path>
            </a:pathLst>
          </a:custGeom>
          <a:ln w="3175">
            <a:solidFill>
              <a:srgbClr val="446A1C"/>
            </a:solidFill>
          </a:ln>
        </p:spPr>
        <p:txBody>
          <a:bodyPr wrap="square" lIns="0" tIns="0" rIns="0" bIns="0" rtlCol="0"/>
          <a:lstStyle/>
          <a:p>
            <a:endParaRPr sz="3800"/>
          </a:p>
        </p:txBody>
      </p:sp>
      <p:sp>
        <p:nvSpPr>
          <p:cNvPr id="16" name="object 16"/>
          <p:cNvSpPr/>
          <p:nvPr/>
        </p:nvSpPr>
        <p:spPr>
          <a:xfrm>
            <a:off x="2735173" y="728853"/>
            <a:ext cx="167538" cy="219456"/>
          </a:xfrm>
          <a:prstGeom prst="rect">
            <a:avLst/>
          </a:prstGeom>
          <a:blipFill>
            <a:blip r:embed="rId6" cstate="print"/>
            <a:stretch>
              <a:fillRect/>
            </a:stretch>
          </a:blipFill>
        </p:spPr>
        <p:txBody>
          <a:bodyPr wrap="square" lIns="0" tIns="0" rIns="0" bIns="0" rtlCol="0"/>
          <a:lstStyle/>
          <a:p>
            <a:endParaRPr sz="3800"/>
          </a:p>
        </p:txBody>
      </p:sp>
      <p:sp>
        <p:nvSpPr>
          <p:cNvPr id="17" name="object 17"/>
          <p:cNvSpPr/>
          <p:nvPr/>
        </p:nvSpPr>
        <p:spPr>
          <a:xfrm>
            <a:off x="6312280" y="728219"/>
            <a:ext cx="180466" cy="220090"/>
          </a:xfrm>
          <a:prstGeom prst="rect">
            <a:avLst/>
          </a:prstGeom>
          <a:blipFill>
            <a:blip r:embed="rId7" cstate="print"/>
            <a:stretch>
              <a:fillRect/>
            </a:stretch>
          </a:blipFill>
        </p:spPr>
        <p:txBody>
          <a:bodyPr wrap="square" lIns="0" tIns="0" rIns="0" bIns="0" rtlCol="0"/>
          <a:lstStyle/>
          <a:p>
            <a:endParaRPr sz="3800"/>
          </a:p>
        </p:txBody>
      </p:sp>
      <p:sp>
        <p:nvSpPr>
          <p:cNvPr id="18" name="object 18"/>
          <p:cNvSpPr/>
          <p:nvPr/>
        </p:nvSpPr>
        <p:spPr>
          <a:xfrm>
            <a:off x="5650611" y="728727"/>
            <a:ext cx="296545" cy="219075"/>
          </a:xfrm>
          <a:custGeom>
            <a:avLst/>
            <a:gdLst/>
            <a:ahLst/>
            <a:cxnLst/>
            <a:rect l="l" t="t" r="r" b="b"/>
            <a:pathLst>
              <a:path w="296545" h="219075">
                <a:moveTo>
                  <a:pt x="22225" y="0"/>
                </a:moveTo>
                <a:lnTo>
                  <a:pt x="27431" y="0"/>
                </a:lnTo>
                <a:lnTo>
                  <a:pt x="31623" y="126"/>
                </a:lnTo>
                <a:lnTo>
                  <a:pt x="46227" y="9016"/>
                </a:lnTo>
                <a:lnTo>
                  <a:pt x="84200" y="175006"/>
                </a:lnTo>
                <a:lnTo>
                  <a:pt x="123825" y="10287"/>
                </a:lnTo>
                <a:lnTo>
                  <a:pt x="124333" y="8127"/>
                </a:lnTo>
                <a:lnTo>
                  <a:pt x="124840" y="6350"/>
                </a:lnTo>
                <a:lnTo>
                  <a:pt x="125602" y="5079"/>
                </a:lnTo>
                <a:lnTo>
                  <a:pt x="126364" y="3683"/>
                </a:lnTo>
                <a:lnTo>
                  <a:pt x="127508" y="2666"/>
                </a:lnTo>
                <a:lnTo>
                  <a:pt x="143510" y="0"/>
                </a:lnTo>
                <a:lnTo>
                  <a:pt x="148462" y="0"/>
                </a:lnTo>
                <a:lnTo>
                  <a:pt x="153797" y="0"/>
                </a:lnTo>
                <a:lnTo>
                  <a:pt x="158114" y="126"/>
                </a:lnTo>
                <a:lnTo>
                  <a:pt x="161289" y="381"/>
                </a:lnTo>
                <a:lnTo>
                  <a:pt x="164464" y="635"/>
                </a:lnTo>
                <a:lnTo>
                  <a:pt x="166877" y="1015"/>
                </a:lnTo>
                <a:lnTo>
                  <a:pt x="168655" y="1777"/>
                </a:lnTo>
                <a:lnTo>
                  <a:pt x="170434" y="2539"/>
                </a:lnTo>
                <a:lnTo>
                  <a:pt x="174243" y="10287"/>
                </a:lnTo>
                <a:lnTo>
                  <a:pt x="215137" y="175006"/>
                </a:lnTo>
                <a:lnTo>
                  <a:pt x="215391" y="175006"/>
                </a:lnTo>
                <a:lnTo>
                  <a:pt x="253491" y="9525"/>
                </a:lnTo>
                <a:lnTo>
                  <a:pt x="253746" y="7747"/>
                </a:lnTo>
                <a:lnTo>
                  <a:pt x="254253" y="6223"/>
                </a:lnTo>
                <a:lnTo>
                  <a:pt x="271652" y="0"/>
                </a:lnTo>
                <a:lnTo>
                  <a:pt x="276860" y="0"/>
                </a:lnTo>
                <a:lnTo>
                  <a:pt x="281813" y="0"/>
                </a:lnTo>
                <a:lnTo>
                  <a:pt x="296037" y="5714"/>
                </a:lnTo>
                <a:lnTo>
                  <a:pt x="295910" y="8127"/>
                </a:lnTo>
                <a:lnTo>
                  <a:pt x="295783" y="10540"/>
                </a:lnTo>
                <a:lnTo>
                  <a:pt x="295148" y="13843"/>
                </a:lnTo>
                <a:lnTo>
                  <a:pt x="294131" y="17907"/>
                </a:lnTo>
                <a:lnTo>
                  <a:pt x="244348" y="206501"/>
                </a:lnTo>
                <a:lnTo>
                  <a:pt x="243712" y="209169"/>
                </a:lnTo>
                <a:lnTo>
                  <a:pt x="242824" y="211327"/>
                </a:lnTo>
                <a:lnTo>
                  <a:pt x="241680" y="212851"/>
                </a:lnTo>
                <a:lnTo>
                  <a:pt x="240537" y="214502"/>
                </a:lnTo>
                <a:lnTo>
                  <a:pt x="238760" y="215773"/>
                </a:lnTo>
                <a:lnTo>
                  <a:pt x="236347" y="216535"/>
                </a:lnTo>
                <a:lnTo>
                  <a:pt x="234061" y="217424"/>
                </a:lnTo>
                <a:lnTo>
                  <a:pt x="231012" y="217932"/>
                </a:lnTo>
                <a:lnTo>
                  <a:pt x="227329" y="218312"/>
                </a:lnTo>
                <a:lnTo>
                  <a:pt x="223647" y="218566"/>
                </a:lnTo>
                <a:lnTo>
                  <a:pt x="218948" y="218694"/>
                </a:lnTo>
                <a:lnTo>
                  <a:pt x="213233" y="218694"/>
                </a:lnTo>
                <a:lnTo>
                  <a:pt x="206883" y="218694"/>
                </a:lnTo>
                <a:lnTo>
                  <a:pt x="188849" y="216535"/>
                </a:lnTo>
                <a:lnTo>
                  <a:pt x="186562" y="215773"/>
                </a:lnTo>
                <a:lnTo>
                  <a:pt x="184912" y="214502"/>
                </a:lnTo>
                <a:lnTo>
                  <a:pt x="184023" y="212851"/>
                </a:lnTo>
                <a:lnTo>
                  <a:pt x="183006" y="211327"/>
                </a:lnTo>
                <a:lnTo>
                  <a:pt x="182244" y="209169"/>
                </a:lnTo>
                <a:lnTo>
                  <a:pt x="181610" y="206501"/>
                </a:lnTo>
                <a:lnTo>
                  <a:pt x="146938" y="69214"/>
                </a:lnTo>
                <a:lnTo>
                  <a:pt x="146685" y="69214"/>
                </a:lnTo>
                <a:lnTo>
                  <a:pt x="113791" y="206501"/>
                </a:lnTo>
                <a:lnTo>
                  <a:pt x="113284" y="209041"/>
                </a:lnTo>
                <a:lnTo>
                  <a:pt x="112522" y="211074"/>
                </a:lnTo>
                <a:lnTo>
                  <a:pt x="111505" y="212725"/>
                </a:lnTo>
                <a:lnTo>
                  <a:pt x="110489" y="214375"/>
                </a:lnTo>
                <a:lnTo>
                  <a:pt x="108838" y="215646"/>
                </a:lnTo>
                <a:lnTo>
                  <a:pt x="106679" y="216535"/>
                </a:lnTo>
                <a:lnTo>
                  <a:pt x="104521" y="217424"/>
                </a:lnTo>
                <a:lnTo>
                  <a:pt x="101600" y="217932"/>
                </a:lnTo>
                <a:lnTo>
                  <a:pt x="97789" y="218312"/>
                </a:lnTo>
                <a:lnTo>
                  <a:pt x="94106" y="218566"/>
                </a:lnTo>
                <a:lnTo>
                  <a:pt x="89153" y="218694"/>
                </a:lnTo>
                <a:lnTo>
                  <a:pt x="83058" y="218694"/>
                </a:lnTo>
                <a:lnTo>
                  <a:pt x="76580" y="218694"/>
                </a:lnTo>
                <a:lnTo>
                  <a:pt x="58419" y="216535"/>
                </a:lnTo>
                <a:lnTo>
                  <a:pt x="56134" y="215773"/>
                </a:lnTo>
                <a:lnTo>
                  <a:pt x="54483" y="214502"/>
                </a:lnTo>
                <a:lnTo>
                  <a:pt x="53593" y="212851"/>
                </a:lnTo>
                <a:lnTo>
                  <a:pt x="52577" y="211327"/>
                </a:lnTo>
                <a:lnTo>
                  <a:pt x="51688" y="209169"/>
                </a:lnTo>
                <a:lnTo>
                  <a:pt x="51053" y="206501"/>
                </a:lnTo>
                <a:lnTo>
                  <a:pt x="1777" y="17399"/>
                </a:lnTo>
                <a:lnTo>
                  <a:pt x="762" y="13462"/>
                </a:lnTo>
                <a:lnTo>
                  <a:pt x="253" y="10287"/>
                </a:lnTo>
                <a:lnTo>
                  <a:pt x="126" y="8000"/>
                </a:lnTo>
                <a:lnTo>
                  <a:pt x="0" y="5714"/>
                </a:lnTo>
                <a:lnTo>
                  <a:pt x="16510" y="0"/>
                </a:lnTo>
                <a:lnTo>
                  <a:pt x="22225" y="0"/>
                </a:lnTo>
                <a:close/>
              </a:path>
            </a:pathLst>
          </a:custGeom>
          <a:ln w="3175">
            <a:solidFill>
              <a:srgbClr val="446A1C"/>
            </a:solidFill>
          </a:ln>
        </p:spPr>
        <p:txBody>
          <a:bodyPr wrap="square" lIns="0" tIns="0" rIns="0" bIns="0" rtlCol="0"/>
          <a:lstStyle/>
          <a:p>
            <a:endParaRPr sz="3800"/>
          </a:p>
        </p:txBody>
      </p:sp>
      <p:sp>
        <p:nvSpPr>
          <p:cNvPr id="19" name="object 19"/>
          <p:cNvSpPr/>
          <p:nvPr/>
        </p:nvSpPr>
        <p:spPr>
          <a:xfrm>
            <a:off x="3554729" y="728727"/>
            <a:ext cx="44450" cy="219075"/>
          </a:xfrm>
          <a:custGeom>
            <a:avLst/>
            <a:gdLst/>
            <a:ahLst/>
            <a:cxnLst/>
            <a:rect l="l" t="t" r="r" b="b"/>
            <a:pathLst>
              <a:path w="44450" h="219075">
                <a:moveTo>
                  <a:pt x="22097" y="0"/>
                </a:moveTo>
                <a:lnTo>
                  <a:pt x="26415" y="0"/>
                </a:lnTo>
                <a:lnTo>
                  <a:pt x="29971" y="126"/>
                </a:lnTo>
                <a:lnTo>
                  <a:pt x="32765" y="508"/>
                </a:lnTo>
                <a:lnTo>
                  <a:pt x="35559" y="888"/>
                </a:lnTo>
                <a:lnTo>
                  <a:pt x="37845" y="1270"/>
                </a:lnTo>
                <a:lnTo>
                  <a:pt x="39496" y="1904"/>
                </a:lnTo>
                <a:lnTo>
                  <a:pt x="41147" y="2412"/>
                </a:lnTo>
                <a:lnTo>
                  <a:pt x="42418" y="3175"/>
                </a:lnTo>
                <a:lnTo>
                  <a:pt x="43052" y="4063"/>
                </a:lnTo>
                <a:lnTo>
                  <a:pt x="43814" y="4952"/>
                </a:lnTo>
                <a:lnTo>
                  <a:pt x="44195" y="5969"/>
                </a:lnTo>
                <a:lnTo>
                  <a:pt x="44195" y="7112"/>
                </a:lnTo>
                <a:lnTo>
                  <a:pt x="44195" y="211709"/>
                </a:lnTo>
                <a:lnTo>
                  <a:pt x="44195" y="212725"/>
                </a:lnTo>
                <a:lnTo>
                  <a:pt x="43814" y="213740"/>
                </a:lnTo>
                <a:lnTo>
                  <a:pt x="43052" y="214629"/>
                </a:lnTo>
                <a:lnTo>
                  <a:pt x="42418" y="215519"/>
                </a:lnTo>
                <a:lnTo>
                  <a:pt x="41147" y="216281"/>
                </a:lnTo>
                <a:lnTo>
                  <a:pt x="39496" y="216788"/>
                </a:lnTo>
                <a:lnTo>
                  <a:pt x="37845" y="217424"/>
                </a:lnTo>
                <a:lnTo>
                  <a:pt x="35559" y="217804"/>
                </a:lnTo>
                <a:lnTo>
                  <a:pt x="32765" y="218186"/>
                </a:lnTo>
                <a:lnTo>
                  <a:pt x="29971" y="218566"/>
                </a:lnTo>
                <a:lnTo>
                  <a:pt x="26415" y="218694"/>
                </a:lnTo>
                <a:lnTo>
                  <a:pt x="22097" y="218694"/>
                </a:lnTo>
                <a:lnTo>
                  <a:pt x="17906" y="218694"/>
                </a:lnTo>
                <a:lnTo>
                  <a:pt x="4699" y="216788"/>
                </a:lnTo>
                <a:lnTo>
                  <a:pt x="3047" y="216281"/>
                </a:lnTo>
                <a:lnTo>
                  <a:pt x="1777" y="215519"/>
                </a:lnTo>
                <a:lnTo>
                  <a:pt x="1015" y="214629"/>
                </a:lnTo>
                <a:lnTo>
                  <a:pt x="381" y="213740"/>
                </a:lnTo>
                <a:lnTo>
                  <a:pt x="0" y="212725"/>
                </a:lnTo>
                <a:lnTo>
                  <a:pt x="0" y="211709"/>
                </a:lnTo>
                <a:lnTo>
                  <a:pt x="0" y="7112"/>
                </a:lnTo>
                <a:lnTo>
                  <a:pt x="0" y="5969"/>
                </a:lnTo>
                <a:lnTo>
                  <a:pt x="381" y="4952"/>
                </a:lnTo>
                <a:lnTo>
                  <a:pt x="1015" y="4063"/>
                </a:lnTo>
                <a:lnTo>
                  <a:pt x="1777" y="3175"/>
                </a:lnTo>
                <a:lnTo>
                  <a:pt x="3047" y="2412"/>
                </a:lnTo>
                <a:lnTo>
                  <a:pt x="4699" y="1904"/>
                </a:lnTo>
                <a:lnTo>
                  <a:pt x="6476" y="1270"/>
                </a:lnTo>
                <a:lnTo>
                  <a:pt x="8762" y="888"/>
                </a:lnTo>
                <a:lnTo>
                  <a:pt x="11556" y="508"/>
                </a:lnTo>
                <a:lnTo>
                  <a:pt x="14350" y="126"/>
                </a:lnTo>
                <a:lnTo>
                  <a:pt x="17906" y="0"/>
                </a:lnTo>
                <a:lnTo>
                  <a:pt x="22097" y="0"/>
                </a:lnTo>
                <a:close/>
              </a:path>
            </a:pathLst>
          </a:custGeom>
          <a:ln w="3175">
            <a:solidFill>
              <a:srgbClr val="446A1C"/>
            </a:solidFill>
          </a:ln>
        </p:spPr>
        <p:txBody>
          <a:bodyPr wrap="square" lIns="0" tIns="0" rIns="0" bIns="0" rtlCol="0"/>
          <a:lstStyle/>
          <a:p>
            <a:endParaRPr sz="3800"/>
          </a:p>
        </p:txBody>
      </p:sp>
      <p:sp>
        <p:nvSpPr>
          <p:cNvPr id="20" name="object 20"/>
          <p:cNvSpPr/>
          <p:nvPr/>
        </p:nvSpPr>
        <p:spPr>
          <a:xfrm>
            <a:off x="3006089" y="728727"/>
            <a:ext cx="44450" cy="219075"/>
          </a:xfrm>
          <a:custGeom>
            <a:avLst/>
            <a:gdLst/>
            <a:ahLst/>
            <a:cxnLst/>
            <a:rect l="l" t="t" r="r" b="b"/>
            <a:pathLst>
              <a:path w="44450" h="219075">
                <a:moveTo>
                  <a:pt x="22097" y="0"/>
                </a:moveTo>
                <a:lnTo>
                  <a:pt x="26415" y="0"/>
                </a:lnTo>
                <a:lnTo>
                  <a:pt x="29971" y="126"/>
                </a:lnTo>
                <a:lnTo>
                  <a:pt x="32765" y="508"/>
                </a:lnTo>
                <a:lnTo>
                  <a:pt x="35559" y="888"/>
                </a:lnTo>
                <a:lnTo>
                  <a:pt x="37846" y="1270"/>
                </a:lnTo>
                <a:lnTo>
                  <a:pt x="39496" y="1904"/>
                </a:lnTo>
                <a:lnTo>
                  <a:pt x="41147" y="2412"/>
                </a:lnTo>
                <a:lnTo>
                  <a:pt x="42418" y="3175"/>
                </a:lnTo>
                <a:lnTo>
                  <a:pt x="43053" y="4063"/>
                </a:lnTo>
                <a:lnTo>
                  <a:pt x="43815" y="4952"/>
                </a:lnTo>
                <a:lnTo>
                  <a:pt x="44196" y="5969"/>
                </a:lnTo>
                <a:lnTo>
                  <a:pt x="44196" y="7112"/>
                </a:lnTo>
                <a:lnTo>
                  <a:pt x="44196" y="211709"/>
                </a:lnTo>
                <a:lnTo>
                  <a:pt x="44196" y="212725"/>
                </a:lnTo>
                <a:lnTo>
                  <a:pt x="43815" y="213740"/>
                </a:lnTo>
                <a:lnTo>
                  <a:pt x="43053" y="214629"/>
                </a:lnTo>
                <a:lnTo>
                  <a:pt x="42418" y="215519"/>
                </a:lnTo>
                <a:lnTo>
                  <a:pt x="41147" y="216281"/>
                </a:lnTo>
                <a:lnTo>
                  <a:pt x="39496" y="216788"/>
                </a:lnTo>
                <a:lnTo>
                  <a:pt x="37846" y="217424"/>
                </a:lnTo>
                <a:lnTo>
                  <a:pt x="35559" y="217804"/>
                </a:lnTo>
                <a:lnTo>
                  <a:pt x="32765" y="218186"/>
                </a:lnTo>
                <a:lnTo>
                  <a:pt x="29971" y="218566"/>
                </a:lnTo>
                <a:lnTo>
                  <a:pt x="26415" y="218694"/>
                </a:lnTo>
                <a:lnTo>
                  <a:pt x="22097" y="218694"/>
                </a:lnTo>
                <a:lnTo>
                  <a:pt x="17906" y="218694"/>
                </a:lnTo>
                <a:lnTo>
                  <a:pt x="4698" y="216788"/>
                </a:lnTo>
                <a:lnTo>
                  <a:pt x="3047" y="216281"/>
                </a:lnTo>
                <a:lnTo>
                  <a:pt x="1778" y="215519"/>
                </a:lnTo>
                <a:lnTo>
                  <a:pt x="1015" y="214629"/>
                </a:lnTo>
                <a:lnTo>
                  <a:pt x="381" y="213740"/>
                </a:lnTo>
                <a:lnTo>
                  <a:pt x="0" y="212725"/>
                </a:lnTo>
                <a:lnTo>
                  <a:pt x="0" y="211709"/>
                </a:lnTo>
                <a:lnTo>
                  <a:pt x="0" y="7112"/>
                </a:lnTo>
                <a:lnTo>
                  <a:pt x="0" y="5969"/>
                </a:lnTo>
                <a:lnTo>
                  <a:pt x="381" y="4952"/>
                </a:lnTo>
                <a:lnTo>
                  <a:pt x="1015" y="4063"/>
                </a:lnTo>
                <a:lnTo>
                  <a:pt x="1778" y="3175"/>
                </a:lnTo>
                <a:lnTo>
                  <a:pt x="3047" y="2412"/>
                </a:lnTo>
                <a:lnTo>
                  <a:pt x="4698" y="1904"/>
                </a:lnTo>
                <a:lnTo>
                  <a:pt x="6476" y="1270"/>
                </a:lnTo>
                <a:lnTo>
                  <a:pt x="8762" y="888"/>
                </a:lnTo>
                <a:lnTo>
                  <a:pt x="11556" y="508"/>
                </a:lnTo>
                <a:lnTo>
                  <a:pt x="14350" y="126"/>
                </a:lnTo>
                <a:lnTo>
                  <a:pt x="17906" y="0"/>
                </a:lnTo>
                <a:lnTo>
                  <a:pt x="22097" y="0"/>
                </a:lnTo>
                <a:close/>
              </a:path>
            </a:pathLst>
          </a:custGeom>
          <a:ln w="3175">
            <a:solidFill>
              <a:srgbClr val="446A1C"/>
            </a:solidFill>
          </a:ln>
        </p:spPr>
        <p:txBody>
          <a:bodyPr wrap="square" lIns="0" tIns="0" rIns="0" bIns="0" rtlCol="0"/>
          <a:lstStyle/>
          <a:p>
            <a:endParaRPr sz="3800"/>
          </a:p>
        </p:txBody>
      </p:sp>
      <p:sp>
        <p:nvSpPr>
          <p:cNvPr id="21" name="object 21"/>
          <p:cNvSpPr/>
          <p:nvPr/>
        </p:nvSpPr>
        <p:spPr>
          <a:xfrm>
            <a:off x="2557348" y="727837"/>
            <a:ext cx="201701" cy="220472"/>
          </a:xfrm>
          <a:prstGeom prst="rect">
            <a:avLst/>
          </a:prstGeom>
          <a:blipFill>
            <a:blip r:embed="rId8" cstate="print"/>
            <a:stretch>
              <a:fillRect/>
            </a:stretch>
          </a:blipFill>
        </p:spPr>
        <p:txBody>
          <a:bodyPr wrap="square" lIns="0" tIns="0" rIns="0" bIns="0" rtlCol="0"/>
          <a:lstStyle/>
          <a:p>
            <a:endParaRPr sz="3800"/>
          </a:p>
        </p:txBody>
      </p:sp>
      <p:sp>
        <p:nvSpPr>
          <p:cNvPr id="22" name="object 22"/>
          <p:cNvSpPr/>
          <p:nvPr/>
        </p:nvSpPr>
        <p:spPr>
          <a:xfrm>
            <a:off x="2360536" y="727837"/>
            <a:ext cx="170878" cy="220472"/>
          </a:xfrm>
          <a:prstGeom prst="rect">
            <a:avLst/>
          </a:prstGeom>
          <a:blipFill>
            <a:blip r:embed="rId9" cstate="print"/>
            <a:stretch>
              <a:fillRect/>
            </a:stretch>
          </a:blipFill>
        </p:spPr>
        <p:txBody>
          <a:bodyPr wrap="square" lIns="0" tIns="0" rIns="0" bIns="0" rtlCol="0"/>
          <a:lstStyle/>
          <a:p>
            <a:endParaRPr sz="3800"/>
          </a:p>
        </p:txBody>
      </p:sp>
      <p:sp>
        <p:nvSpPr>
          <p:cNvPr id="23" name="object 23"/>
          <p:cNvSpPr/>
          <p:nvPr/>
        </p:nvSpPr>
        <p:spPr>
          <a:xfrm>
            <a:off x="2034172" y="728727"/>
            <a:ext cx="296545" cy="219075"/>
          </a:xfrm>
          <a:custGeom>
            <a:avLst/>
            <a:gdLst/>
            <a:ahLst/>
            <a:cxnLst/>
            <a:rect l="l" t="t" r="r" b="b"/>
            <a:pathLst>
              <a:path w="296545" h="219075">
                <a:moveTo>
                  <a:pt x="22212" y="0"/>
                </a:moveTo>
                <a:lnTo>
                  <a:pt x="27457" y="0"/>
                </a:lnTo>
                <a:lnTo>
                  <a:pt x="31623" y="126"/>
                </a:lnTo>
                <a:lnTo>
                  <a:pt x="34683" y="253"/>
                </a:lnTo>
                <a:lnTo>
                  <a:pt x="37757" y="381"/>
                </a:lnTo>
                <a:lnTo>
                  <a:pt x="46164" y="9016"/>
                </a:lnTo>
                <a:lnTo>
                  <a:pt x="84162" y="175006"/>
                </a:lnTo>
                <a:lnTo>
                  <a:pt x="84328" y="175006"/>
                </a:lnTo>
                <a:lnTo>
                  <a:pt x="123850" y="10287"/>
                </a:lnTo>
                <a:lnTo>
                  <a:pt x="124294" y="8127"/>
                </a:lnTo>
                <a:lnTo>
                  <a:pt x="124879" y="6350"/>
                </a:lnTo>
                <a:lnTo>
                  <a:pt x="125603" y="5079"/>
                </a:lnTo>
                <a:lnTo>
                  <a:pt x="126326" y="3683"/>
                </a:lnTo>
                <a:lnTo>
                  <a:pt x="127558" y="2666"/>
                </a:lnTo>
                <a:lnTo>
                  <a:pt x="143433" y="0"/>
                </a:lnTo>
                <a:lnTo>
                  <a:pt x="148462" y="0"/>
                </a:lnTo>
                <a:lnTo>
                  <a:pt x="153822" y="0"/>
                </a:lnTo>
                <a:lnTo>
                  <a:pt x="158089" y="126"/>
                </a:lnTo>
                <a:lnTo>
                  <a:pt x="161264" y="381"/>
                </a:lnTo>
                <a:lnTo>
                  <a:pt x="164452" y="635"/>
                </a:lnTo>
                <a:lnTo>
                  <a:pt x="166903" y="1015"/>
                </a:lnTo>
                <a:lnTo>
                  <a:pt x="168630" y="1777"/>
                </a:lnTo>
                <a:lnTo>
                  <a:pt x="170370" y="2539"/>
                </a:lnTo>
                <a:lnTo>
                  <a:pt x="174244" y="10287"/>
                </a:lnTo>
                <a:lnTo>
                  <a:pt x="215099" y="175006"/>
                </a:lnTo>
                <a:lnTo>
                  <a:pt x="215430" y="175006"/>
                </a:lnTo>
                <a:lnTo>
                  <a:pt x="253441" y="9525"/>
                </a:lnTo>
                <a:lnTo>
                  <a:pt x="253771" y="7747"/>
                </a:lnTo>
                <a:lnTo>
                  <a:pt x="254215" y="6223"/>
                </a:lnTo>
                <a:lnTo>
                  <a:pt x="271627" y="0"/>
                </a:lnTo>
                <a:lnTo>
                  <a:pt x="276885" y="0"/>
                </a:lnTo>
                <a:lnTo>
                  <a:pt x="281787" y="0"/>
                </a:lnTo>
                <a:lnTo>
                  <a:pt x="296049" y="5714"/>
                </a:lnTo>
                <a:lnTo>
                  <a:pt x="295884" y="8127"/>
                </a:lnTo>
                <a:lnTo>
                  <a:pt x="295719" y="10540"/>
                </a:lnTo>
                <a:lnTo>
                  <a:pt x="295135" y="13843"/>
                </a:lnTo>
                <a:lnTo>
                  <a:pt x="294119" y="17907"/>
                </a:lnTo>
                <a:lnTo>
                  <a:pt x="244398" y="206501"/>
                </a:lnTo>
                <a:lnTo>
                  <a:pt x="243725" y="209169"/>
                </a:lnTo>
                <a:lnTo>
                  <a:pt x="242811" y="211327"/>
                </a:lnTo>
                <a:lnTo>
                  <a:pt x="241630" y="212851"/>
                </a:lnTo>
                <a:lnTo>
                  <a:pt x="240461" y="214502"/>
                </a:lnTo>
                <a:lnTo>
                  <a:pt x="238709" y="215773"/>
                </a:lnTo>
                <a:lnTo>
                  <a:pt x="236359" y="216535"/>
                </a:lnTo>
                <a:lnTo>
                  <a:pt x="234022" y="217424"/>
                </a:lnTo>
                <a:lnTo>
                  <a:pt x="231000" y="217932"/>
                </a:lnTo>
                <a:lnTo>
                  <a:pt x="227317" y="218312"/>
                </a:lnTo>
                <a:lnTo>
                  <a:pt x="223634" y="218566"/>
                </a:lnTo>
                <a:lnTo>
                  <a:pt x="218948" y="218694"/>
                </a:lnTo>
                <a:lnTo>
                  <a:pt x="213258" y="218694"/>
                </a:lnTo>
                <a:lnTo>
                  <a:pt x="206895" y="218694"/>
                </a:lnTo>
                <a:lnTo>
                  <a:pt x="188810" y="216535"/>
                </a:lnTo>
                <a:lnTo>
                  <a:pt x="186575" y="215773"/>
                </a:lnTo>
                <a:lnTo>
                  <a:pt x="184962" y="214502"/>
                </a:lnTo>
                <a:lnTo>
                  <a:pt x="183959" y="212851"/>
                </a:lnTo>
                <a:lnTo>
                  <a:pt x="182956" y="211327"/>
                </a:lnTo>
                <a:lnTo>
                  <a:pt x="182168" y="209169"/>
                </a:lnTo>
                <a:lnTo>
                  <a:pt x="181609" y="206501"/>
                </a:lnTo>
                <a:lnTo>
                  <a:pt x="146951" y="69214"/>
                </a:lnTo>
                <a:lnTo>
                  <a:pt x="146621" y="69214"/>
                </a:lnTo>
                <a:lnTo>
                  <a:pt x="113804" y="206501"/>
                </a:lnTo>
                <a:lnTo>
                  <a:pt x="113245" y="209041"/>
                </a:lnTo>
                <a:lnTo>
                  <a:pt x="112458" y="211074"/>
                </a:lnTo>
                <a:lnTo>
                  <a:pt x="111455" y="212725"/>
                </a:lnTo>
                <a:lnTo>
                  <a:pt x="110451" y="214375"/>
                </a:lnTo>
                <a:lnTo>
                  <a:pt x="108864" y="215646"/>
                </a:lnTo>
                <a:lnTo>
                  <a:pt x="106679" y="216535"/>
                </a:lnTo>
                <a:lnTo>
                  <a:pt x="104508" y="217424"/>
                </a:lnTo>
                <a:lnTo>
                  <a:pt x="101549" y="217932"/>
                </a:lnTo>
                <a:lnTo>
                  <a:pt x="97815" y="218312"/>
                </a:lnTo>
                <a:lnTo>
                  <a:pt x="94068" y="218566"/>
                </a:lnTo>
                <a:lnTo>
                  <a:pt x="89128" y="218694"/>
                </a:lnTo>
                <a:lnTo>
                  <a:pt x="82994" y="218694"/>
                </a:lnTo>
                <a:lnTo>
                  <a:pt x="76517" y="218694"/>
                </a:lnTo>
                <a:lnTo>
                  <a:pt x="58381" y="216535"/>
                </a:lnTo>
                <a:lnTo>
                  <a:pt x="56146" y="215773"/>
                </a:lnTo>
                <a:lnTo>
                  <a:pt x="54533" y="214502"/>
                </a:lnTo>
                <a:lnTo>
                  <a:pt x="53530" y="212851"/>
                </a:lnTo>
                <a:lnTo>
                  <a:pt x="52527" y="211327"/>
                </a:lnTo>
                <a:lnTo>
                  <a:pt x="51689" y="209169"/>
                </a:lnTo>
                <a:lnTo>
                  <a:pt x="51015" y="206501"/>
                </a:lnTo>
                <a:lnTo>
                  <a:pt x="1790" y="17399"/>
                </a:lnTo>
                <a:lnTo>
                  <a:pt x="787" y="13462"/>
                </a:lnTo>
                <a:lnTo>
                  <a:pt x="228" y="10287"/>
                </a:lnTo>
                <a:lnTo>
                  <a:pt x="114" y="8000"/>
                </a:lnTo>
                <a:lnTo>
                  <a:pt x="0" y="5714"/>
                </a:lnTo>
                <a:lnTo>
                  <a:pt x="16522" y="0"/>
                </a:lnTo>
                <a:lnTo>
                  <a:pt x="22212" y="0"/>
                </a:lnTo>
                <a:close/>
              </a:path>
            </a:pathLst>
          </a:custGeom>
          <a:ln w="3175">
            <a:solidFill>
              <a:srgbClr val="446A1C"/>
            </a:solidFill>
          </a:ln>
        </p:spPr>
        <p:txBody>
          <a:bodyPr wrap="square" lIns="0" tIns="0" rIns="0" bIns="0" rtlCol="0"/>
          <a:lstStyle/>
          <a:p>
            <a:endParaRPr sz="3800"/>
          </a:p>
        </p:txBody>
      </p:sp>
      <p:sp>
        <p:nvSpPr>
          <p:cNvPr id="24" name="object 24"/>
          <p:cNvSpPr/>
          <p:nvPr/>
        </p:nvSpPr>
        <p:spPr>
          <a:xfrm>
            <a:off x="3083561" y="725043"/>
            <a:ext cx="143255" cy="226059"/>
          </a:xfrm>
          <a:prstGeom prst="rect">
            <a:avLst/>
          </a:prstGeom>
          <a:blipFill>
            <a:blip r:embed="rId10" cstate="print"/>
            <a:stretch>
              <a:fillRect/>
            </a:stretch>
          </a:blipFill>
        </p:spPr>
        <p:txBody>
          <a:bodyPr wrap="square" lIns="0" tIns="0" rIns="0" bIns="0" rtlCol="0"/>
          <a:lstStyle/>
          <a:p>
            <a:endParaRPr sz="3800"/>
          </a:p>
        </p:txBody>
      </p:sp>
      <p:sp>
        <p:nvSpPr>
          <p:cNvPr id="25" name="object 25"/>
          <p:cNvSpPr/>
          <p:nvPr/>
        </p:nvSpPr>
        <p:spPr>
          <a:xfrm>
            <a:off x="2034505" y="1140206"/>
            <a:ext cx="6140485" cy="232283"/>
          </a:xfrm>
          <a:prstGeom prst="rect">
            <a:avLst/>
          </a:prstGeom>
          <a:blipFill>
            <a:blip r:embed="rId11" cstate="print"/>
            <a:stretch>
              <a:fillRect/>
            </a:stretch>
          </a:blipFill>
        </p:spPr>
        <p:txBody>
          <a:bodyPr wrap="square" lIns="0" tIns="0" rIns="0" bIns="0" rtlCol="0"/>
          <a:lstStyle/>
          <a:p>
            <a:endParaRPr sz="3800"/>
          </a:p>
        </p:txBody>
      </p:sp>
      <p:sp>
        <p:nvSpPr>
          <p:cNvPr id="26" name="object 26"/>
          <p:cNvSpPr/>
          <p:nvPr/>
        </p:nvSpPr>
        <p:spPr>
          <a:xfrm>
            <a:off x="5573777" y="1139317"/>
            <a:ext cx="2602103" cy="234061"/>
          </a:xfrm>
          <a:prstGeom prst="rect">
            <a:avLst/>
          </a:prstGeom>
          <a:blipFill>
            <a:blip r:embed="rId12" cstate="print"/>
            <a:stretch>
              <a:fillRect/>
            </a:stretch>
          </a:blipFill>
        </p:spPr>
        <p:txBody>
          <a:bodyPr wrap="square" lIns="0" tIns="0" rIns="0" bIns="0" rtlCol="0"/>
          <a:lstStyle/>
          <a:p>
            <a:endParaRPr sz="3800"/>
          </a:p>
        </p:txBody>
      </p:sp>
      <p:sp>
        <p:nvSpPr>
          <p:cNvPr id="27" name="object 27"/>
          <p:cNvSpPr/>
          <p:nvPr/>
        </p:nvSpPr>
        <p:spPr>
          <a:xfrm>
            <a:off x="2033549" y="1139317"/>
            <a:ext cx="2669768" cy="234061"/>
          </a:xfrm>
          <a:prstGeom prst="rect">
            <a:avLst/>
          </a:prstGeom>
          <a:blipFill>
            <a:blip r:embed="rId13" cstate="print"/>
            <a:stretch>
              <a:fillRect/>
            </a:stretch>
          </a:blipFill>
        </p:spPr>
        <p:txBody>
          <a:bodyPr wrap="square" lIns="0" tIns="0" rIns="0" bIns="0" rtlCol="0"/>
          <a:lstStyle/>
          <a:p>
            <a:endParaRPr sz="3800"/>
          </a:p>
        </p:txBody>
      </p:sp>
      <p:sp>
        <p:nvSpPr>
          <p:cNvPr id="28" name="object 28"/>
          <p:cNvSpPr/>
          <p:nvPr/>
        </p:nvSpPr>
        <p:spPr>
          <a:xfrm>
            <a:off x="4884546" y="1187070"/>
            <a:ext cx="64135" cy="95250"/>
          </a:xfrm>
          <a:custGeom>
            <a:avLst/>
            <a:gdLst/>
            <a:ahLst/>
            <a:cxnLst/>
            <a:rect l="l" t="t" r="r" b="b"/>
            <a:pathLst>
              <a:path w="64135" h="95250">
                <a:moveTo>
                  <a:pt x="31750" y="0"/>
                </a:moveTo>
                <a:lnTo>
                  <a:pt x="0" y="95250"/>
                </a:lnTo>
                <a:lnTo>
                  <a:pt x="63753" y="95250"/>
                </a:lnTo>
                <a:lnTo>
                  <a:pt x="32003" y="0"/>
                </a:lnTo>
                <a:lnTo>
                  <a:pt x="31750" y="0"/>
                </a:lnTo>
                <a:close/>
              </a:path>
            </a:pathLst>
          </a:custGeom>
          <a:ln w="3175">
            <a:solidFill>
              <a:srgbClr val="446A1C"/>
            </a:solidFill>
          </a:ln>
        </p:spPr>
        <p:txBody>
          <a:bodyPr wrap="square" lIns="0" tIns="0" rIns="0" bIns="0" rtlCol="0"/>
          <a:lstStyle/>
          <a:p>
            <a:endParaRPr sz="3800"/>
          </a:p>
        </p:txBody>
      </p:sp>
      <p:sp>
        <p:nvSpPr>
          <p:cNvPr id="29" name="object 29"/>
          <p:cNvSpPr/>
          <p:nvPr/>
        </p:nvSpPr>
        <p:spPr>
          <a:xfrm>
            <a:off x="5329173" y="1179958"/>
            <a:ext cx="93980" cy="153035"/>
          </a:xfrm>
          <a:custGeom>
            <a:avLst/>
            <a:gdLst/>
            <a:ahLst/>
            <a:cxnLst/>
            <a:rect l="l" t="t" r="r" b="b"/>
            <a:pathLst>
              <a:path w="93979" h="153034">
                <a:moveTo>
                  <a:pt x="0" y="0"/>
                </a:moveTo>
                <a:lnTo>
                  <a:pt x="0" y="152526"/>
                </a:lnTo>
                <a:lnTo>
                  <a:pt x="23749" y="152526"/>
                </a:lnTo>
                <a:lnTo>
                  <a:pt x="61491" y="144934"/>
                </a:lnTo>
                <a:lnTo>
                  <a:pt x="87155" y="115663"/>
                </a:lnTo>
                <a:lnTo>
                  <a:pt x="93852" y="74675"/>
                </a:lnTo>
                <a:lnTo>
                  <a:pt x="93614" y="66819"/>
                </a:lnTo>
                <a:lnTo>
                  <a:pt x="81934" y="26546"/>
                </a:lnTo>
                <a:lnTo>
                  <a:pt x="50045" y="3107"/>
                </a:lnTo>
                <a:lnTo>
                  <a:pt x="23113" y="0"/>
                </a:lnTo>
                <a:lnTo>
                  <a:pt x="0" y="0"/>
                </a:lnTo>
                <a:close/>
              </a:path>
            </a:pathLst>
          </a:custGeom>
          <a:ln w="3175">
            <a:solidFill>
              <a:srgbClr val="446A1C"/>
            </a:solidFill>
          </a:ln>
        </p:spPr>
        <p:txBody>
          <a:bodyPr wrap="square" lIns="0" tIns="0" rIns="0" bIns="0" rtlCol="0"/>
          <a:lstStyle/>
          <a:p>
            <a:endParaRPr sz="3800"/>
          </a:p>
        </p:txBody>
      </p:sp>
      <p:sp>
        <p:nvSpPr>
          <p:cNvPr id="30" name="object 30"/>
          <p:cNvSpPr/>
          <p:nvPr/>
        </p:nvSpPr>
        <p:spPr>
          <a:xfrm>
            <a:off x="5283708" y="1144142"/>
            <a:ext cx="186690" cy="224790"/>
          </a:xfrm>
          <a:custGeom>
            <a:avLst/>
            <a:gdLst/>
            <a:ahLst/>
            <a:cxnLst/>
            <a:rect l="l" t="t" r="r" b="b"/>
            <a:pathLst>
              <a:path w="186689" h="224790">
                <a:moveTo>
                  <a:pt x="13588" y="0"/>
                </a:moveTo>
                <a:lnTo>
                  <a:pt x="71119" y="0"/>
                </a:lnTo>
                <a:lnTo>
                  <a:pt x="85578" y="450"/>
                </a:lnTo>
                <a:lnTo>
                  <a:pt x="132097" y="11045"/>
                </a:lnTo>
                <a:lnTo>
                  <a:pt x="163941" y="35204"/>
                </a:lnTo>
                <a:lnTo>
                  <a:pt x="182256" y="72497"/>
                </a:lnTo>
                <a:lnTo>
                  <a:pt x="186436" y="108966"/>
                </a:lnTo>
                <a:lnTo>
                  <a:pt x="185935" y="123826"/>
                </a:lnTo>
                <a:lnTo>
                  <a:pt x="178434" y="161671"/>
                </a:lnTo>
                <a:lnTo>
                  <a:pt x="155193" y="197485"/>
                </a:lnTo>
                <a:lnTo>
                  <a:pt x="118617" y="217932"/>
                </a:lnTo>
                <a:lnTo>
                  <a:pt x="67182" y="224409"/>
                </a:lnTo>
                <a:lnTo>
                  <a:pt x="13588" y="224409"/>
                </a:lnTo>
                <a:lnTo>
                  <a:pt x="9778" y="224409"/>
                </a:lnTo>
                <a:lnTo>
                  <a:pt x="6603" y="223266"/>
                </a:lnTo>
                <a:lnTo>
                  <a:pt x="3937" y="220980"/>
                </a:lnTo>
                <a:lnTo>
                  <a:pt x="1396" y="218821"/>
                </a:lnTo>
                <a:lnTo>
                  <a:pt x="0" y="215137"/>
                </a:lnTo>
                <a:lnTo>
                  <a:pt x="0" y="210058"/>
                </a:lnTo>
                <a:lnTo>
                  <a:pt x="0" y="14478"/>
                </a:lnTo>
                <a:lnTo>
                  <a:pt x="0" y="9398"/>
                </a:lnTo>
                <a:lnTo>
                  <a:pt x="1396" y="5715"/>
                </a:lnTo>
                <a:lnTo>
                  <a:pt x="3937" y="3429"/>
                </a:lnTo>
                <a:lnTo>
                  <a:pt x="6603" y="1143"/>
                </a:lnTo>
                <a:lnTo>
                  <a:pt x="9778" y="0"/>
                </a:lnTo>
                <a:lnTo>
                  <a:pt x="13588" y="0"/>
                </a:lnTo>
                <a:close/>
              </a:path>
            </a:pathLst>
          </a:custGeom>
          <a:ln w="3175">
            <a:solidFill>
              <a:srgbClr val="446A1C"/>
            </a:solidFill>
          </a:ln>
        </p:spPr>
        <p:txBody>
          <a:bodyPr wrap="square" lIns="0" tIns="0" rIns="0" bIns="0" rtlCol="0"/>
          <a:lstStyle/>
          <a:p>
            <a:endParaRPr sz="3800"/>
          </a:p>
        </p:txBody>
      </p:sp>
      <p:sp>
        <p:nvSpPr>
          <p:cNvPr id="31" name="object 31"/>
          <p:cNvSpPr/>
          <p:nvPr/>
        </p:nvSpPr>
        <p:spPr>
          <a:xfrm>
            <a:off x="5049646" y="1142620"/>
            <a:ext cx="186816" cy="227837"/>
          </a:xfrm>
          <a:prstGeom prst="rect">
            <a:avLst/>
          </a:prstGeom>
          <a:blipFill>
            <a:blip r:embed="rId14" cstate="print"/>
            <a:stretch>
              <a:fillRect/>
            </a:stretch>
          </a:blipFill>
        </p:spPr>
        <p:txBody>
          <a:bodyPr wrap="square" lIns="0" tIns="0" rIns="0" bIns="0" rtlCol="0"/>
          <a:lstStyle/>
          <a:p>
            <a:endParaRPr sz="3800"/>
          </a:p>
        </p:txBody>
      </p:sp>
      <p:sp>
        <p:nvSpPr>
          <p:cNvPr id="32" name="object 32"/>
          <p:cNvSpPr/>
          <p:nvPr/>
        </p:nvSpPr>
        <p:spPr>
          <a:xfrm>
            <a:off x="4814570" y="1142238"/>
            <a:ext cx="208787" cy="228218"/>
          </a:xfrm>
          <a:prstGeom prst="rect">
            <a:avLst/>
          </a:prstGeom>
          <a:blipFill>
            <a:blip r:embed="rId15" cstate="print"/>
            <a:stretch>
              <a:fillRect/>
            </a:stretch>
          </a:blipFill>
        </p:spPr>
        <p:txBody>
          <a:bodyPr wrap="square" lIns="0" tIns="0" rIns="0" bIns="0" rtlCol="0"/>
          <a:lstStyle/>
          <a:p>
            <a:endParaRPr sz="3800"/>
          </a:p>
        </p:txBody>
      </p:sp>
      <p:sp>
        <p:nvSpPr>
          <p:cNvPr id="33" name="object 33"/>
          <p:cNvSpPr/>
          <p:nvPr/>
        </p:nvSpPr>
        <p:spPr>
          <a:xfrm>
            <a:off x="2071117" y="1828800"/>
            <a:ext cx="6310884" cy="3512820"/>
          </a:xfrm>
          <a:prstGeom prst="rect">
            <a:avLst/>
          </a:prstGeom>
          <a:blipFill>
            <a:blip r:embed="rId16" cstate="print"/>
            <a:stretch>
              <a:fillRect/>
            </a:stretch>
          </a:blipFill>
        </p:spPr>
        <p:txBody>
          <a:bodyPr wrap="square" lIns="0" tIns="0" rIns="0" bIns="0" rtlCol="0"/>
          <a:lstStyle/>
          <a:p>
            <a:endParaRPr sz="3800"/>
          </a:p>
        </p:txBody>
      </p:sp>
    </p:spTree>
    <p:extLst>
      <p:ext uri="{BB962C8B-B14F-4D97-AF65-F5344CB8AC3E}">
        <p14:creationId xmlns:p14="http://schemas.microsoft.com/office/powerpoint/2010/main" val="282921017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212</TotalTime>
  <Words>5734</Words>
  <Application>Microsoft Office PowerPoint</Application>
  <PresentationFormat>Widescreen</PresentationFormat>
  <Paragraphs>482</Paragraphs>
  <Slides>86</Slides>
  <Notes>0</Notes>
  <HiddenSlides>0</HiddenSlides>
  <MMClips>0</MMClips>
  <ScaleCrop>false</ScaleCrop>
  <HeadingPairs>
    <vt:vector size="8" baseType="variant">
      <vt:variant>
        <vt:lpstr>Fonts Used</vt:lpstr>
      </vt:variant>
      <vt:variant>
        <vt:i4>28</vt:i4>
      </vt: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116" baseType="lpstr">
      <vt:lpstr>MS PGothic</vt:lpstr>
      <vt:lpstr>MS PGothic</vt:lpstr>
      <vt:lpstr>Arial</vt:lpstr>
      <vt:lpstr>Calibri</vt:lpstr>
      <vt:lpstr>Century Gothic</vt:lpstr>
      <vt:lpstr>Courier New</vt:lpstr>
      <vt:lpstr>Didot</vt:lpstr>
      <vt:lpstr>Futura</vt:lpstr>
      <vt:lpstr>Futura Condensed</vt:lpstr>
      <vt:lpstr>Geneva</vt:lpstr>
      <vt:lpstr>Georgia</vt:lpstr>
      <vt:lpstr>Helvetica</vt:lpstr>
      <vt:lpstr>Helvetica Neue</vt:lpstr>
      <vt:lpstr>Helvetica Neue Bold Condensed</vt:lpstr>
      <vt:lpstr>Hoefler Text</vt:lpstr>
      <vt:lpstr>Merriweather</vt:lpstr>
      <vt:lpstr>Noto Sans</vt:lpstr>
      <vt:lpstr>Noto Sans CJK JP Regular</vt:lpstr>
      <vt:lpstr>Oswald</vt:lpstr>
      <vt:lpstr>proxima-nova</vt:lpstr>
      <vt:lpstr>Times New Roman</vt:lpstr>
      <vt:lpstr>Trebuchet MS</vt:lpstr>
      <vt:lpstr>Wingdings</vt:lpstr>
      <vt:lpstr>Wingdings 3</vt:lpstr>
      <vt:lpstr>Zapf Dingbats</vt:lpstr>
      <vt:lpstr>ヒラギノ明朝 ProN W3</vt:lpstr>
      <vt:lpstr>ヒラギノ明朝 ProN W6</vt:lpstr>
      <vt:lpstr>ヒラギノ角ゴ ProN W6</vt:lpstr>
      <vt:lpstr>Wisp</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1:Already Install wamp server  Step 2: Start Server Step 3:copy WordPress package in directory(www)  Step 4:Goto PHPmyadmin and Create Database</vt:lpstr>
      <vt:lpstr>PowerPoint Presentation</vt:lpstr>
      <vt:lpstr>Open wordpress package in browser(localhost/yourfoldername).</vt:lpstr>
      <vt:lpstr>PowerPoint Presentation</vt:lpstr>
      <vt:lpstr>PowerPoint Presentation</vt:lpstr>
      <vt:lpstr>PowerPoint Presentation</vt:lpstr>
      <vt:lpstr>PowerPoint Presentation</vt:lpstr>
      <vt:lpstr>Goto browser localhost/yourwpname/wp-admin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SIS_COMP3</dc:creator>
  <cp:lastModifiedBy>SIS_COMP3</cp:lastModifiedBy>
  <cp:revision>11</cp:revision>
  <dcterms:created xsi:type="dcterms:W3CDTF">2019-09-14T12:45:50Z</dcterms:created>
  <dcterms:modified xsi:type="dcterms:W3CDTF">2019-09-17T13:45:10Z</dcterms:modified>
</cp:coreProperties>
</file>