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Prabhat Shukla\Desktop\sis\sis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02613" y="0"/>
            <a:ext cx="941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sisoft.in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spect="1" noChangeArrowheads="1"/>
          </p:cNvSpPr>
          <p:nvPr/>
        </p:nvSpPr>
        <p:spPr bwMode="auto">
          <a:xfrm>
            <a:off x="609600" y="15240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Submitting Your App</a:t>
            </a:r>
            <a:endParaRPr lang="en-US" sz="48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iOS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 txBox="1">
            <a:spLocks noChangeAspect="1"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/>
            </a:r>
            <a:b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</a:b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Sisoft Technologies Pvt Ltd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SRC E7, Shipra Riviera Bazar, Gyan Khand-3, Indirapuram, Ghaziabad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Website: 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hlinkClick r:id="rId3"/>
              </a:rPr>
              <a:t>www.sisoft.in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Email:info@sisoft.in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Phone: +91-9999-283-283</a:t>
            </a:r>
          </a:p>
          <a:p>
            <a:pPr algn="ctr">
              <a:lnSpc>
                <a:spcPct val="80000"/>
              </a:lnSpc>
              <a:defRPr/>
            </a:pPr>
            <a:endParaRPr lang="en-US" sz="2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ready for upload</a:t>
            </a:r>
            <a:endParaRPr lang="en-US"/>
          </a:p>
        </p:txBody>
      </p:sp>
      <p:pic>
        <p:nvPicPr>
          <p:cNvPr id="4" name="Picture 3" descr="devprog197-500x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905000"/>
            <a:ext cx="7907337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Submitting with Xcode</a:t>
            </a:r>
            <a:endParaRPr lang="en-US"/>
          </a:p>
        </p:txBody>
      </p:sp>
      <p:pic>
        <p:nvPicPr>
          <p:cNvPr id="3" name="Picture 2" descr="devprog201-500x4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524000"/>
            <a:ext cx="7583488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open the Organizer---&gt;Archives tab</a:t>
            </a:r>
            <a:endParaRPr lang="en-US" sz="4000"/>
          </a:p>
        </p:txBody>
      </p:sp>
      <p:pic>
        <p:nvPicPr>
          <p:cNvPr id="3" name="Picture 2" descr="devprog203-500x1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2133600"/>
            <a:ext cx="7583488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Choose the app</a:t>
            </a:r>
            <a:endParaRPr lang="en-US"/>
          </a:p>
        </p:txBody>
      </p:sp>
      <p:pic>
        <p:nvPicPr>
          <p:cNvPr id="3" name="Picture 2" descr="devprog207-500x3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600200"/>
            <a:ext cx="7583488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64633"/>
            <a:ext cx="7583488" cy="1283167"/>
          </a:xfrm>
        </p:spPr>
        <p:txBody>
          <a:bodyPr/>
          <a:lstStyle/>
          <a:p>
            <a:r>
              <a:rPr lang="en-US" sz="3600" smtClean="0"/>
              <a:t>Your app will start uploading to iTunes Connect</a:t>
            </a:r>
            <a:endParaRPr lang="en-US" sz="3600"/>
          </a:p>
        </p:txBody>
      </p:sp>
      <p:pic>
        <p:nvPicPr>
          <p:cNvPr id="3" name="Picture 2" descr="devprog209-500x3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4495799" cy="4953000"/>
          </a:xfrm>
          <a:prstGeom prst="rect">
            <a:avLst/>
          </a:prstGeom>
        </p:spPr>
      </p:pic>
      <p:pic>
        <p:nvPicPr>
          <p:cNvPr id="4" name="Picture 3" descr="devprog211-500x3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3434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Waiting For Review</a:t>
            </a:r>
            <a:endParaRPr lang="en-US"/>
          </a:p>
        </p:txBody>
      </p:sp>
      <p:pic>
        <p:nvPicPr>
          <p:cNvPr id="3" name="Picture 2" descr="devprog215-500x3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701800"/>
            <a:ext cx="7583488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even get started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00200"/>
            <a:ext cx="7907337" cy="4800600"/>
          </a:xfrm>
        </p:spPr>
        <p:txBody>
          <a:bodyPr>
            <a:noAutofit/>
          </a:bodyPr>
          <a:lstStyle/>
          <a:p>
            <a:r>
              <a:rPr lang="en-US" sz="3000" smtClean="0"/>
              <a:t>Your app’s name</a:t>
            </a:r>
          </a:p>
          <a:p>
            <a:r>
              <a:rPr lang="en-US" sz="3000" smtClean="0"/>
              <a:t>Your app’s description</a:t>
            </a:r>
          </a:p>
          <a:p>
            <a:r>
              <a:rPr lang="en-US" sz="3000" smtClean="0"/>
              <a:t>Your app’s icon sized 512px by 512px</a:t>
            </a:r>
          </a:p>
          <a:p>
            <a:r>
              <a:rPr lang="en-US" sz="3000" smtClean="0"/>
              <a:t>At least one app screenshot. These should be sized 320×460 (no status bar); 320×480; 640×920 (retina, no status); 640×960 (retina); or, for landscape, 480×300 (no status bar); 480×320; 960×600 (retina, no status bar); or 960×640 (retina)</a:t>
            </a:r>
            <a:endParaRPr lang="en-US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8" cy="1283167"/>
          </a:xfrm>
        </p:spPr>
        <p:txBody>
          <a:bodyPr/>
          <a:lstStyle/>
          <a:p>
            <a:r>
              <a:rPr lang="en-US" sz="4000" smtClean="0"/>
              <a:t>Manage Your Applications” in iTunes Connect</a:t>
            </a:r>
            <a:endParaRPr lang="en-US" sz="4000"/>
          </a:p>
        </p:txBody>
      </p:sp>
      <p:pic>
        <p:nvPicPr>
          <p:cNvPr id="4" name="Content Placeholder 3" descr="devprog171-500x4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874837"/>
            <a:ext cx="64008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New App</a:t>
            </a:r>
            <a:endParaRPr lang="en-US"/>
          </a:p>
        </p:txBody>
      </p:sp>
      <p:pic>
        <p:nvPicPr>
          <p:cNvPr id="4" name="Picture 3" descr="devprog173-500x1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920"/>
            <a:ext cx="4572000" cy="2218765"/>
          </a:xfrm>
          <a:prstGeom prst="rect">
            <a:avLst/>
          </a:prstGeom>
        </p:spPr>
      </p:pic>
      <p:pic>
        <p:nvPicPr>
          <p:cNvPr id="5" name="Picture 4" descr="devprog175-500x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3467100"/>
            <a:ext cx="63500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 Information</a:t>
            </a:r>
          </a:p>
        </p:txBody>
      </p:sp>
      <p:pic>
        <p:nvPicPr>
          <p:cNvPr id="7" name="Content Placeholder 6" descr="devprog177-500x2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47800"/>
            <a:ext cx="6350000" cy="3022600"/>
          </a:xfrm>
        </p:spPr>
      </p:pic>
      <p:pic>
        <p:nvPicPr>
          <p:cNvPr id="8" name="Picture 7" descr="devprog179-500x1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4470400"/>
            <a:ext cx="63500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vprog181-500x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0000" cy="4940300"/>
          </a:xfrm>
          <a:prstGeom prst="rect">
            <a:avLst/>
          </a:prstGeom>
        </p:spPr>
      </p:pic>
      <p:pic>
        <p:nvPicPr>
          <p:cNvPr id="5" name="Picture 4" descr="devprog183-500x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2717800"/>
            <a:ext cx="6350000" cy="414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8" cy="1283167"/>
          </a:xfrm>
        </p:spPr>
        <p:txBody>
          <a:bodyPr/>
          <a:lstStyle/>
          <a:p>
            <a:r>
              <a:rPr lang="en-US" sz="3600" smtClean="0"/>
              <a:t>After uploading, check order of the screenshots and click “Save”</a:t>
            </a:r>
            <a:endParaRPr lang="en-US" sz="3600"/>
          </a:p>
        </p:txBody>
      </p:sp>
      <p:pic>
        <p:nvPicPr>
          <p:cNvPr id="3" name="Picture 2" descr="devprog187-500x3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905000"/>
            <a:ext cx="7583488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Ready to Upload Binary</a:t>
            </a:r>
            <a:endParaRPr lang="en-US"/>
          </a:p>
        </p:txBody>
      </p:sp>
      <p:pic>
        <p:nvPicPr>
          <p:cNvPr id="4" name="Picture 3" descr="devprog189-500x3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676400"/>
            <a:ext cx="7583488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vprog191-500x1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6350000" cy="2159000"/>
          </a:xfrm>
          <a:prstGeom prst="rect">
            <a:avLst/>
          </a:prstGeom>
        </p:spPr>
      </p:pic>
      <p:pic>
        <p:nvPicPr>
          <p:cNvPr id="4" name="Picture 3" descr="devprog193-500x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2362200"/>
            <a:ext cx="6350000" cy="2298700"/>
          </a:xfrm>
          <a:prstGeom prst="rect">
            <a:avLst/>
          </a:prstGeom>
        </p:spPr>
      </p:pic>
      <p:pic>
        <p:nvPicPr>
          <p:cNvPr id="5" name="Picture 4" descr="devprog195-500x1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00"/>
            <a:ext cx="6350000" cy="160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192</Words>
  <Application>Microsoft Macintosh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before you even get started</vt:lpstr>
      <vt:lpstr>Manage Your Applications” in iTunes Connect</vt:lpstr>
      <vt:lpstr>Add New App</vt:lpstr>
      <vt:lpstr>App Information</vt:lpstr>
      <vt:lpstr>Slide 6</vt:lpstr>
      <vt:lpstr>After uploading, check order of the screenshots and click “Save”</vt:lpstr>
      <vt:lpstr>Ready to Upload Binary</vt:lpstr>
      <vt:lpstr>Slide 9</vt:lpstr>
      <vt:lpstr>ready for upload</vt:lpstr>
      <vt:lpstr>Submitting with Xcode</vt:lpstr>
      <vt:lpstr>open the Organizer---&gt;Archives tab</vt:lpstr>
      <vt:lpstr>Choose the app</vt:lpstr>
      <vt:lpstr>Your app will start uploading to iTunes Connect</vt:lpstr>
      <vt:lpstr>Waiting For Review</vt:lpstr>
    </vt:vector>
  </TitlesOfParts>
  <Company>Sisoft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Submitting Your App</dc:title>
  <dc:creator>Prakash Rastogi</dc:creator>
  <cp:lastModifiedBy>Prakash Rastogi</cp:lastModifiedBy>
  <cp:revision>7</cp:revision>
  <dcterms:created xsi:type="dcterms:W3CDTF">2013-09-10T11:02:34Z</dcterms:created>
  <dcterms:modified xsi:type="dcterms:W3CDTF">2013-09-10T11:05:21Z</dcterms:modified>
</cp:coreProperties>
</file>