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97" r:id="rId2"/>
    <p:sldId id="292" r:id="rId3"/>
    <p:sldId id="293" r:id="rId4"/>
    <p:sldId id="294" r:id="rId5"/>
    <p:sldId id="295" r:id="rId6"/>
    <p:sldId id="296" r:id="rId7"/>
    <p:sldId id="298" r:id="rId8"/>
    <p:sldId id="300" r:id="rId9"/>
    <p:sldId id="299" r:id="rId10"/>
    <p:sldId id="301" r:id="rId11"/>
    <p:sldId id="303" r:id="rId12"/>
    <p:sldId id="302" r:id="rId13"/>
    <p:sldId id="304" r:id="rId14"/>
    <p:sldId id="305" r:id="rId15"/>
    <p:sldId id="30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94687" autoAdjust="0"/>
  </p:normalViewPr>
  <p:slideViewPr>
    <p:cSldViewPr>
      <p:cViewPr varScale="1">
        <p:scale>
          <a:sx n="66" d="100"/>
          <a:sy n="66" d="100"/>
        </p:scale>
        <p:origin x="-1282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72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94710-9D57-4002-A931-1A8E9DDFC7DB}" type="datetimeFigureOut">
              <a:rPr lang="en-IN" smtClean="0"/>
              <a:t>30-10-2013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CE07E1-B151-4D02-8312-AD357B0FBF45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07E1-B151-4D02-8312-AD357B0FBF45}" type="slidenum">
              <a:rPr lang="en-IN" smtClean="0"/>
              <a:t>1</a:t>
            </a:fld>
            <a:endParaRPr lang="en-I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07E1-B151-4D02-8312-AD357B0FBF45}" type="slidenum">
              <a:rPr lang="en-IN" smtClean="0"/>
              <a:t>10</a:t>
            </a:fld>
            <a:endParaRPr lang="en-I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07E1-B151-4D02-8312-AD357B0FBF45}" type="slidenum">
              <a:rPr lang="en-IN" smtClean="0"/>
              <a:t>11</a:t>
            </a:fld>
            <a:endParaRPr lang="en-I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07E1-B151-4D02-8312-AD357B0FBF45}" type="slidenum">
              <a:rPr lang="en-IN" smtClean="0"/>
              <a:t>12</a:t>
            </a:fld>
            <a:endParaRPr lang="en-I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07E1-B151-4D02-8312-AD357B0FBF45}" type="slidenum">
              <a:rPr lang="en-IN" smtClean="0"/>
              <a:t>13</a:t>
            </a:fld>
            <a:endParaRPr lang="en-I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07E1-B151-4D02-8312-AD357B0FBF45}" type="slidenum">
              <a:rPr lang="en-IN" smtClean="0"/>
              <a:t>14</a:t>
            </a:fld>
            <a:endParaRPr lang="en-I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07E1-B151-4D02-8312-AD357B0FBF45}" type="slidenum">
              <a:rPr lang="en-IN" smtClean="0"/>
              <a:t>15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07E1-B151-4D02-8312-AD357B0FBF45}" type="slidenum">
              <a:rPr lang="en-IN" smtClean="0"/>
              <a:t>2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07E1-B151-4D02-8312-AD357B0FBF45}" type="slidenum">
              <a:rPr lang="en-IN" smtClean="0"/>
              <a:t>3</a:t>
            </a:fld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07E1-B151-4D02-8312-AD357B0FBF45}" type="slidenum">
              <a:rPr lang="en-IN" smtClean="0"/>
              <a:t>4</a:t>
            </a:fld>
            <a:endParaRPr lang="en-I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07E1-B151-4D02-8312-AD357B0FBF45}" type="slidenum">
              <a:rPr lang="en-IN" smtClean="0"/>
              <a:t>5</a:t>
            </a:fld>
            <a:endParaRPr lang="en-I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07E1-B151-4D02-8312-AD357B0FBF45}" type="slidenum">
              <a:rPr lang="en-IN" smtClean="0"/>
              <a:t>6</a:t>
            </a:fld>
            <a:endParaRPr lang="en-I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07E1-B151-4D02-8312-AD357B0FBF45}" type="slidenum">
              <a:rPr lang="en-IN" smtClean="0"/>
              <a:t>7</a:t>
            </a:fld>
            <a:endParaRPr lang="en-I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07E1-B151-4D02-8312-AD357B0FBF45}" type="slidenum">
              <a:rPr lang="en-IN" smtClean="0"/>
              <a:t>8</a:t>
            </a:fld>
            <a:endParaRPr lang="en-I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07E1-B151-4D02-8312-AD357B0FBF45}" type="slidenum">
              <a:rPr lang="en-IN" smtClean="0"/>
              <a:t>9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C:\Users\Prabhat Shukla\Desktop\sis\sis1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202613" y="0"/>
            <a:ext cx="9413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sisoft.in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pcoda.com/ios-avfoundation-framework-tutorial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pple.com/documentation/Cocoa/Reference/Foundation/Classes/NSArray_Class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eveloper.apple.com/documentation/Cocoa/Reference/Foundation/Classes/NSString_Class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pcoda.com/video-recording-playback-ios-programming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iOS-Log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76200"/>
            <a:ext cx="137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2"/>
          <p:cNvSpPr txBox="1">
            <a:spLocks noChangeAspect="1" noChangeArrowheads="1"/>
          </p:cNvSpPr>
          <p:nvPr/>
        </p:nvSpPr>
        <p:spPr bwMode="auto">
          <a:xfrm>
            <a:off x="609600" y="1524000"/>
            <a:ext cx="8001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sz="49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+mj-ea"/>
                <a:cs typeface="+mj-cs"/>
              </a:rPr>
              <a:t>Media Library</a:t>
            </a:r>
            <a:endParaRPr lang="en-US" sz="480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AutoShape 2"/>
          <p:cNvSpPr txBox="1">
            <a:spLocks noChangeAspect="1" noChangeArrowheads="1"/>
          </p:cNvSpPr>
          <p:nvPr/>
        </p:nvSpPr>
        <p:spPr bwMode="auto">
          <a:xfrm>
            <a:off x="457200" y="53340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/>
            </a:r>
            <a:b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</a:b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Sisoft Technologies Pvt Ltd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SRC E7, Shipra Riviera Bazar, Gyan Khand-3, Indirapuram, Ghaziabad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Website: </a:t>
            </a: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  <a:hlinkClick r:id="rId4"/>
              </a:rPr>
              <a:t>www.sisoft.in</a:t>
            </a: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Email:info@sisoft.in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Phone: +91-9999-283-283</a:t>
            </a:r>
          </a:p>
          <a:p>
            <a:pPr algn="ctr">
              <a:lnSpc>
                <a:spcPct val="80000"/>
              </a:lnSpc>
              <a:defRPr/>
            </a:pPr>
            <a:endParaRPr lang="en-US" sz="220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pitchFamily="-8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Audio Session</a:t>
            </a:r>
            <a:br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</a:t>
            </a:r>
            <a:r>
              <a:rPr lang="en-US"/>
              <a:t> audio session</a:t>
            </a:r>
            <a:r>
              <a:t> is the intermediary between your application and iOS for configuring audio behavior</a:t>
            </a:r>
            <a:endParaRPr lang="en-US"/>
          </a:p>
          <a:p>
            <a:r>
              <a:t>Initializing </a:t>
            </a:r>
            <a:r>
              <a:rPr lang="en-US"/>
              <a:t>y</a:t>
            </a:r>
            <a:r>
              <a:t>our </a:t>
            </a:r>
            <a:r>
              <a:rPr lang="en-US"/>
              <a:t>a</a:t>
            </a:r>
            <a:r>
              <a:t>udio </a:t>
            </a:r>
            <a:r>
              <a:rPr lang="en-US"/>
              <a:t>s</a:t>
            </a:r>
            <a:r>
              <a:t>ession</a:t>
            </a:r>
            <a:endParaRPr lang="en-US"/>
          </a:p>
          <a:p>
            <a:pPr lvl="1"/>
            <a:r>
              <a:t>AVAudioSession *session = [AVAudioSession sharedInstance];</a:t>
            </a:r>
            <a:endParaRPr lang="en-US"/>
          </a:p>
          <a:p>
            <a:r>
              <a:t>Activating and Deactivating </a:t>
            </a:r>
            <a:r>
              <a:rPr lang="en-US"/>
              <a:t>y</a:t>
            </a:r>
            <a:r>
              <a:t>our </a:t>
            </a:r>
            <a:r>
              <a:rPr lang="en-US"/>
              <a:t>a</a:t>
            </a:r>
            <a:r>
              <a:t>udio </a:t>
            </a:r>
            <a:r>
              <a:rPr lang="en-US"/>
              <a:t>s</a:t>
            </a:r>
            <a:r>
              <a:t>ession</a:t>
            </a:r>
            <a:endParaRPr lang="en-US"/>
          </a:p>
          <a:p>
            <a:pPr lvl="1"/>
            <a:r>
              <a:t>[session setActive:YES error:nil];</a:t>
            </a:r>
            <a:endParaRPr lang="en-US"/>
          </a:p>
          <a:p>
            <a:pPr lvl="1"/>
            <a:r>
              <a:t>[session setActive:</a:t>
            </a:r>
            <a:r>
              <a:rPr lang="en-US"/>
              <a:t>NO</a:t>
            </a:r>
            <a:r>
              <a:t> error:nil];</a:t>
            </a:r>
          </a:p>
          <a:p>
            <a:endParaRPr/>
          </a:p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Audio Session Category</a:t>
            </a:r>
            <a:br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 audio session category is a key that identifies a set of audio behaviors for your application</a:t>
            </a:r>
            <a:endParaRPr lang="en-US"/>
          </a:p>
          <a:p>
            <a:r>
              <a:t>By setting a category, you indicate your audio intentions to the system</a:t>
            </a:r>
            <a:endParaRPr lang="en-US"/>
          </a:p>
          <a:p>
            <a:r>
              <a:rPr lang="en-US"/>
              <a:t>For	example</a:t>
            </a:r>
          </a:p>
          <a:p>
            <a:pPr lvl="1"/>
            <a:r>
              <a:t>[session setCategory:</a:t>
            </a:r>
            <a:endParaRPr lang="en-US"/>
          </a:p>
          <a:p>
            <a:pPr lvl="1"/>
            <a:r>
              <a:t>AVAudioSessionCategory</a:t>
            </a:r>
            <a:r>
              <a:rPr>
                <a:solidFill>
                  <a:srgbClr val="008000"/>
                </a:solidFill>
              </a:rPr>
              <a:t>PlayAndRecord</a:t>
            </a:r>
            <a:r>
              <a:t> error:nil];</a:t>
            </a:r>
            <a:endParaRPr lang="en-US"/>
          </a:p>
          <a:p>
            <a:pPr lvl="1"/>
            <a:r>
              <a:rPr lang="en-US"/>
              <a:t>It may be only play or record etc..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Delegate </a:t>
            </a:r>
            <a:r>
              <a:rPr lang="en-US" dirty="0"/>
              <a:t>Methods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dirty="0" err="1"/>
              <a:t>AVAudioRecorderDelegate</a:t>
            </a:r>
            <a:r>
              <a:rPr lang="en-US" dirty="0"/>
              <a:t> Methods</a:t>
            </a:r>
          </a:p>
          <a:p>
            <a:pPr lvl="1"/>
            <a:r>
              <a:rPr lang="en-US" dirty="0"/>
              <a:t> </a:t>
            </a:r>
            <a:r>
              <a:rPr dirty="0" err="1"/>
              <a:t>audioRecorderDidFinishRecording</a:t>
            </a:r>
            <a:endParaRPr lang="en-US" dirty="0"/>
          </a:p>
          <a:p>
            <a:pPr lvl="1"/>
            <a:r>
              <a:rPr lang="en-US" dirty="0"/>
              <a:t>  </a:t>
            </a:r>
            <a:r>
              <a:rPr lang="en-US" dirty="0" err="1"/>
              <a:t>audioRecorderEncodeErrorDidOccur</a:t>
            </a:r>
            <a:endParaRPr lang="en-US" dirty="0"/>
          </a:p>
          <a:p>
            <a:r>
              <a:rPr dirty="0" err="1"/>
              <a:t>AVAudioPlayerDelegate</a:t>
            </a:r>
            <a:endParaRPr lang="en-US" dirty="0"/>
          </a:p>
          <a:p>
            <a:pPr lvl="1"/>
            <a:r>
              <a:rPr lang="en-US" dirty="0"/>
              <a:t> </a:t>
            </a:r>
            <a:r>
              <a:rPr dirty="0" err="1"/>
              <a:t>audioPlayerDidFinishPlaying</a:t>
            </a:r>
            <a:endParaRPr lang="en-US" dirty="0"/>
          </a:p>
          <a:p>
            <a:pPr lvl="1"/>
            <a:r>
              <a:rPr lang="en-US" dirty="0" err="1"/>
              <a:t>audioPlayerEncodeErrorDidOccur</a:t>
            </a:r>
            <a:endParaRPr lang="en-US" dirty="0"/>
          </a:p>
          <a:p>
            <a:r>
              <a:rPr lang="en-US" dirty="0"/>
              <a:t>For example on Recording and Playing audio</a:t>
            </a:r>
          </a:p>
          <a:p>
            <a:pPr>
              <a:buNone/>
            </a:pPr>
            <a:r>
              <a:rPr lang="en-US" dirty="0"/>
              <a:t>   Visit link:</a:t>
            </a:r>
          </a:p>
          <a:p>
            <a:r>
              <a:rPr lang="en-US" dirty="0">
                <a:hlinkClick r:id="rId3"/>
              </a:rPr>
              <a:t>http://www.appcoda.com/ios-avfoundation-framework-tutorial/</a:t>
            </a:r>
            <a:endParaRPr lang="en-US" dirty="0"/>
          </a:p>
          <a:p>
            <a:endParaRPr dirty="0"/>
          </a:p>
          <a:p>
            <a:endParaRPr lang="en-US" dirty="0"/>
          </a:p>
          <a:p>
            <a:pPr lvl="1">
              <a:buNone/>
            </a:pPr>
            <a:endParaRPr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Recording And Playing Video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/>
              <a:t>For recording video we will use UIImagePicker controller to which we have used in caputering photo/choosing photo</a:t>
            </a:r>
          </a:p>
          <a:p>
            <a:r>
              <a:rPr lang="en-US"/>
              <a:t>Defining source typeCamer,which open camera by default</a:t>
            </a:r>
          </a:p>
          <a:p>
            <a:r>
              <a:rPr lang="en-US"/>
              <a:t>To capture video we define media type to</a:t>
            </a:r>
          </a:p>
          <a:p>
            <a:pPr lvl="1"/>
            <a:r>
              <a:rPr i="1"/>
              <a:t>kUTTypeMovie</a:t>
            </a:r>
            <a:endParaRPr lang="en-US" i="1"/>
          </a:p>
          <a:p>
            <a:pPr lvl="1"/>
            <a:r>
              <a:t>picker.mediaTypes = [[</a:t>
            </a:r>
            <a:r>
              <a:rPr>
                <a:hlinkClick r:id="rId3"/>
              </a:rPr>
              <a:t>NSArray</a:t>
            </a:r>
            <a:r>
              <a:t> alloc] initWithObjects: (</a:t>
            </a:r>
            <a:r>
              <a:rPr>
                <a:hlinkClick r:id="rId4"/>
              </a:rPr>
              <a:t>NSString</a:t>
            </a:r>
            <a:r>
              <a:t> *) kUTTypeMovie, nil];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Adding Media Frameworks</a:t>
            </a:r>
            <a:br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MediaPlayer framework brings us two main classes to display videos or movies</a:t>
            </a:r>
            <a:endParaRPr lang="en-US"/>
          </a:p>
          <a:p>
            <a:r>
              <a:rPr lang="en-US"/>
              <a:t> MPMoviePlayerController</a:t>
            </a:r>
          </a:p>
          <a:p>
            <a:pPr lvl="1"/>
            <a:r>
              <a:t>playback occurs in a view owned by the movie player</a:t>
            </a:r>
            <a:endParaRPr lang="en-US"/>
          </a:p>
          <a:p>
            <a:r>
              <a:rPr lang="en-US"/>
              <a:t>MPMoviePlayerViewController</a:t>
            </a:r>
            <a:r>
              <a:t>class</a:t>
            </a:r>
            <a:endParaRPr lang="en-US"/>
          </a:p>
          <a:p>
            <a:pPr lvl="1"/>
            <a:r>
              <a:t> is designed to present a simple view controller for displaying full-screen movies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MPMoviePlayerController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r>
              <a:rPr lang="en-US"/>
              <a:t>Configure v</a:t>
            </a:r>
            <a:r>
              <a:t>ideo</a:t>
            </a:r>
            <a:r>
              <a:rPr lang="en-US"/>
              <a:t> v</a:t>
            </a:r>
            <a:r>
              <a:t>iew for </a:t>
            </a:r>
            <a:r>
              <a:rPr lang="en-US"/>
              <a:t>v</a:t>
            </a:r>
            <a:r>
              <a:t>ideo </a:t>
            </a:r>
            <a:r>
              <a:rPr lang="en-US"/>
              <a:t>p</a:t>
            </a:r>
            <a:r>
              <a:t>layback</a:t>
            </a:r>
            <a:r>
              <a:rPr lang="en-US"/>
              <a:t> is simply allocating MPMPC and defining its size</a:t>
            </a:r>
            <a:endParaRPr/>
          </a:p>
          <a:p>
            <a:r>
              <a:rPr lang="en-US"/>
              <a:t> Sending play message to Play</a:t>
            </a:r>
          </a:p>
          <a:p>
            <a:r>
              <a:rPr lang="en-US"/>
              <a:t>Using MPMoviePlayerController notification   i.e </a:t>
            </a:r>
            <a:r>
              <a:t>MPMPPlaybackDidFinishNotification</a:t>
            </a:r>
            <a:r>
              <a:rPr lang="en-US"/>
              <a:t> to close media player view when playback finished</a:t>
            </a:r>
          </a:p>
          <a:p>
            <a:r>
              <a:rPr lang="en-US"/>
              <a:t>For example on video recording and plying visit link:</a:t>
            </a:r>
            <a:r>
              <a:rPr lang="en-US">
                <a:hlinkClick r:id="rId3"/>
              </a:rPr>
              <a:t>http://www.appcoda.com/video-recording-playback-ios-programming/ 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GAURAV\Desktop\Captur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838200"/>
            <a:ext cx="8001000" cy="5907360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778127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1018457"/>
            <a:ext cx="8278688" cy="5687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848018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Some </a:t>
            </a:r>
            <a:r>
              <a:rPr lang="en-US" dirty="0" smtClean="0">
                <a:solidFill>
                  <a:srgbClr val="FF0000"/>
                </a:solidFill>
              </a:rPr>
              <a:t>Implementation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00808"/>
            <a:ext cx="8064896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 descr="C:\Users\GAURAV\Desktop\Captur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4437112"/>
            <a:ext cx="8424936" cy="1666875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72517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Methods Of </a:t>
            </a:r>
            <a:r>
              <a:rPr lang="en-US" u="sng" dirty="0" err="1" smtClean="0">
                <a:solidFill>
                  <a:srgbClr val="FF0000"/>
                </a:solidFill>
              </a:rPr>
              <a:t>UIImagePickerDelegate</a:t>
            </a:r>
            <a:endParaRPr lang="en-US" u="sng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GAURAV\Desktop\Capture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899347" y="2300756"/>
            <a:ext cx="7345305" cy="3124851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977600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Checking For Source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123" name="Picture 3" descr="C:\Users\GAURAV\Desktop\Capture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00808"/>
            <a:ext cx="8856984" cy="4608512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943727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Recording And Playing Audio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iOS provides various framework to let you work with sound in your app</a:t>
            </a:r>
            <a:r>
              <a:rPr lang="en-US"/>
              <a:t> such as System Sound Services,AVFoundation Framework, Media Player Framework,OpenAL etc..</a:t>
            </a:r>
          </a:p>
          <a:p>
            <a:r>
              <a:t>One of the frameworks that you can use to play and record audio file is the AV Foundation Framework</a:t>
            </a:r>
            <a:endParaRPr lang="en-US"/>
          </a:p>
          <a:p>
            <a:r>
              <a:t>The AVFoundation provides easy ways to deal with audio</a:t>
            </a:r>
            <a:endParaRPr lang="en-US"/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Adding Framework</a:t>
            </a:r>
          </a:p>
        </p:txBody>
      </p:sp>
      <p:pic>
        <p:nvPicPr>
          <p:cNvPr id="4" name="Content Placeholder 3" descr="Adding-AVFoundation-Framework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04800" y="1219200"/>
            <a:ext cx="8382000" cy="52578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Used classes of AVFoundation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AVAudioPlayer </a:t>
            </a:r>
            <a:endParaRPr lang="en-US"/>
          </a:p>
          <a:p>
            <a:pPr lvl="1"/>
            <a:r>
              <a:t>think of it as an audio player for playing sound files</a:t>
            </a:r>
            <a:endParaRPr lang="en-US"/>
          </a:p>
          <a:p>
            <a:pPr lvl="1"/>
            <a:r>
              <a:rPr lang="en-US"/>
              <a:t> </a:t>
            </a:r>
            <a:r>
              <a:t> By using the player, you can play sounds of any </a:t>
            </a:r>
            <a:r>
              <a:rPr lang="en-US"/>
              <a:t>  </a:t>
            </a:r>
            <a:r>
              <a:t>duration and in any audio format available in iOS</a:t>
            </a:r>
            <a:endParaRPr lang="en-US"/>
          </a:p>
          <a:p>
            <a:r>
              <a:t>AVAudioRecorder </a:t>
            </a:r>
            <a:endParaRPr lang="en-US"/>
          </a:p>
          <a:p>
            <a:pPr lvl="1"/>
            <a:r>
              <a:t>an audio recorder for recording audio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</TotalTime>
  <Words>374</Words>
  <Application>Microsoft Office PowerPoint</Application>
  <PresentationFormat>On-screen Show (4:3)</PresentationFormat>
  <Paragraphs>77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Some Implementation</vt:lpstr>
      <vt:lpstr> Methods Of UIImagePickerDelegate</vt:lpstr>
      <vt:lpstr>Checking For Source</vt:lpstr>
      <vt:lpstr>Recording And Playing Audio</vt:lpstr>
      <vt:lpstr>Adding Framework</vt:lpstr>
      <vt:lpstr>Used classes of AVFoundation</vt:lpstr>
      <vt:lpstr>Audio Session </vt:lpstr>
      <vt:lpstr>Audio Session Category </vt:lpstr>
      <vt:lpstr>Delegate Methods </vt:lpstr>
      <vt:lpstr>Recording And Playing Video</vt:lpstr>
      <vt:lpstr>Adding Media Frameworks </vt:lpstr>
      <vt:lpstr>MPMoviePlayerController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Sisoft Technologies</dc:creator>
  <cp:lastModifiedBy>VR.SISOFT</cp:lastModifiedBy>
  <cp:revision>54</cp:revision>
  <dcterms:created xsi:type="dcterms:W3CDTF">2013-10-17T11:22:54Z</dcterms:created>
  <dcterms:modified xsi:type="dcterms:W3CDTF">2013-10-30T12:09:45Z</dcterms:modified>
</cp:coreProperties>
</file>