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2" r:id="rId4"/>
    <p:sldId id="258" r:id="rId5"/>
    <p:sldId id="260" r:id="rId6"/>
    <p:sldId id="261" r:id="rId7"/>
    <p:sldId id="259" r:id="rId8"/>
    <p:sldId id="262" r:id="rId9"/>
    <p:sldId id="263" r:id="rId10"/>
    <p:sldId id="265" r:id="rId11"/>
    <p:sldId id="264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5" d="100"/>
          <a:sy n="105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2D1F82-4CDF-5342-96AE-4C28DB4B2DA8}" type="datetimeFigureOut">
              <a:rPr lang="en-US"/>
              <a:pPr/>
              <a:t>18/02/17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201A-3FE0-8E49-8EA5-8DAFF26DD93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C:\Users\Prabhat Shukla\Desktop\sis\sis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02613" y="0"/>
            <a:ext cx="94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sisoft.in/" TargetMode="Externa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Location 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And Maps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</a:br>
            <a:endParaRPr lang="en-US"/>
          </a:p>
        </p:txBody>
      </p:sp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457200" y="5334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/>
            </a:r>
            <a:b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</a:b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Sisoft Technologies Pvt Ltd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SRC E7, Shipra Riviera Bazar, Gyan Khand-3, Indirapuram, Ghaziabad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Website: 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  <a:hlinkClick r:id="rId2"/>
              </a:rPr>
              <a:t>www.sisoft.in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Email:info@sisoft.in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Phone: +91-9999-283-283</a:t>
            </a:r>
          </a:p>
          <a:p>
            <a:pPr algn="ctr">
              <a:lnSpc>
                <a:spcPct val="80000"/>
              </a:lnSpc>
              <a:defRPr/>
            </a:pPr>
            <a:endParaRPr lang="en-US" sz="22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</p:txBody>
      </p:sp>
      <p:pic>
        <p:nvPicPr>
          <p:cNvPr id="5" name="Picture 3" descr="iOS-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762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 </a:t>
            </a:r>
            <a:r>
              <a:rPr lang="en-US" smtClean="0"/>
              <a:t>Maps are provided by the Map Kit framework, which supports both the display and annotation of maps</a:t>
            </a:r>
          </a:p>
          <a:p>
            <a:r>
              <a:rPr lang="en-US" smtClean="0"/>
              <a:t> Plan</a:t>
            </a:r>
            <a:endParaRPr lang="en-US"/>
          </a:p>
          <a:p>
            <a:pPr lvl="1"/>
            <a:r>
              <a:rPr lang="en-US" dirty="0"/>
              <a:t>Adding </a:t>
            </a:r>
            <a:r>
              <a:rPr lang="en-US" dirty="0" err="1"/>
              <a:t>MapKit</a:t>
            </a:r>
            <a:r>
              <a:rPr lang="en-US" dirty="0"/>
              <a:t> to your iPhone Application</a:t>
            </a:r>
          </a:p>
          <a:p>
            <a:pPr lvl="1"/>
            <a:r>
              <a:rPr lang="en-US" dirty="0"/>
              <a:t>Setting and zooming the Position</a:t>
            </a:r>
          </a:p>
          <a:p>
            <a:pPr lvl="1"/>
            <a:r>
              <a:rPr lang="en-US" dirty="0"/>
              <a:t>Annotations</a:t>
            </a:r>
          </a:p>
          <a:p>
            <a:pPr lvl="1"/>
            <a:r>
              <a:rPr lang="en-US" dirty="0"/>
              <a:t>Geocoding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Mapkit</a:t>
            </a:r>
          </a:p>
        </p:txBody>
      </p:sp>
      <p:pic>
        <p:nvPicPr>
          <p:cNvPr id="4" name="Picture 3" descr="MyLocationMap-Add-Map-Vie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8229600" cy="544036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Framework</a:t>
            </a:r>
          </a:p>
        </p:txBody>
      </p:sp>
      <p:pic>
        <p:nvPicPr>
          <p:cNvPr id="3" name="Picture 2" descr="MyLocationMap-Add-Framework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82296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MKMapViewDelegate protocol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smtClean="0"/>
              <a:t>The MKMapViewDelegate protocol defines a set of optional methods that you can use to receive map-related update messages</a:t>
            </a:r>
          </a:p>
          <a:p>
            <a:r>
              <a:rPr lang="en-US" smtClean="0"/>
              <a:t>The MKMapViewDelegate protocol  have methods for: </a:t>
            </a:r>
          </a:p>
          <a:p>
            <a:pPr lvl="1"/>
            <a:r>
              <a:rPr lang="en-US" smtClean="0"/>
              <a:t>Responding to Map Position Changes</a:t>
            </a:r>
          </a:p>
          <a:p>
            <a:pPr lvl="1"/>
            <a:r>
              <a:rPr lang="en-US" smtClean="0"/>
              <a:t>Loading the Map Data</a:t>
            </a:r>
          </a:p>
          <a:p>
            <a:pPr lvl="1"/>
            <a:r>
              <a:rPr lang="en-US" smtClean="0"/>
              <a:t>Tracking the User Location</a:t>
            </a:r>
          </a:p>
          <a:p>
            <a:pPr lvl="1"/>
            <a:r>
              <a:rPr lang="en-US" smtClean="0"/>
              <a:t>Managing Annotation Views</a:t>
            </a:r>
          </a:p>
          <a:p>
            <a:pPr lvl="1"/>
            <a:r>
              <a:rPr lang="en-US" smtClean="0"/>
              <a:t>Managing the Display of Overlays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Map Region to Display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2840" y="1196752"/>
            <a:ext cx="8229600" cy="5384249"/>
          </a:xfrm>
          <a:prstGeom prst="rect">
            <a:avLst/>
          </a:prstGeom>
        </p:spPr>
        <p:txBody>
          <a:bodyPr/>
          <a:lstStyle/>
          <a:p>
            <a:r>
              <a:rPr lang="en-US" sz="2800" dirty="0"/>
              <a:t>A structure that defines which portion of the map to display.</a:t>
            </a:r>
            <a:endParaRPr lang="en-US" sz="2800" dirty="0" smtClean="0"/>
          </a:p>
          <a:p>
            <a:r>
              <a:rPr lang="en-US" sz="2800" dirty="0" smtClean="0"/>
              <a:t>Set </a:t>
            </a:r>
            <a:r>
              <a:rPr lang="en-US" sz="2800" dirty="0"/>
              <a:t>the </a:t>
            </a:r>
            <a:r>
              <a:rPr lang="en-US" sz="2800" b="1" dirty="0"/>
              <a:t>region</a:t>
            </a:r>
            <a:r>
              <a:rPr lang="en-US" sz="2800" dirty="0"/>
              <a:t> </a:t>
            </a:r>
            <a:r>
              <a:rPr lang="en-US" sz="2800" dirty="0" smtClean="0"/>
              <a:t>property (</a:t>
            </a:r>
            <a:r>
              <a:rPr lang="en-US" sz="2800" dirty="0" err="1" smtClean="0"/>
              <a:t>MKCoordinateRegion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2800" dirty="0" smtClean="0"/>
              <a:t>Define </a:t>
            </a:r>
            <a:r>
              <a:rPr lang="en-US" sz="2800" dirty="0"/>
              <a:t>the </a:t>
            </a:r>
            <a:r>
              <a:rPr lang="en-US" sz="2800" b="1" dirty="0"/>
              <a:t>center</a:t>
            </a:r>
            <a:r>
              <a:rPr lang="en-US" sz="2800" dirty="0"/>
              <a:t> point and a </a:t>
            </a:r>
            <a:r>
              <a:rPr lang="en-US" sz="2800" b="1" dirty="0"/>
              <a:t>span</a:t>
            </a:r>
            <a:endParaRPr lang="en-US" sz="2800" dirty="0"/>
          </a:p>
          <a:p>
            <a:r>
              <a:rPr lang="en-US" sz="2800" b="1" dirty="0"/>
              <a:t>Span</a:t>
            </a:r>
            <a:r>
              <a:rPr lang="en-US" sz="2800" dirty="0"/>
              <a:t> defines the vertical &amp; horizontal distance to </a:t>
            </a:r>
            <a:r>
              <a:rPr lang="en-US" sz="2800" dirty="0" smtClean="0"/>
              <a:t>display (zoom)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0" y="4272677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{   </a:t>
            </a:r>
            <a:r>
              <a:rPr lang="en-US" dirty="0" err="1"/>
              <a:t>MKCoordinateRegion</a:t>
            </a:r>
            <a:r>
              <a:rPr lang="en-US" dirty="0"/>
              <a:t> region;   </a:t>
            </a:r>
            <a:r>
              <a:rPr lang="en-US" dirty="0" err="1"/>
              <a:t>region.center.latitude</a:t>
            </a:r>
            <a:r>
              <a:rPr lang="en-US" dirty="0"/>
              <a:t> = [</a:t>
            </a:r>
            <a:r>
              <a:rPr lang="en-US" dirty="0" err="1"/>
              <a:t>eventVenue.latitude</a:t>
            </a:r>
            <a:r>
              <a:rPr lang="en-US" dirty="0"/>
              <a:t> </a:t>
            </a:r>
            <a:r>
              <a:rPr lang="en-US" dirty="0" err="1"/>
              <a:t>doubleValue</a:t>
            </a:r>
            <a:r>
              <a:rPr lang="en-US" dirty="0"/>
              <a:t>];   </a:t>
            </a:r>
            <a:r>
              <a:rPr lang="en-US" dirty="0" err="1"/>
              <a:t>region.center.longitude</a:t>
            </a:r>
            <a:r>
              <a:rPr lang="en-US" dirty="0"/>
              <a:t> = [</a:t>
            </a:r>
            <a:r>
              <a:rPr lang="en-US" dirty="0" err="1"/>
              <a:t>eventVenue.longitude</a:t>
            </a:r>
            <a:r>
              <a:rPr lang="en-US" dirty="0"/>
              <a:t> </a:t>
            </a:r>
            <a:r>
              <a:rPr lang="en-US" dirty="0" err="1"/>
              <a:t>doubleValue</a:t>
            </a:r>
            <a:r>
              <a:rPr lang="en-US" dirty="0"/>
              <a:t>];   </a:t>
            </a:r>
            <a:r>
              <a:rPr lang="en-US" dirty="0" err="1"/>
              <a:t>region.span.latitudeDelta</a:t>
            </a:r>
            <a:r>
              <a:rPr lang="en-US" dirty="0"/>
              <a:t> = 0.0039;   </a:t>
            </a:r>
            <a:r>
              <a:rPr lang="en-US" dirty="0" err="1"/>
              <a:t>region.span.longitudeDelta</a:t>
            </a:r>
            <a:r>
              <a:rPr lang="en-US" dirty="0"/>
              <a:t> = 0.0034</a:t>
            </a:r>
            <a:r>
              <a:rPr lang="en-US" dirty="0" smtClean="0"/>
              <a:t>;</a:t>
            </a:r>
            <a:r>
              <a:rPr lang="en-US" dirty="0"/>
              <a:t> </a:t>
            </a:r>
            <a:r>
              <a:rPr lang="en-US" dirty="0" smtClean="0"/>
              <a:t>//zoom ~.3 miles  </a:t>
            </a:r>
            <a:r>
              <a:rPr lang="en-US" dirty="0"/>
              <a:t>   </a:t>
            </a:r>
            <a:r>
              <a:rPr lang="en-US" dirty="0" err="1"/>
              <a:t>mapView.region</a:t>
            </a:r>
            <a:r>
              <a:rPr lang="en-US" dirty="0"/>
              <a:t> = region</a:t>
            </a:r>
            <a:r>
              <a:rPr lang="en-US" dirty="0" smtClean="0"/>
              <a:t>; </a:t>
            </a:r>
            <a:endParaRPr lang="en-US" dirty="0"/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Annotations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60640"/>
          </a:xfrm>
        </p:spPr>
        <p:txBody>
          <a:bodyPr/>
          <a:lstStyle/>
          <a:p>
            <a:r>
              <a:rPr lang="en-US" dirty="0" smtClean="0"/>
              <a:t>Annotations offer a way to highlight specific coordinates on the map and provide additional information about them</a:t>
            </a:r>
          </a:p>
          <a:p>
            <a:r>
              <a:rPr lang="en-US" dirty="0" smtClean="0"/>
              <a:t>In order to display an annotation on a map, your app must provide two distinct objects:</a:t>
            </a:r>
          </a:p>
          <a:p>
            <a:pPr lvl="1"/>
            <a:r>
              <a:rPr lang="en-US" dirty="0" smtClean="0"/>
              <a:t>An object that conforms to the </a:t>
            </a:r>
            <a:r>
              <a:rPr lang="en-US" dirty="0" err="1" smtClean="0"/>
              <a:t>MKAnnotation</a:t>
            </a:r>
            <a:r>
              <a:rPr lang="en-US" dirty="0" smtClean="0"/>
              <a:t> protocol and manages the data for the annotation(annotation object)</a:t>
            </a:r>
          </a:p>
          <a:p>
            <a:pPr lvl="1"/>
            <a:r>
              <a:rPr lang="en-US" dirty="0" smtClean="0"/>
              <a:t>A view used to draw the visual representation of the annotation(annotation view)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MKPointAnnotation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525963"/>
          </a:xfrm>
        </p:spPr>
        <p:txBody>
          <a:bodyPr/>
          <a:lstStyle/>
          <a:p>
            <a:r>
              <a:rPr lang="en-US" dirty="0" smtClean="0"/>
              <a:t>// Add an annotation   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MKPointAnnotation</a:t>
            </a:r>
            <a:r>
              <a:rPr lang="en-US" dirty="0" smtClean="0"/>
              <a:t> *point =[[</a:t>
            </a:r>
            <a:r>
              <a:rPr lang="en-US" dirty="0" err="1" smtClean="0"/>
              <a:t>MKPointAnnotation</a:t>
            </a:r>
            <a:r>
              <a:rPr lang="en-US" dirty="0" smtClean="0"/>
              <a:t>    </a:t>
            </a:r>
            <a:r>
              <a:rPr lang="en-US" dirty="0" err="1" smtClean="0"/>
              <a:t>alloc</a:t>
            </a:r>
            <a:r>
              <a:rPr lang="en-US" dirty="0" smtClean="0"/>
              <a:t>] </a:t>
            </a:r>
            <a:r>
              <a:rPr lang="en-US" dirty="0" err="1" smtClean="0"/>
              <a:t>init</a:t>
            </a:r>
            <a:r>
              <a:rPr lang="en-US" dirty="0" smtClean="0"/>
              <a:t>];   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point.coordinate</a:t>
            </a:r>
            <a:r>
              <a:rPr lang="en-US" dirty="0" smtClean="0"/>
              <a:t> = </a:t>
            </a:r>
            <a:r>
              <a:rPr lang="en-US" dirty="0" err="1" smtClean="0"/>
              <a:t>userLocation.coordinate</a:t>
            </a:r>
            <a:r>
              <a:rPr lang="en-US" dirty="0" smtClean="0"/>
              <a:t>;    </a:t>
            </a:r>
            <a:r>
              <a:rPr lang="en-US" dirty="0" err="1" smtClean="0"/>
              <a:t>point.title</a:t>
            </a:r>
            <a:r>
              <a:rPr lang="en-US" dirty="0" smtClean="0"/>
              <a:t> = @"Where am I?";   </a:t>
            </a:r>
          </a:p>
          <a:p>
            <a:pPr lvl="1"/>
            <a:r>
              <a:rPr lang="en-US" dirty="0" smtClean="0"/>
              <a:t>  </a:t>
            </a:r>
            <a:r>
              <a:rPr lang="en-US" dirty="0" err="1" smtClean="0"/>
              <a:t>point.subtitle</a:t>
            </a:r>
            <a:r>
              <a:rPr lang="en-US" dirty="0" smtClean="0"/>
              <a:t> = @"I'm here!!!";        [</a:t>
            </a:r>
            <a:r>
              <a:rPr lang="en-US" dirty="0" err="1" smtClean="0"/>
              <a:t>self.mapView</a:t>
            </a:r>
            <a:r>
              <a:rPr lang="en-US" dirty="0" smtClean="0"/>
              <a:t> </a:t>
            </a:r>
            <a:r>
              <a:rPr lang="en-US" dirty="0" err="1" smtClean="0"/>
              <a:t>addAnnotation:point</a:t>
            </a:r>
            <a:r>
              <a:rPr lang="en-US" dirty="0" smtClean="0"/>
              <a:t>];</a:t>
            </a:r>
            <a:endParaRPr lang="en-US" dirty="0"/>
          </a:p>
        </p:txBody>
      </p:sp>
      <p:pic>
        <p:nvPicPr>
          <p:cNvPr id="4" name="Picture 3" descr="MyLocationMap-Final-Deliverab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524000"/>
            <a:ext cx="28956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CLGeocoder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CLGeocoder class provides services for converting between a GPS coordinate and the user-readable address of that coordinate</a:t>
            </a:r>
          </a:p>
          <a:p>
            <a:r>
              <a:rPr lang="en-US" smtClean="0"/>
              <a:t>By specify the latitude and longitude of a given location, you can use CLGeocoder to find a user-readable address</a:t>
            </a:r>
          </a:p>
          <a:p>
            <a:r>
              <a:rPr lang="en-US" smtClean="0"/>
              <a:t>The result (i.e. the address) returned by CLGeocoder is saved in a CLPlacemark object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r>
              <a:rPr lang="en-US"/>
              <a:t>Core 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839200" cy="5486400"/>
          </a:xfrm>
        </p:spPr>
        <p:txBody>
          <a:bodyPr/>
          <a:lstStyle/>
          <a:p>
            <a:r>
              <a:rPr lang="en-US" dirty="0" smtClean="0"/>
              <a:t>Core Location framework is used to determine the current latitude and longitude of a device </a:t>
            </a:r>
          </a:p>
          <a:p>
            <a:r>
              <a:rPr lang="en-IN" dirty="0" smtClean="0"/>
              <a:t>To use the features of the Core Location framework, you must link your app to </a:t>
            </a:r>
            <a:r>
              <a:rPr lang="en-IN" dirty="0" err="1" smtClean="0"/>
              <a:t>CoreLocation.framework</a:t>
            </a:r>
            <a:r>
              <a:rPr lang="en-IN" dirty="0" smtClean="0"/>
              <a:t> in your </a:t>
            </a:r>
            <a:r>
              <a:rPr lang="en-IN" dirty="0" err="1" smtClean="0"/>
              <a:t>Xcode</a:t>
            </a:r>
            <a:r>
              <a:rPr lang="en-IN" dirty="0" smtClean="0"/>
              <a:t> project </a:t>
            </a:r>
          </a:p>
          <a:p>
            <a:r>
              <a:rPr lang="en-IN" dirty="0" smtClean="0"/>
              <a:t>To access the classes and headers of the framework, include an #import &lt;</a:t>
            </a:r>
            <a:r>
              <a:rPr lang="en-IN" dirty="0" err="1" smtClean="0"/>
              <a:t>CoreLocation</a:t>
            </a:r>
            <a:r>
              <a:rPr lang="en-IN" dirty="0" smtClean="0"/>
              <a:t>/</a:t>
            </a:r>
            <a:r>
              <a:rPr lang="en-IN" dirty="0" err="1" smtClean="0"/>
              <a:t>CoreLocation.h</a:t>
            </a:r>
            <a:r>
              <a:rPr lang="en-IN" dirty="0" smtClean="0"/>
              <a:t>&gt; statement at the top of any relevant source files.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r>
              <a:rPr lang="en-US"/>
              <a:t>Core 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839200" cy="4721696"/>
          </a:xfrm>
        </p:spPr>
        <p:txBody>
          <a:bodyPr/>
          <a:lstStyle/>
          <a:p>
            <a:r>
              <a:rPr lang="en-US" sz="2800" dirty="0" smtClean="0"/>
              <a:t> There are three technologies that core location uses :</a:t>
            </a:r>
          </a:p>
          <a:p>
            <a:pPr lvl="1"/>
            <a:r>
              <a:rPr lang="en-US" sz="2400" b="1" dirty="0" smtClean="0"/>
              <a:t>GPS </a:t>
            </a:r>
            <a:r>
              <a:rPr lang="en-US" sz="2400" dirty="0" smtClean="0"/>
              <a:t> </a:t>
            </a:r>
          </a:p>
          <a:p>
            <a:pPr lvl="1">
              <a:buNone/>
            </a:pPr>
            <a:r>
              <a:rPr lang="en-US" sz="2400" dirty="0" smtClean="0"/>
              <a:t>    Reads microwave signals from multiple satellites to determine the current location</a:t>
            </a:r>
          </a:p>
          <a:p>
            <a:pPr lvl="1"/>
            <a:r>
              <a:rPr lang="en-US" sz="2400" b="1" dirty="0" smtClean="0"/>
              <a:t>Cell Tower Triangulation </a:t>
            </a:r>
          </a:p>
          <a:p>
            <a:pPr lvl="1">
              <a:buNone/>
            </a:pPr>
            <a:r>
              <a:rPr lang="en-US" sz="2400" b="1" dirty="0" smtClean="0"/>
              <a:t>    </a:t>
            </a:r>
            <a:r>
              <a:rPr lang="en-US" sz="2400" dirty="0" smtClean="0"/>
              <a:t>Determine the current location by calculation based on location of cell towers in </a:t>
            </a:r>
            <a:r>
              <a:rPr lang="en-US" sz="2400" dirty="0" err="1" smtClean="0"/>
              <a:t>iPhone’s</a:t>
            </a:r>
            <a:r>
              <a:rPr lang="en-US" sz="2400" dirty="0" smtClean="0"/>
              <a:t> range.</a:t>
            </a:r>
          </a:p>
          <a:p>
            <a:pPr lvl="1"/>
            <a:r>
              <a:rPr lang="en-US" sz="2400" b="1" dirty="0" smtClean="0"/>
              <a:t>Wi-Fi positioning Service (WPS)</a:t>
            </a:r>
          </a:p>
          <a:p>
            <a:pPr lvl="1">
              <a:buNone/>
            </a:pPr>
            <a:r>
              <a:rPr lang="en-US" sz="2400" b="1" dirty="0" smtClean="0"/>
              <a:t>   </a:t>
            </a:r>
            <a:r>
              <a:rPr lang="en-US" sz="2400" dirty="0" smtClean="0"/>
              <a:t>Uses IP address from </a:t>
            </a:r>
            <a:r>
              <a:rPr lang="en-US" sz="2400" dirty="0" err="1" smtClean="0"/>
              <a:t>iPhone’s</a:t>
            </a:r>
            <a:r>
              <a:rPr lang="en-US" sz="2400" dirty="0" smtClean="0"/>
              <a:t> Wi-Fi connection by referencing database of service providers and areas they service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CLLocationManager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US" sz="3000" dirty="0" smtClean="0"/>
              <a:t>This class defines the interface for configuring the delivery of location-related events to your application</a:t>
            </a:r>
          </a:p>
          <a:p>
            <a:r>
              <a:rPr lang="en-US" sz="3000" dirty="0" smtClean="0"/>
              <a:t>To interact with core location we need to create an instance of Location Manager</a:t>
            </a:r>
          </a:p>
          <a:p>
            <a:pPr lvl="1"/>
            <a:r>
              <a:rPr lang="en-US" sz="2600" dirty="0" err="1" smtClean="0"/>
              <a:t>CLLocationManager</a:t>
            </a:r>
            <a:r>
              <a:rPr lang="en-US" sz="2600" dirty="0"/>
              <a:t> </a:t>
            </a:r>
            <a:r>
              <a:rPr lang="en-US" sz="2600" dirty="0" smtClean="0"/>
              <a:t>*</a:t>
            </a:r>
            <a:r>
              <a:rPr lang="en-US" sz="2600" dirty="0" err="1" smtClean="0"/>
              <a:t>locationManager   </a:t>
            </a:r>
            <a:r>
              <a:rPr lang="en-US" sz="2600" dirty="0" smtClean="0"/>
              <a:t>=[[</a:t>
            </a:r>
            <a:r>
              <a:rPr lang="en-US" sz="2600" dirty="0" err="1" smtClean="0"/>
              <a:t>CLLocationManager</a:t>
            </a:r>
            <a:r>
              <a:rPr lang="en-US" sz="2600" dirty="0" smtClean="0"/>
              <a:t>  </a:t>
            </a:r>
            <a:r>
              <a:rPr lang="en-US" sz="2600" dirty="0" err="1" smtClean="0"/>
              <a:t>alloc</a:t>
            </a:r>
            <a:r>
              <a:rPr lang="en-US" sz="2600" dirty="0" smtClean="0"/>
              <a:t>]init];</a:t>
            </a:r>
          </a:p>
          <a:p>
            <a:r>
              <a:rPr lang="en-US" sz="3000" dirty="0" smtClean="0"/>
              <a:t>When you are ready to start polling for location, you tell the location manager to start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locationManager</a:t>
            </a:r>
            <a:r>
              <a:rPr lang="en-US" dirty="0" smtClean="0"/>
              <a:t> </a:t>
            </a:r>
            <a:r>
              <a:rPr lang="en-US" dirty="0" err="1" smtClean="0"/>
              <a:t>startUpdatingLocation</a:t>
            </a:r>
            <a:r>
              <a:rPr lang="en-US" dirty="0" smtClean="0"/>
              <a:t>]</a:t>
            </a:r>
            <a:r>
              <a:rPr lang="en-US" b="1" dirty="0" smtClean="0"/>
              <a:t>;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Desired Accuracy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sz="2800" dirty="0" smtClean="0"/>
              <a:t>The accuracy is set using </a:t>
            </a:r>
            <a:r>
              <a:rPr lang="en-US" sz="2800" b="1" dirty="0" err="1" smtClean="0"/>
              <a:t>CLLocationAccuracy</a:t>
            </a:r>
            <a:endParaRPr lang="en-US" sz="2800" b="1" dirty="0" smtClean="0"/>
          </a:p>
          <a:p>
            <a:pPr>
              <a:buNone/>
            </a:pPr>
            <a:r>
              <a:rPr lang="en-US" sz="2800" dirty="0" smtClean="0"/>
              <a:t>    Value, a type that’s defined as double</a:t>
            </a:r>
          </a:p>
          <a:p>
            <a:pPr lvl="1"/>
            <a:r>
              <a:rPr lang="en-US" dirty="0" err="1" smtClean="0"/>
              <a:t>kCLLocationAccuracyBest</a:t>
            </a:r>
            <a:endParaRPr lang="en-US" dirty="0" smtClean="0"/>
          </a:p>
          <a:p>
            <a:pPr lvl="1"/>
            <a:r>
              <a:rPr lang="en-US" dirty="0" err="1" smtClean="0"/>
              <a:t>kCLLocationAccuracyNearestTenMeters</a:t>
            </a:r>
            <a:endParaRPr lang="en-US" dirty="0" smtClean="0"/>
          </a:p>
          <a:p>
            <a:pPr lvl="1"/>
            <a:r>
              <a:rPr lang="en-US" dirty="0" err="1" smtClean="0"/>
              <a:t>kCLLocationAccuracyHundredMetres</a:t>
            </a:r>
            <a:endParaRPr lang="en-US" dirty="0" smtClean="0"/>
          </a:p>
          <a:p>
            <a:pPr lvl="1"/>
            <a:r>
              <a:rPr lang="en-US" dirty="0" err="1" smtClean="0"/>
              <a:t>kCLLocationAccuracyKilometers</a:t>
            </a:r>
            <a:endParaRPr lang="en-US" dirty="0" smtClean="0"/>
          </a:p>
          <a:p>
            <a:pPr lvl="1"/>
            <a:r>
              <a:rPr lang="en-US" dirty="0" err="1" smtClean="0"/>
              <a:t>kCLLocationAccuracyThreeKilometers</a:t>
            </a:r>
            <a:endParaRPr lang="en-US" dirty="0" smtClean="0"/>
          </a:p>
          <a:p>
            <a:r>
              <a:rPr lang="en-US" dirty="0" smtClean="0"/>
              <a:t>Setting Delegate and Accuracy: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locationManager.delegate</a:t>
            </a:r>
            <a:r>
              <a:rPr lang="en-US" sz="2400" dirty="0" smtClean="0"/>
              <a:t>=self;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locationManager.desiredAccuracy</a:t>
            </a:r>
            <a:r>
              <a:rPr lang="en-US" sz="2400" dirty="0" smtClean="0"/>
              <a:t>= </a:t>
            </a:r>
            <a:r>
              <a:rPr lang="en-US" sz="2400" dirty="0" err="1" smtClean="0"/>
              <a:t>kCLLocationAccuracyBest</a:t>
            </a:r>
            <a:endParaRPr lang="en-US" sz="2400" dirty="0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Distance Filter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By specifying distance filter you can tell Location manager not to notify for every change in location but to only notify you when location changes by certain amount</a:t>
            </a:r>
            <a:endParaRPr lang="en-US" sz="3000" b="1" dirty="0"/>
          </a:p>
          <a:p>
            <a:r>
              <a:rPr lang="en-US" sz="3000" dirty="0" smtClean="0"/>
              <a:t>Specifying a distance filter of 1000 tells location manager not to notify the delegate until the </a:t>
            </a:r>
            <a:r>
              <a:rPr lang="en-US" sz="3000" dirty="0" err="1" smtClean="0"/>
              <a:t>iPhone</a:t>
            </a:r>
            <a:r>
              <a:rPr lang="en-US" sz="3000" dirty="0" smtClean="0"/>
              <a:t> has moved at least 1000 meters from previously reported position</a:t>
            </a:r>
          </a:p>
          <a:p>
            <a:pPr algn="just"/>
            <a:r>
              <a:rPr lang="en-US" sz="3000" dirty="0" smtClean="0"/>
              <a:t>For example:</a:t>
            </a:r>
          </a:p>
          <a:p>
            <a:pPr algn="just">
              <a:buNone/>
            </a:pPr>
            <a:r>
              <a:rPr lang="en-US" sz="3000" dirty="0" smtClean="0"/>
              <a:t>	</a:t>
            </a:r>
            <a:r>
              <a:rPr lang="en-US" sz="3000" b="1" dirty="0" err="1" smtClean="0"/>
              <a:t>locationManager.distanceFilter</a:t>
            </a:r>
            <a:r>
              <a:rPr lang="en-US" sz="3000" b="1" dirty="0" smtClean="0"/>
              <a:t>=1000.0f;</a:t>
            </a:r>
          </a:p>
          <a:p>
            <a:endParaRPr lang="en-US" dirty="0" smtClean="0"/>
          </a:p>
          <a:p>
            <a:endParaRPr lang="en-US" b="1" dirty="0" smtClean="0"/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Object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CLLocation</a:t>
            </a:r>
            <a:r>
              <a:rPr lang="en-US" dirty="0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algn="just"/>
            <a:r>
              <a:rPr lang="en-US" sz="2800" dirty="0" smtClean="0"/>
              <a:t>Represents the location data generated by a </a:t>
            </a:r>
            <a:r>
              <a:rPr lang="en-US" sz="2800" dirty="0" err="1" smtClean="0"/>
              <a:t>CLLocationManager</a:t>
            </a:r>
            <a:r>
              <a:rPr lang="en-US" sz="2800" dirty="0" smtClean="0"/>
              <a:t> object </a:t>
            </a:r>
          </a:p>
          <a:p>
            <a:pPr algn="just"/>
            <a:r>
              <a:rPr lang="en-US" sz="2800" dirty="0" smtClean="0"/>
              <a:t>The latitude and longitude are stored in property called coordinate</a:t>
            </a:r>
          </a:p>
          <a:p>
            <a:pPr lvl="1" algn="just"/>
            <a:r>
              <a:rPr lang="en-US" sz="2300" dirty="0"/>
              <a:t>CLLocationDegress latitude=theLocation.coordinate.latitude</a:t>
            </a:r>
            <a:endParaRPr lang="en-US" sz="2300" dirty="0" smtClean="0"/>
          </a:p>
          <a:p>
            <a:pPr lvl="1"/>
            <a:r>
              <a:rPr lang="en-US" sz="2300" dirty="0"/>
              <a:t>CLLocationDegress latitude=theLocation.coordinate.latitude</a:t>
            </a:r>
          </a:p>
          <a:p>
            <a:pPr algn="just"/>
            <a:r>
              <a:rPr lang="en-US" sz="2800" dirty="0" smtClean="0"/>
              <a:t>The </a:t>
            </a:r>
            <a:r>
              <a:rPr lang="en-US" sz="2800" dirty="0" err="1" smtClean="0"/>
              <a:t>CLLocation</a:t>
            </a:r>
            <a:r>
              <a:rPr lang="en-US" sz="2800" dirty="0" smtClean="0"/>
              <a:t> object also has a property called altitude that tell you how many </a:t>
            </a:r>
            <a:r>
              <a:rPr lang="en-US" sz="2800" dirty="0" err="1" smtClean="0"/>
              <a:t>metres</a:t>
            </a:r>
            <a:r>
              <a:rPr lang="en-US" sz="2800" dirty="0" smtClean="0"/>
              <a:t> above the sea level you are:</a:t>
            </a:r>
          </a:p>
          <a:p>
            <a:pPr algn="just">
              <a:buNone/>
            </a:pPr>
            <a:r>
              <a:rPr lang="en-US" sz="2400" b="1" dirty="0" smtClean="0"/>
              <a:t>	-</a:t>
            </a:r>
            <a:r>
              <a:rPr lang="en-US" sz="2300" dirty="0" smtClean="0"/>
              <a:t>	</a:t>
            </a:r>
            <a:r>
              <a:rPr lang="en-US" sz="2300" dirty="0" err="1" smtClean="0"/>
              <a:t>CLLocationDistance</a:t>
            </a:r>
            <a:r>
              <a:rPr lang="en-US" sz="2300" dirty="0" smtClean="0"/>
              <a:t> </a:t>
            </a:r>
            <a:r>
              <a:rPr lang="en-US" sz="2300" dirty="0" err="1" smtClean="0"/>
              <a:t>altiude</a:t>
            </a:r>
            <a:r>
              <a:rPr lang="en-US" sz="2300" dirty="0" smtClean="0"/>
              <a:t>=</a:t>
            </a:r>
            <a:r>
              <a:rPr lang="en-US" sz="2300" dirty="0" err="1" smtClean="0"/>
              <a:t>theLocation.altitude</a:t>
            </a:r>
          </a:p>
          <a:p>
            <a:pPr algn="just">
              <a:buNone/>
            </a:pPr>
            <a:endParaRPr lang="en-US" sz="2300" dirty="0" err="1" smtClean="0"/>
          </a:p>
          <a:p>
            <a:pPr algn="just">
              <a:buNone/>
            </a:pPr>
            <a:endParaRPr lang="en-US" sz="2300" dirty="0" smtClean="0"/>
          </a:p>
          <a:p>
            <a:pPr lvl="1">
              <a:buNone/>
            </a:pP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 err="1" smtClean="0"/>
              <a:t>CLLocationManagerDelegate</a:t>
            </a:r>
            <a:br>
              <a:rPr lang="en-US" sz="4000" dirty="0" err="1" smtClean="0"/>
            </a:br>
            <a:r>
              <a:rPr lang="en-US" sz="4000" dirty="0" smtClean="0"/>
              <a:t> protocol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800"/>
          </a:xfrm>
        </p:spPr>
        <p:txBody>
          <a:bodyPr/>
          <a:lstStyle/>
          <a:p>
            <a:pPr algn="just"/>
            <a:r>
              <a:rPr lang="en-US" dirty="0" smtClean="0"/>
              <a:t>The location manager must confirms to </a:t>
            </a:r>
            <a:r>
              <a:rPr lang="en-US" dirty="0" err="1" smtClean="0"/>
              <a:t>CLLocationManagerDelegate</a:t>
            </a:r>
            <a:r>
              <a:rPr lang="en-US" dirty="0" smtClean="0"/>
              <a:t> protocol,  which defines two methods, both are optional</a:t>
            </a:r>
          </a:p>
          <a:p>
            <a:pPr algn="just"/>
            <a:r>
              <a:rPr lang="en-US" dirty="0" smtClean="0"/>
              <a:t>One method is called by location manager when it has determined current location or detects any change in location:</a:t>
            </a:r>
          </a:p>
          <a:p>
            <a:pPr algn="just">
              <a:buNone/>
            </a:pPr>
            <a:r>
              <a:rPr lang="en-US" sz="2800" b="1" dirty="0" err="1" smtClean="0"/>
              <a:t>      </a:t>
            </a:r>
            <a:r>
              <a:rPr lang="en-US" sz="2600" b="1" dirty="0" err="1" smtClean="0"/>
              <a:t>locationManager:didUpdateToLocation:fromLocation</a:t>
            </a:r>
            <a:endParaRPr lang="en-US" sz="2600" dirty="0" smtClean="0"/>
          </a:p>
          <a:p>
            <a:pPr algn="just"/>
            <a:r>
              <a:rPr lang="en-US" dirty="0" smtClean="0"/>
              <a:t>Other method is called when location manager encounters an error:</a:t>
            </a:r>
          </a:p>
          <a:p>
            <a:pPr algn="just">
              <a:buNone/>
            </a:pPr>
            <a:r>
              <a:rPr lang="en-US" dirty="0" err="1" smtClean="0"/>
              <a:t>		</a:t>
            </a:r>
            <a:r>
              <a:rPr lang="en-US" sz="2600" b="1" dirty="0" err="1" smtClean="0"/>
              <a:t>locationManager:didFailWithError</a:t>
            </a:r>
            <a:endParaRPr lang="en-US" sz="2600" b="1" dirty="0" smtClean="0"/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066800"/>
            <a:ext cx="3505200" cy="5791200"/>
          </a:xfrm>
          <a:prstGeom prst="rect">
            <a:avLst/>
          </a:prstGeom>
        </p:spPr>
      </p:pic>
      <p:pic>
        <p:nvPicPr>
          <p:cNvPr id="6" name="Picture 5" descr="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1066800"/>
            <a:ext cx="3544529" cy="5791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1892</TotalTime>
  <Words>711</Words>
  <Application>Microsoft Macintosh PowerPoint</Application>
  <PresentationFormat>On-screen Show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Location And Maps </vt:lpstr>
      <vt:lpstr>Core Location</vt:lpstr>
      <vt:lpstr>Core Location</vt:lpstr>
      <vt:lpstr>CLLocationManager</vt:lpstr>
      <vt:lpstr>Setting Desired Accuracy</vt:lpstr>
      <vt:lpstr>Setting Distance Filter</vt:lpstr>
      <vt:lpstr>Location Object (CLLocation)</vt:lpstr>
      <vt:lpstr>CLLocationManagerDelegate  protocol</vt:lpstr>
      <vt:lpstr>PowerPoint Presentation</vt:lpstr>
      <vt:lpstr>MapKit</vt:lpstr>
      <vt:lpstr>Adding Mapkit</vt:lpstr>
      <vt:lpstr>Adding Framework</vt:lpstr>
      <vt:lpstr>MKMapViewDelegate protocol</vt:lpstr>
      <vt:lpstr>Map Region to Display</vt:lpstr>
      <vt:lpstr>Annotations</vt:lpstr>
      <vt:lpstr>MKPointAnnotation</vt:lpstr>
      <vt:lpstr>CLGeocoder</vt:lpstr>
    </vt:vector>
  </TitlesOfParts>
  <Company>Sisoft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Location And Maps</dc:title>
  <dc:creator>Prakash Rastogi</dc:creator>
  <cp:lastModifiedBy>sisoft</cp:lastModifiedBy>
  <cp:revision>33</cp:revision>
  <dcterms:created xsi:type="dcterms:W3CDTF">2013-10-03T10:40:21Z</dcterms:created>
  <dcterms:modified xsi:type="dcterms:W3CDTF">2017-02-19T09:26:56Z</dcterms:modified>
</cp:coreProperties>
</file>