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2" r:id="rId2"/>
    <p:sldId id="296" r:id="rId3"/>
    <p:sldId id="256" r:id="rId4"/>
    <p:sldId id="295" r:id="rId5"/>
    <p:sldId id="294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0AE86-BB12-45D8-8F4A-2AAE139C8B4F}" type="datetimeFigureOut">
              <a:rPr lang="en-IN" smtClean="0"/>
              <a:pPr/>
              <a:t>31/10/16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3915F-2BE5-468B-B1E7-1B3C0DC7665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2203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3915F-2BE5-468B-B1E7-1B3C0DC76659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3915F-2BE5-468B-B1E7-1B3C0DC76659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C:\Users\Prabhat Shukla\Desktop\sis\sis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202613" y="0"/>
            <a:ext cx="941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://www.sisoft.in/" TargetMode="Externa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ppcoda.com/ios-programming-local-notification-tutorial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iOS-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762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2"/>
          <p:cNvSpPr txBox="1">
            <a:spLocks noChangeAspect="1" noChangeArrowheads="1"/>
          </p:cNvSpPr>
          <p:nvPr/>
        </p:nvSpPr>
        <p:spPr bwMode="auto">
          <a:xfrm>
            <a:off x="609600" y="1524000"/>
            <a:ext cx="8001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9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  <a:t>Notification</a:t>
            </a:r>
            <a:endParaRPr lang="en-US" sz="4800" dirty="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AutoShape 2"/>
          <p:cNvSpPr txBox="1">
            <a:spLocks noChangeAspect="1" noChangeArrowheads="1"/>
          </p:cNvSpPr>
          <p:nvPr/>
        </p:nvSpPr>
        <p:spPr bwMode="auto">
          <a:xfrm>
            <a:off x="457200" y="53340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/>
            </a:r>
            <a:b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</a:b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Sisoft Technologies Pvt Ltd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SRC E7, Shipra Riviera Bazar, Gyan Khand-3, Indirapuram, Ghaziabad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Website: 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  <a:hlinkClick r:id="rId4"/>
              </a:rPr>
              <a:t>www.sisoft.in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Email:info@sisoft.in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Phone: +91-9999-283-283</a:t>
            </a:r>
          </a:p>
          <a:p>
            <a:pPr algn="ctr">
              <a:lnSpc>
                <a:spcPct val="80000"/>
              </a:lnSpc>
              <a:defRPr/>
            </a:pPr>
            <a:endParaRPr lang="en-US" sz="220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pitchFamily="-8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Handling Local Notifications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Application is NOT Running</a:t>
            </a:r>
          </a:p>
          <a:p>
            <a:pPr lvl="1"/>
            <a:r>
              <a:rPr lang="en-US"/>
              <a:t> When the app is not running, users see notifications in the following ways, depending on the notification settings</a:t>
            </a:r>
          </a:p>
          <a:p>
            <a:pPr lvl="1">
              <a:buFont typeface="Wingdings" charset="2"/>
              <a:buChar char="v"/>
            </a:pPr>
            <a:r>
              <a:rPr lang="en-US"/>
              <a:t>Displaying an alert or banner</a:t>
            </a:r>
          </a:p>
          <a:p>
            <a:pPr lvl="1">
              <a:buFont typeface="Wingdings" charset="2"/>
              <a:buChar char="v"/>
            </a:pPr>
            <a:r>
              <a:rPr lang="en-US"/>
              <a:t>Badging the app icon</a:t>
            </a:r>
          </a:p>
          <a:p>
            <a:pPr lvl="1">
              <a:buFont typeface="Wingdings" charset="2"/>
              <a:buChar char="v"/>
            </a:pPr>
            <a:r>
              <a:rPr lang="en-US"/>
              <a:t>Playing a sound</a:t>
            </a:r>
          </a:p>
          <a:p>
            <a:pPr lvl="1">
              <a:buNone/>
            </a:pPr>
            <a:r>
              <a:rPr lang="en-US"/>
              <a:t> </a:t>
            </a:r>
          </a:p>
          <a:p>
            <a:endParaRPr lang="en-US"/>
          </a:p>
        </p:txBody>
      </p:sp>
      <p:pic>
        <p:nvPicPr>
          <p:cNvPr id="4" name="Picture 3" descr="Local-Notification-Badge-Numb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9500" y="3200400"/>
            <a:ext cx="19939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36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not running…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By tapping on action button of the notification, users will launch the app</a:t>
            </a:r>
          </a:p>
          <a:p>
            <a:r>
              <a:rPr lang="en-US"/>
              <a:t>In this case, the </a:t>
            </a:r>
            <a:r>
              <a:rPr lang="en-US">
                <a:solidFill>
                  <a:srgbClr val="008000"/>
                </a:solidFill>
              </a:rPr>
              <a:t>application:didFinishLaunchingWithOptions:</a:t>
            </a:r>
            <a:r>
              <a:rPr lang="en-US"/>
              <a:t> method of the application delegate is called</a:t>
            </a:r>
          </a:p>
          <a:p>
            <a:r>
              <a:rPr lang="en-US"/>
              <a:t>Change the method to Set icon badge number to zero and Handle launching from a notification</a:t>
            </a:r>
          </a:p>
        </p:txBody>
      </p:sp>
    </p:spTree>
    <p:extLst>
      <p:ext uri="{BB962C8B-B14F-4D97-AF65-F5344CB8AC3E}">
        <p14:creationId xmlns:p14="http://schemas.microsoft.com/office/powerpoint/2010/main" val="1502791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Applicaton is Running in Foreground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r>
              <a:rPr lang="en-US" sz="3000" dirty="0"/>
              <a:t>If the app is running while the notification is delivered, there is no alert displayed on screen</a:t>
            </a:r>
          </a:p>
          <a:p>
            <a:r>
              <a:rPr lang="en-US" sz="3000" dirty="0"/>
              <a:t>The application automatically calls its delegate’s </a:t>
            </a:r>
            <a:r>
              <a:rPr lang="en-US" sz="3000" dirty="0" err="1">
                <a:solidFill>
                  <a:srgbClr val="008000"/>
                </a:solidFill>
              </a:rPr>
              <a:t>application:didReceiveLocalNotification</a:t>
            </a:r>
            <a:r>
              <a:rPr lang="en-US" sz="3000" dirty="0">
                <a:solidFill>
                  <a:srgbClr val="008000"/>
                </a:solidFill>
              </a:rPr>
              <a:t>:</a:t>
            </a:r>
            <a:r>
              <a:rPr lang="en-US" sz="3000" dirty="0"/>
              <a:t> method</a:t>
            </a:r>
          </a:p>
          <a:p>
            <a:r>
              <a:rPr lang="en-US" sz="3000" dirty="0"/>
              <a:t>Add this method in app delegate .m file and </a:t>
            </a:r>
            <a:r>
              <a:rPr lang="en-US" sz="3000" dirty="0" err="1"/>
              <a:t>handell</a:t>
            </a:r>
            <a:r>
              <a:rPr lang="en-US" sz="3000" dirty="0"/>
              <a:t> the notification</a:t>
            </a:r>
          </a:p>
          <a:p>
            <a:pPr>
              <a:buFont typeface="Wingdings" charset="2"/>
              <a:buChar char="²"/>
            </a:pPr>
            <a:r>
              <a:rPr lang="en-US" sz="3000" dirty="0"/>
              <a:t>For example on locale notification visit:</a:t>
            </a:r>
          </a:p>
          <a:p>
            <a:pPr>
              <a:buNone/>
            </a:pPr>
            <a:r>
              <a:rPr lang="en-US" sz="3000" dirty="0">
                <a:hlinkClick r:id="rId2"/>
              </a:rPr>
              <a:t>http://www.appcoda.com/ios-programming-local-notification-tutorial/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54454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Push Notifications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Push notifications—also known as remote notifications—arrive from outside a device</a:t>
            </a:r>
          </a:p>
          <a:p>
            <a:r>
              <a:rPr lang="en-US" smtClean="0"/>
              <a:t>They originate on a remote server—the application’s provider</a:t>
            </a:r>
          </a:p>
          <a:p>
            <a:r>
              <a:rPr lang="en-US" smtClean="0"/>
              <a:t>And are pushed to applications on devices (via the Apple Push Notification service) when there are messages to see or data to download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09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Push Notifications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to use them</a:t>
            </a:r>
          </a:p>
          <a:p>
            <a:pPr lvl="1"/>
            <a:r>
              <a:rPr lang="en-US" smtClean="0"/>
              <a:t>Social networking</a:t>
            </a:r>
          </a:p>
          <a:p>
            <a:pPr lvl="1"/>
            <a:r>
              <a:rPr lang="en-US" smtClean="0"/>
              <a:t> Current events</a:t>
            </a:r>
          </a:p>
          <a:p>
            <a:pPr lvl="1"/>
            <a:r>
              <a:rPr lang="en-US" smtClean="0"/>
              <a:t>Games</a:t>
            </a:r>
          </a:p>
          <a:p>
            <a:r>
              <a:rPr lang="en-US" smtClean="0"/>
              <a:t>When not to use them</a:t>
            </a:r>
          </a:p>
          <a:p>
            <a:pPr lvl="1"/>
            <a:r>
              <a:rPr lang="en-US" smtClean="0"/>
              <a:t>Delivering critical application information</a:t>
            </a:r>
          </a:p>
          <a:p>
            <a:pPr lvl="2"/>
            <a:r>
              <a:rPr lang="en-US" smtClean="0"/>
              <a:t> Push may not be available</a:t>
            </a:r>
          </a:p>
          <a:p>
            <a:pPr lvl="2"/>
            <a:r>
              <a:rPr lang="en-US" smtClean="0"/>
              <a:t> Instead, pull data from server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9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Push Notification Lifecycle</a:t>
            </a:r>
          </a:p>
        </p:txBody>
      </p:sp>
      <p:pic>
        <p:nvPicPr>
          <p:cNvPr id="4" name="Content Placeholder 3" descr="Push-Overview-467x5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600200"/>
            <a:ext cx="6781800" cy="5257800"/>
          </a:xfrm>
        </p:spPr>
      </p:pic>
    </p:spTree>
    <p:extLst>
      <p:ext uri="{BB962C8B-B14F-4D97-AF65-F5344CB8AC3E}">
        <p14:creationId xmlns:p14="http://schemas.microsoft.com/office/powerpoint/2010/main" val="4133847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Registering for Notifications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smtClean="0"/>
              <a:t>Application launch</a:t>
            </a:r>
          </a:p>
          <a:p>
            <a:r>
              <a:rPr lang="en-US" smtClean="0"/>
              <a:t>  {</a:t>
            </a:r>
          </a:p>
          <a:p>
            <a:pPr>
              <a:buNone/>
            </a:pPr>
            <a:r>
              <a:rPr lang="en-US" smtClean="0"/>
              <a:t>   UIRemoteNotificationType myTypes = UIRemoteNotificationTypeSound |</a:t>
            </a:r>
          </a:p>
          <a:p>
            <a:pPr>
              <a:buNone/>
            </a:pPr>
            <a:r>
              <a:rPr lang="en-US" smtClean="0"/>
              <a:t>  UIRemoteNotificationTypeBadge;</a:t>
            </a:r>
          </a:p>
          <a:p>
            <a:pPr>
              <a:buNone/>
            </a:pPr>
            <a:r>
              <a:rPr lang="en-US" smtClean="0"/>
              <a:t>[application registerForRemoteNotificationTypes:myTypes];}</a:t>
            </a:r>
          </a:p>
          <a:p>
            <a:pPr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5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Registering for Notifications…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Delegate methods for</a:t>
            </a:r>
          </a:p>
          <a:p>
            <a:pPr lvl="1"/>
            <a:r>
              <a:rPr lang="en-US" smtClean="0"/>
              <a:t>Successful registration</a:t>
            </a:r>
          </a:p>
          <a:p>
            <a:pPr lvl="2"/>
            <a:r>
              <a:rPr lang="en-US" smtClean="0"/>
              <a:t>- (void)application:(UIApplication *)applicationdidRegisterForRemoteNotificationsWithDeviceToken:(NSData *)token</a:t>
            </a:r>
          </a:p>
          <a:p>
            <a:pPr lvl="1"/>
            <a:r>
              <a:rPr lang="en-US" smtClean="0"/>
              <a:t>Failure to register</a:t>
            </a:r>
          </a:p>
          <a:p>
            <a:pPr lvl="2"/>
            <a:r>
              <a:rPr lang="en-US" smtClean="0"/>
              <a:t>- (void)application:(UIApplication *)applicationdidFailToRegisterForRemoteNotificationsWithError:(NSError *)error</a:t>
            </a:r>
          </a:p>
        </p:txBody>
      </p:sp>
    </p:spTree>
    <p:extLst>
      <p:ext uri="{BB962C8B-B14F-4D97-AF65-F5344CB8AC3E}">
        <p14:creationId xmlns:p14="http://schemas.microsoft.com/office/powerpoint/2010/main" val="3176269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Creating Push Notifications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15000" cy="5029200"/>
          </a:xfrm>
        </p:spPr>
        <p:txBody>
          <a:bodyPr/>
          <a:lstStyle/>
          <a:p>
            <a:r>
              <a:rPr lang="en-US" smtClean="0"/>
              <a:t>Message payload</a:t>
            </a:r>
          </a:p>
          <a:p>
            <a:pPr lvl="1"/>
            <a:r>
              <a:rPr lang="en-US" smtClean="0"/>
              <a:t>aps dictionary reserved for the sound, badge, or alert keys</a:t>
            </a:r>
          </a:p>
          <a:p>
            <a:pPr lvl="1"/>
            <a:r>
              <a:rPr lang="en-US" smtClean="0"/>
              <a:t> All keys optional</a:t>
            </a:r>
          </a:p>
          <a:p>
            <a:pPr lvl="1"/>
            <a:r>
              <a:rPr lang="en-US" smtClean="0"/>
              <a:t> { </a:t>
            </a:r>
          </a:p>
          <a:p>
            <a:pPr lvl="1">
              <a:buNone/>
            </a:pPr>
            <a:r>
              <a:rPr lang="en-US" smtClean="0"/>
              <a:t>   "aps" : { "alert" : "Jen: Sushi at 10?”,"badge" : 1,"sound" : "Jingle.aiff”},"acme1" : "conversation9964”}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3" descr="Untitled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4267200"/>
            <a:ext cx="31242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9267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Handling Push Notifications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r>
              <a:rPr lang="en-US" smtClean="0"/>
              <a:t>If your app is running, you’ll only get</a:t>
            </a:r>
          </a:p>
          <a:p>
            <a:pPr lvl="1"/>
            <a:r>
              <a:rPr lang="en-US" smtClean="0"/>
              <a:t> - (void)application:(UIApplication *)applicationdidReceiveRemoteNotification</a:t>
            </a:r>
          </a:p>
          <a:p>
            <a:pPr lvl="1">
              <a:buNone/>
            </a:pPr>
            <a:r>
              <a:rPr lang="en-US" smtClean="0"/>
              <a:t>     (NSDictionary *)userInfo</a:t>
            </a:r>
          </a:p>
          <a:p>
            <a:r>
              <a:rPr lang="en-US" smtClean="0"/>
              <a:t>If not, tapping View will launch your app with:</a:t>
            </a:r>
          </a:p>
          <a:p>
            <a:pPr lvl="1"/>
            <a:r>
              <a:rPr lang="en-US" smtClean="0"/>
              <a:t>In </a:t>
            </a:r>
            <a:r>
              <a:rPr lang="en-US">
                <a:solidFill>
                  <a:srgbClr val="008000"/>
                </a:solidFill>
              </a:rPr>
              <a:t>application:didFinishLaunchingWithOptions:</a:t>
            </a:r>
            <a:r>
              <a:rPr lang="en-US"/>
              <a:t>  method </a:t>
            </a:r>
            <a:endParaRPr lang="en-US" smtClean="0"/>
          </a:p>
          <a:p>
            <a:pPr lvl="1">
              <a:buNone/>
            </a:pPr>
            <a:r>
              <a:rPr lang="en-US" sz="2400" smtClean="0"/>
              <a:t>    {            NSDictionary *userInfo = [launchOptions    objectForKey:UIApplicationLaunchOptionsRemoteNotificationKey];</a:t>
            </a:r>
          </a:p>
          <a:p>
            <a:pPr lvl="1">
              <a:buNone/>
            </a:pPr>
            <a:r>
              <a:rPr lang="en-US" sz="2400" smtClean="0"/>
              <a:t>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993548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96752"/>
            <a:ext cx="7992888" cy="5360275"/>
          </a:xfrm>
          <a:prstGeom prst="rect">
            <a:avLst/>
          </a:prstGeom>
        </p:spPr>
      </p:pic>
      <p:sp>
        <p:nvSpPr>
          <p:cNvPr id="3" name="Title 3"/>
          <p:cNvSpPr txBox="1">
            <a:spLocks/>
          </p:cNvSpPr>
          <p:nvPr/>
        </p:nvSpPr>
        <p:spPr>
          <a:xfrm>
            <a:off x="395536" y="116632"/>
            <a:ext cx="7848872" cy="77809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Notification Types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19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NSNotificationcenter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en-US" dirty="0" err="1" smtClean="0"/>
              <a:t>NSNotificationcenter</a:t>
            </a:r>
            <a:r>
              <a:rPr lang="en-US" dirty="0" smtClean="0"/>
              <a:t> is one way you can communicate with other object in a project</a:t>
            </a:r>
          </a:p>
          <a:p>
            <a:r>
              <a:rPr lang="en-US" dirty="0"/>
              <a:t>An </a:t>
            </a:r>
            <a:r>
              <a:rPr lang="en-US" dirty="0" err="1"/>
              <a:t>NSNotificationCenter</a:t>
            </a:r>
            <a:r>
              <a:rPr lang="en-US" dirty="0"/>
              <a:t> object (or simply, </a:t>
            </a:r>
            <a:r>
              <a:rPr lang="en-US" b="1" dirty="0"/>
              <a:t>notification center</a:t>
            </a:r>
            <a:r>
              <a:rPr lang="en-US" dirty="0"/>
              <a:t>) provides a mechanism for broadcasting information within a program</a:t>
            </a:r>
            <a:endParaRPr lang="en-US" dirty="0" smtClean="0"/>
          </a:p>
          <a:p>
            <a:r>
              <a:rPr lang="en-US" dirty="0" smtClean="0"/>
              <a:t>Communication of objects can be done by delegate</a:t>
            </a:r>
          </a:p>
          <a:p>
            <a:r>
              <a:rPr lang="en-US" dirty="0" smtClean="0"/>
              <a:t>Object may register as </a:t>
            </a:r>
            <a:r>
              <a:rPr lang="en-US" b="1" dirty="0" smtClean="0"/>
              <a:t>observers</a:t>
            </a:r>
            <a:r>
              <a:rPr lang="en-US" dirty="0" smtClean="0"/>
              <a:t>  with notification center and while other can post the notification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850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30622"/>
            <a:ext cx="7776864" cy="706090"/>
          </a:xfrm>
        </p:spPr>
        <p:txBody>
          <a:bodyPr/>
          <a:lstStyle/>
          <a:p>
            <a:pPr algn="l"/>
            <a:r>
              <a:rPr lang="en-US" sz="3600" dirty="0" err="1" smtClean="0"/>
              <a:t>NotificationCenter</a:t>
            </a:r>
            <a:r>
              <a:rPr lang="en-US" sz="3600" dirty="0" smtClean="0"/>
              <a:t>-Register as Observer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522168"/>
          </a:xfrm>
        </p:spPr>
        <p:txBody>
          <a:bodyPr/>
          <a:lstStyle/>
          <a:p>
            <a:r>
              <a:rPr lang="en-US" sz="2400" dirty="0" smtClean="0"/>
              <a:t>Use </a:t>
            </a:r>
            <a:r>
              <a:rPr lang="en-US" sz="2400" b="1" dirty="0" err="1" smtClean="0"/>
              <a:t>addObserver</a:t>
            </a:r>
            <a:r>
              <a:rPr lang="en-US" sz="2400" dirty="0" smtClean="0"/>
              <a:t> to register.</a:t>
            </a:r>
          </a:p>
          <a:p>
            <a:r>
              <a:rPr lang="en-US" sz="2400" dirty="0" err="1" smtClean="0"/>
              <a:t>NSNotificationCenter</a:t>
            </a:r>
            <a:r>
              <a:rPr lang="en-US" sz="2400" dirty="0" smtClean="0"/>
              <a:t> *</a:t>
            </a:r>
            <a:r>
              <a:rPr lang="en-US" sz="2400" dirty="0" err="1" smtClean="0"/>
              <a:t>ncenter</a:t>
            </a:r>
            <a:r>
              <a:rPr lang="en-US" sz="2400" dirty="0" smtClean="0"/>
              <a:t> =[[</a:t>
            </a:r>
            <a:r>
              <a:rPr lang="en-US" sz="2400" dirty="0" err="1" smtClean="0"/>
              <a:t>NSNotificationCenter</a:t>
            </a:r>
            <a:r>
              <a:rPr lang="en-US" sz="2400" dirty="0" smtClean="0"/>
              <a:t> </a:t>
            </a:r>
            <a:r>
              <a:rPr lang="en-US" sz="2400" dirty="0" err="1" smtClean="0"/>
              <a:t>defaultNotification</a:t>
            </a:r>
            <a:r>
              <a:rPr lang="en-US" sz="2400" dirty="0" smtClean="0"/>
              <a:t>]</a:t>
            </a:r>
          </a:p>
          <a:p>
            <a:r>
              <a:rPr lang="en-US" sz="2400" dirty="0" smtClean="0"/>
              <a:t>[</a:t>
            </a:r>
            <a:r>
              <a:rPr lang="en-US" sz="2400" dirty="0" err="1" smtClean="0"/>
              <a:t>ncenter</a:t>
            </a:r>
            <a:r>
              <a:rPr lang="en-US" sz="2400" dirty="0" smtClean="0"/>
              <a:t> </a:t>
            </a:r>
            <a:r>
              <a:rPr lang="en-US" sz="2400" dirty="0" err="1" smtClean="0"/>
              <a:t>addObserver:self</a:t>
            </a:r>
            <a:r>
              <a:rPr lang="en-US" sz="2400" dirty="0"/>
              <a:t> </a:t>
            </a:r>
            <a:r>
              <a:rPr lang="en-US" sz="2400" dirty="0" smtClean="0"/>
              <a:t>selector:@selector(</a:t>
            </a:r>
            <a:r>
              <a:rPr lang="en-US" sz="2400" dirty="0" err="1" smtClean="0"/>
              <a:t>receivednotification</a:t>
            </a:r>
            <a:r>
              <a:rPr lang="en-US" sz="2400" dirty="0" smtClean="0"/>
              <a:t>:) name:@”notification id” </a:t>
            </a:r>
            <a:r>
              <a:rPr lang="en-US" sz="2400" dirty="0" err="1" smtClean="0"/>
              <a:t>object:nil</a:t>
            </a:r>
            <a:r>
              <a:rPr lang="en-US" sz="2400" dirty="0" smtClean="0"/>
              <a:t>];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method specified by </a:t>
            </a:r>
            <a:r>
              <a:rPr lang="en-US" sz="2400" i="1" dirty="0" err="1"/>
              <a:t>notificationSelector</a:t>
            </a:r>
            <a:r>
              <a:rPr lang="en-US" sz="2400" dirty="0"/>
              <a:t> must have one and only one argument (an instance of </a:t>
            </a:r>
            <a:r>
              <a:rPr lang="en-US" sz="2400" dirty="0" err="1"/>
              <a:t>NSNotification</a:t>
            </a:r>
            <a:r>
              <a:rPr lang="en-US" sz="2400" dirty="0"/>
              <a:t>). </a:t>
            </a:r>
            <a:endParaRPr lang="en-US" sz="2400" dirty="0" smtClean="0"/>
          </a:p>
          <a:p>
            <a:r>
              <a:rPr lang="en-US" sz="2400" dirty="0" smtClean="0"/>
              <a:t>-(</a:t>
            </a:r>
            <a:r>
              <a:rPr lang="en-US" sz="2400" dirty="0" err="1" smtClean="0"/>
              <a:t>void)receivednotification</a:t>
            </a:r>
            <a:r>
              <a:rPr lang="en-US" sz="2400" dirty="0" err="1" smtClean="0">
                <a:sym typeface="Wingdings"/>
              </a:rPr>
              <a:t>:(NSNotification</a:t>
            </a:r>
            <a:r>
              <a:rPr lang="en-US" sz="2400" dirty="0" smtClean="0">
                <a:sym typeface="Wingdings"/>
              </a:rPr>
              <a:t> *)notification</a:t>
            </a:r>
          </a:p>
          <a:p>
            <a:pPr lvl="1">
              <a:buNone/>
            </a:pPr>
            <a:r>
              <a:rPr lang="en-US" sz="2400" dirty="0" smtClean="0">
                <a:sym typeface="Wingdings"/>
              </a:rPr>
              <a:t>{</a:t>
            </a:r>
          </a:p>
          <a:p>
            <a:pPr lvl="1">
              <a:buNone/>
            </a:pPr>
            <a:r>
              <a:rPr lang="en-US" sz="2400" dirty="0" smtClean="0">
                <a:sym typeface="Wingdings"/>
              </a:rPr>
              <a:t>// write code here ;</a:t>
            </a:r>
          </a:p>
          <a:p>
            <a:pPr lvl="1">
              <a:buNone/>
            </a:pPr>
            <a:r>
              <a:rPr lang="en-US" sz="2400" dirty="0" smtClean="0">
                <a:sym typeface="Wingdings"/>
              </a:rPr>
              <a:t>}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NotificationCenter</a:t>
            </a:r>
            <a:r>
              <a:rPr lang="en-US" dirty="0" smtClean="0"/>
              <a:t> – Post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US" dirty="0" smtClean="0"/>
              <a:t>Notification name should be matched in class where notification is posted and in observer class.</a:t>
            </a:r>
          </a:p>
          <a:p>
            <a:r>
              <a:rPr lang="en-US" sz="2400" dirty="0" smtClean="0"/>
              <a:t>[</a:t>
            </a:r>
            <a:r>
              <a:rPr lang="en-US" sz="2400" dirty="0" err="1" smtClean="0"/>
              <a:t>nCenter</a:t>
            </a:r>
            <a:r>
              <a:rPr lang="en-US" sz="2400" dirty="0" smtClean="0"/>
              <a:t>  </a:t>
            </a:r>
            <a:r>
              <a:rPr lang="en-US" sz="2400" dirty="0" err="1" smtClean="0"/>
              <a:t>postNotificationName</a:t>
            </a:r>
            <a:r>
              <a:rPr lang="en-US" sz="2400" dirty="0" smtClean="0"/>
              <a:t>:@”</a:t>
            </a:r>
            <a:r>
              <a:rPr lang="en-US" sz="2400" dirty="0" err="1" smtClean="0"/>
              <a:t>MyNotification</a:t>
            </a:r>
            <a:r>
              <a:rPr lang="en-US" sz="2400" dirty="0" smtClean="0"/>
              <a:t>”   </a:t>
            </a:r>
            <a:r>
              <a:rPr lang="en-US" sz="2400" dirty="0" err="1" smtClean="0"/>
              <a:t>object:myarray</a:t>
            </a:r>
            <a:r>
              <a:rPr lang="en-US" sz="2400" dirty="0" smtClean="0"/>
              <a:t> ];</a:t>
            </a:r>
          </a:p>
          <a:p>
            <a:endParaRPr lang="en-US" sz="2400" dirty="0" smtClean="0"/>
          </a:p>
          <a:p>
            <a:r>
              <a:rPr lang="en-US" sz="2400" dirty="0" smtClean="0"/>
              <a:t>Sample Example:</a:t>
            </a:r>
          </a:p>
          <a:p>
            <a:pPr lvl="1"/>
            <a:r>
              <a:rPr lang="en-US" sz="2000" dirty="0"/>
              <a:t>http://</a:t>
            </a:r>
            <a:r>
              <a:rPr lang="en-US" sz="2000" dirty="0" err="1"/>
              <a:t>code.tutsplus.com</a:t>
            </a:r>
            <a:r>
              <a:rPr lang="en-US" sz="2000" dirty="0"/>
              <a:t>/tutorials/</a:t>
            </a:r>
            <a:r>
              <a:rPr lang="en-US" sz="2000" dirty="0" err="1"/>
              <a:t>ios</a:t>
            </a:r>
            <a:r>
              <a:rPr lang="en-US" sz="2000" dirty="0"/>
              <a:t>-</a:t>
            </a:r>
            <a:r>
              <a:rPr lang="en-US" sz="2000" dirty="0" err="1"/>
              <a:t>sdk</a:t>
            </a:r>
            <a:r>
              <a:rPr lang="en-US" sz="2000" dirty="0"/>
              <a:t>-</a:t>
            </a:r>
            <a:r>
              <a:rPr lang="en-US" sz="2000" dirty="0" err="1"/>
              <a:t>nsnotification</a:t>
            </a:r>
            <a:r>
              <a:rPr lang="en-US" sz="2000" dirty="0"/>
              <a:t>--mobile-10619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Notifications: Local &amp; Push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/>
              <a:t>Local notifications and push notifications are ways for an application that isn’t running in the foreground to let its users know it has information for them</a:t>
            </a:r>
          </a:p>
          <a:p>
            <a:r>
              <a:rPr lang="en-US" dirty="0"/>
              <a:t>The information could be a message, an impending calendar event, or new data on local or on remote server</a:t>
            </a:r>
          </a:p>
          <a:p>
            <a:r>
              <a:rPr lang="en-US" dirty="0"/>
              <a:t>When presented by the operating system, local and push notifications look and sound the same</a:t>
            </a:r>
          </a:p>
        </p:txBody>
      </p:sp>
    </p:spTree>
    <p:extLst>
      <p:ext uri="{BB962C8B-B14F-4D97-AF65-F5344CB8AC3E}">
        <p14:creationId xmlns:p14="http://schemas.microsoft.com/office/powerpoint/2010/main" val="2276262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Notification View</a:t>
            </a:r>
          </a:p>
        </p:txBody>
      </p:sp>
      <p:pic>
        <p:nvPicPr>
          <p:cNvPr id="4" name="Content Placeholder 3" descr="local_notificat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36741" y="1493838"/>
            <a:ext cx="3070518" cy="4983162"/>
          </a:xfrm>
        </p:spPr>
      </p:pic>
    </p:spTree>
    <p:extLst>
      <p:ext uri="{BB962C8B-B14F-4D97-AF65-F5344CB8AC3E}">
        <p14:creationId xmlns:p14="http://schemas.microsoft.com/office/powerpoint/2010/main" val="4230092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/>
              <a:t>Scheduling Local Notifications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5893"/>
            <a:ext cx="8229600" cy="4929411"/>
          </a:xfrm>
        </p:spPr>
        <p:txBody>
          <a:bodyPr/>
          <a:lstStyle/>
          <a:p>
            <a:r>
              <a:rPr lang="en-US" dirty="0"/>
              <a:t>Creating and scheduling local notifications in </a:t>
            </a:r>
            <a:r>
              <a:rPr lang="en-US" dirty="0" err="1"/>
              <a:t>iOS</a:t>
            </a:r>
            <a:r>
              <a:rPr lang="en-US" dirty="0"/>
              <a:t> requires that you perform a few simple steps:</a:t>
            </a:r>
          </a:p>
          <a:p>
            <a:pPr lvl="1"/>
            <a:r>
              <a:rPr lang="en-US" dirty="0"/>
              <a:t>Allocate and initialize a </a:t>
            </a:r>
            <a:r>
              <a:rPr lang="en-US" dirty="0" err="1"/>
              <a:t>UILocalNotification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Set the date and time that the operating system should deliver the notification(</a:t>
            </a:r>
            <a:r>
              <a:rPr lang="en-US" dirty="0" err="1"/>
              <a:t>fireDate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Configure the substance of the notification: alert, icon badge number, and sound</a:t>
            </a:r>
          </a:p>
          <a:p>
            <a:pPr lvl="1"/>
            <a:r>
              <a:rPr lang="en-US" dirty="0"/>
              <a:t>Schedule the local notification for delivery</a:t>
            </a:r>
          </a:p>
        </p:txBody>
      </p:sp>
    </p:spTree>
    <p:extLst>
      <p:ext uri="{BB962C8B-B14F-4D97-AF65-F5344CB8AC3E}">
        <p14:creationId xmlns:p14="http://schemas.microsoft.com/office/powerpoint/2010/main" val="73650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dirty="0"/>
              <a:t>Scheduling Local Notifications…</a:t>
            </a:r>
          </a:p>
        </p:txBody>
      </p:sp>
      <p:pic>
        <p:nvPicPr>
          <p:cNvPr id="4" name="Content Placeholder 3" descr="noti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196752"/>
            <a:ext cx="8229600" cy="5051648"/>
          </a:xfrm>
        </p:spPr>
      </p:pic>
    </p:spTree>
    <p:extLst>
      <p:ext uri="{BB962C8B-B14F-4D97-AF65-F5344CB8AC3E}">
        <p14:creationId xmlns:p14="http://schemas.microsoft.com/office/powerpoint/2010/main" val="599614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844</TotalTime>
  <Words>764</Words>
  <Application>Microsoft Macintosh PowerPoint</Application>
  <PresentationFormat>On-screen Show (4:3)</PresentationFormat>
  <Paragraphs>98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NSNotificationcenter</vt:lpstr>
      <vt:lpstr>NotificationCenter-Register as Observer</vt:lpstr>
      <vt:lpstr>NotificationCenter – Post Message</vt:lpstr>
      <vt:lpstr>Notifications: Local &amp; Push</vt:lpstr>
      <vt:lpstr>Notification View</vt:lpstr>
      <vt:lpstr>Scheduling Local Notifications</vt:lpstr>
      <vt:lpstr>Scheduling Local Notifications…</vt:lpstr>
      <vt:lpstr>Handling Local Notifications</vt:lpstr>
      <vt:lpstr>Application not running…</vt:lpstr>
      <vt:lpstr>Applicaton is Running in Foreground</vt:lpstr>
      <vt:lpstr>Push Notifications</vt:lpstr>
      <vt:lpstr>Using Push Notifications</vt:lpstr>
      <vt:lpstr>Push Notification Lifecycle</vt:lpstr>
      <vt:lpstr>Registering for Notifications</vt:lpstr>
      <vt:lpstr>Registering for Notifications…</vt:lpstr>
      <vt:lpstr>Creating Push Notifications</vt:lpstr>
      <vt:lpstr>Handling Push Notifications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Sisoft Technologies</dc:creator>
  <cp:lastModifiedBy>sisoft</cp:lastModifiedBy>
  <cp:revision>55</cp:revision>
  <dcterms:created xsi:type="dcterms:W3CDTF">2015-06-25T06:10:39Z</dcterms:created>
  <dcterms:modified xsi:type="dcterms:W3CDTF">2016-10-31T09:07:40Z</dcterms:modified>
</cp:coreProperties>
</file>