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66" r:id="rId3"/>
    <p:sldId id="267" r:id="rId4"/>
    <p:sldId id="277" r:id="rId5"/>
    <p:sldId id="274" r:id="rId6"/>
    <p:sldId id="275" r:id="rId7"/>
    <p:sldId id="276" r:id="rId8"/>
    <p:sldId id="278" r:id="rId9"/>
    <p:sldId id="268" r:id="rId10"/>
    <p:sldId id="269" r:id="rId11"/>
    <p:sldId id="270" r:id="rId12"/>
    <p:sldId id="271" r:id="rId13"/>
    <p:sldId id="272" r:id="rId14"/>
    <p:sldId id="273" r:id="rId15"/>
    <p:sldId id="257" r:id="rId16"/>
    <p:sldId id="258" r:id="rId17"/>
    <p:sldId id="259" r:id="rId18"/>
    <p:sldId id="260" r:id="rId19"/>
    <p:sldId id="261" r:id="rId20"/>
    <p:sldId id="26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5" d="100"/>
          <a:sy n="105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031C3-276D-4E9D-B220-48789F8E9758}" type="datetimeFigureOut">
              <a:rPr lang="en-IN" smtClean="0"/>
              <a:pPr/>
              <a:t>12/02/17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F23098-D965-4324-AA3C-D75EA6F17A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1887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codewithchris.com</a:t>
            </a:r>
            <a:r>
              <a:rPr lang="en-US" dirty="0" smtClean="0"/>
              <a:t>/tutorial-how-to-use-</a:t>
            </a:r>
            <a:r>
              <a:rPr lang="en-US" dirty="0" err="1" smtClean="0"/>
              <a:t>ios</a:t>
            </a:r>
            <a:r>
              <a:rPr lang="en-US" dirty="0" smtClean="0"/>
              <a:t>-</a:t>
            </a:r>
            <a:r>
              <a:rPr lang="en-US" dirty="0" err="1" smtClean="0"/>
              <a:t>nsurlconnection</a:t>
            </a:r>
            <a:r>
              <a:rPr lang="en-US" smtClean="0"/>
              <a:t>-by-example/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23098-D965-4324-AA3C-D75EA6F17A14}" type="slidenum">
              <a:rPr lang="en-IN" smtClean="0"/>
              <a:pPr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8436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23098-D965-4324-AA3C-D75EA6F17A14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F9CBEE-23F1-1040-9A29-52B2FA01116C}" type="datetimeFigureOut">
              <a:rPr lang="en-US"/>
              <a:pPr/>
              <a:t>12/02/17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8C87A5-73B1-8F42-B3B6-2C16479DBDB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F9CBEE-23F1-1040-9A29-52B2FA01116C}" type="datetimeFigureOut">
              <a:rPr lang="en-US"/>
              <a:pPr/>
              <a:t>12/02/17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8C87A5-73B1-8F42-B3B6-2C16479DBDB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F9CBEE-23F1-1040-9A29-52B2FA01116C}" type="datetimeFigureOut">
              <a:rPr lang="en-US"/>
              <a:pPr/>
              <a:t>12/02/17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8C87A5-73B1-8F42-B3B6-2C16479DBDB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F9CBEE-23F1-1040-9A29-52B2FA01116C}" type="datetimeFigureOut">
              <a:rPr lang="en-US"/>
              <a:pPr/>
              <a:t>12/02/17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8C87A5-73B1-8F42-B3B6-2C16479DBDB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F9CBEE-23F1-1040-9A29-52B2FA01116C}" type="datetimeFigureOut">
              <a:rPr lang="en-US"/>
              <a:pPr/>
              <a:t>12/02/17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8C87A5-73B1-8F42-B3B6-2C16479DBDB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F9CBEE-23F1-1040-9A29-52B2FA01116C}" type="datetimeFigureOut">
              <a:rPr lang="en-US"/>
              <a:pPr/>
              <a:t>12/02/17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8C87A5-73B1-8F42-B3B6-2C16479DBDB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F9CBEE-23F1-1040-9A29-52B2FA01116C}" type="datetimeFigureOut">
              <a:rPr lang="en-US"/>
              <a:pPr/>
              <a:t>12/02/17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8C87A5-73B1-8F42-B3B6-2C16479DBDB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F9CBEE-23F1-1040-9A29-52B2FA01116C}" type="datetimeFigureOut">
              <a:rPr lang="en-US"/>
              <a:pPr/>
              <a:t>12/02/17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8C87A5-73B1-8F42-B3B6-2C16479DBDB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F9CBEE-23F1-1040-9A29-52B2FA01116C}" type="datetimeFigureOut">
              <a:rPr lang="en-US"/>
              <a:pPr/>
              <a:t>12/02/17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8C87A5-73B1-8F42-B3B6-2C16479DBDB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F9CBEE-23F1-1040-9A29-52B2FA01116C}" type="datetimeFigureOut">
              <a:rPr lang="en-US"/>
              <a:pPr/>
              <a:t>12/02/17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8C87A5-73B1-8F42-B3B6-2C16479DBDB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F9CBEE-23F1-1040-9A29-52B2FA01116C}" type="datetimeFigureOut">
              <a:rPr lang="en-US"/>
              <a:pPr/>
              <a:t>12/02/17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8C87A5-73B1-8F42-B3B6-2C16479DBDB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C:\Users\Prabhat Shukla\Desktop\sis\sis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202613" y="0"/>
            <a:ext cx="9413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hyperlink" Target="http://www.sisoft.in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aywenderlich.com/5492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pple.com/library/prerelease/ios/documentation/Foundation/Reference/NSURLConnectionDelegate_Protocol/index.html" TargetMode="External"/><Relationship Id="rId4" Type="http://schemas.openxmlformats.org/officeDocument/2006/relationships/hyperlink" Target="https://developer.apple.com/library/prerelease/ios/documentation/Foundation/Reference/NSURLConnectionDataDelegate_protocol/index.html" TargetMode="External"/><Relationship Id="rId5" Type="http://schemas.openxmlformats.org/officeDocument/2006/relationships/hyperlink" Target="https://developer.apple.com/library/prerelease/ios/documentation/Foundation/Reference/NSURLConnectionDownloadDelegate_Protocol/index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OS-Log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762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Web Services</a:t>
            </a:r>
            <a:endParaRPr lang="en-US"/>
          </a:p>
        </p:txBody>
      </p:sp>
      <p:sp>
        <p:nvSpPr>
          <p:cNvPr id="6" name="AutoShape 2"/>
          <p:cNvSpPr txBox="1">
            <a:spLocks noChangeAspect="1" noChangeArrowheads="1"/>
          </p:cNvSpPr>
          <p:nvPr/>
        </p:nvSpPr>
        <p:spPr bwMode="auto">
          <a:xfrm>
            <a:off x="457200" y="53340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/>
            </a:r>
            <a:b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</a:b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Sisoft Technologies Pvt Ltd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SRC E7, Shipra Riviera Bazar, Gyan Khand-3, Indirapuram, Ghaziabad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Website: 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  <a:hlinkClick r:id="rId3"/>
              </a:rPr>
              <a:t>www.sisoft.in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Email:info@sisoft.in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Phone: +91-9999-283-283</a:t>
            </a:r>
          </a:p>
          <a:p>
            <a:pPr algn="ctr">
              <a:lnSpc>
                <a:spcPct val="80000"/>
              </a:lnSpc>
              <a:defRPr/>
            </a:pPr>
            <a:endParaRPr lang="en-US" sz="220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pitchFamily="-8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NSURLConnectionDelegate</a:t>
            </a:r>
            <a:endParaRPr lang="en-US"/>
          </a:p>
        </p:txBody>
      </p:sp>
      <p:pic>
        <p:nvPicPr>
          <p:cNvPr id="4" name="Content Placeholder 3" descr="c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417638"/>
            <a:ext cx="8686800" cy="498316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PARSING XML Options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SAX</a:t>
            </a:r>
          </a:p>
          <a:p>
            <a:pPr lvl="1"/>
            <a:r>
              <a:rPr lang="en-US" dirty="0" smtClean="0"/>
              <a:t> Event driven</a:t>
            </a:r>
          </a:p>
          <a:p>
            <a:pPr lvl="1"/>
            <a:r>
              <a:rPr lang="en-US" dirty="0" smtClean="0"/>
              <a:t> Does not consume lot of memory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iOS:NSXMLParser</a:t>
            </a:r>
            <a:endParaRPr lang="en-US" dirty="0" smtClean="0"/>
          </a:p>
          <a:p>
            <a:r>
              <a:rPr lang="en-US" dirty="0" smtClean="0"/>
              <a:t>DOM</a:t>
            </a:r>
            <a:endParaRPr lang="en-US" dirty="0" smtClean="0"/>
          </a:p>
          <a:p>
            <a:pPr lvl="1"/>
            <a:r>
              <a:rPr lang="en-US" dirty="0" smtClean="0"/>
              <a:t> Reads entire document to memory</a:t>
            </a:r>
          </a:p>
          <a:p>
            <a:pPr lvl="1"/>
            <a:r>
              <a:rPr lang="en-US" dirty="0" smtClean="0"/>
              <a:t> You can move in the object tree</a:t>
            </a:r>
          </a:p>
          <a:p>
            <a:pPr lvl="1"/>
            <a:r>
              <a:rPr lang="en-US" dirty="0" smtClean="0"/>
              <a:t> Libxml2–C based API for SAX and DOM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US" smtClean="0"/>
              <a:t>Parsing XML Data using NSXMLParser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r>
              <a:rPr lang="en-US" smtClean="0"/>
              <a:t>iOS has NSXMLParser for parsing data</a:t>
            </a:r>
          </a:p>
          <a:p>
            <a:r>
              <a:rPr lang="en-US" smtClean="0"/>
              <a:t>The NSXMLParser opens xml data and calls methods like</a:t>
            </a:r>
          </a:p>
          <a:p>
            <a:pPr lvl="1"/>
            <a:r>
              <a:rPr lang="en-US" smtClean="0"/>
              <a:t>didStartElement</a:t>
            </a:r>
          </a:p>
          <a:p>
            <a:pPr lvl="1"/>
            <a:r>
              <a:rPr lang="en-US" smtClean="0"/>
              <a:t>foundCharacters</a:t>
            </a:r>
          </a:p>
          <a:p>
            <a:pPr lvl="1"/>
            <a:r>
              <a:rPr lang="en-US" smtClean="0"/>
              <a:t>didEndElement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Parsing XML Data using NSXMLParser….</a:t>
            </a:r>
            <a:endParaRPr lang="en-US"/>
          </a:p>
        </p:txBody>
      </p:sp>
      <p:pic>
        <p:nvPicPr>
          <p:cNvPr id="4" name="Content Placeholder 3" descr="c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438400"/>
            <a:ext cx="8229600" cy="1524000"/>
          </a:xfrm>
        </p:spPr>
      </p:pic>
      <p:sp>
        <p:nvSpPr>
          <p:cNvPr id="5" name="Rectangle 4"/>
          <p:cNvSpPr/>
          <p:nvPr/>
        </p:nvSpPr>
        <p:spPr>
          <a:xfrm>
            <a:off x="457200" y="4713982"/>
            <a:ext cx="845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mtClean="0"/>
              <a:t>The NSXMLParserDelegate provides you methods</a:t>
            </a:r>
          </a:p>
          <a:p>
            <a:r>
              <a:rPr lang="en-US" sz="3200" smtClean="0"/>
              <a:t>For handelling parsing</a:t>
            </a:r>
            <a:endParaRPr lang="en-US" sz="3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xml.png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457200" y="914400"/>
            <a:ext cx="8229600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/>
              <a:t>JSON(JavaScript Object Notation)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458200" cy="5105400"/>
          </a:xfrm>
        </p:spPr>
        <p:txBody>
          <a:bodyPr/>
          <a:lstStyle/>
          <a:p>
            <a:r>
              <a:rPr sz="2800" dirty="0"/>
              <a:t>JSON</a:t>
            </a:r>
            <a:r>
              <a:rPr lang="en-US" sz="2800" dirty="0"/>
              <a:t> </a:t>
            </a:r>
            <a:r>
              <a:rPr sz="2800" dirty="0"/>
              <a:t>is a lightweight data-interchange format</a:t>
            </a:r>
            <a:endParaRPr lang="en-US" sz="2800" dirty="0"/>
          </a:p>
          <a:p>
            <a:r>
              <a:rPr sz="2800" dirty="0"/>
              <a:t>It is easy for humans to read and write</a:t>
            </a:r>
            <a:endParaRPr lang="en-US" sz="2800" dirty="0"/>
          </a:p>
          <a:p>
            <a:r>
              <a:rPr sz="2800" dirty="0"/>
              <a:t>It is easy for machines to parse and </a:t>
            </a:r>
            <a:r>
              <a:rPr sz="2800" dirty="0" err="1"/>
              <a:t>generat</a:t>
            </a:r>
            <a:endParaRPr lang="en-US" sz="2800" dirty="0"/>
          </a:p>
          <a:p>
            <a:r>
              <a:rPr sz="2800" dirty="0"/>
              <a:t>JSON is a text format that is completely language independent but uses conventions that are familiar to </a:t>
            </a:r>
            <a:r>
              <a:rPr sz="2800" dirty="0" err="1"/>
              <a:t>programmersof</a:t>
            </a:r>
            <a:r>
              <a:rPr sz="2800" dirty="0"/>
              <a:t> the C-family of languages, including C, C++, C#, Java, JavaScript, Perl, Python, and many others</a:t>
            </a:r>
            <a:endParaRPr lang="en-US" sz="2800" dirty="0"/>
          </a:p>
          <a:p>
            <a:r>
              <a:rPr sz="2800" dirty="0"/>
              <a:t>JSON is built on two structures</a:t>
            </a:r>
            <a:r>
              <a:rPr lang="en-US" sz="2800" dirty="0"/>
              <a:t>:</a:t>
            </a:r>
          </a:p>
          <a:p>
            <a:pPr lvl="1"/>
            <a:r>
              <a:rPr sz="2400" dirty="0"/>
              <a:t>A collection of name/value pairs</a:t>
            </a:r>
            <a:r>
              <a:rPr lang="en-US" sz="2400" dirty="0"/>
              <a:t>(mostly used)</a:t>
            </a:r>
          </a:p>
          <a:p>
            <a:pPr lvl="1"/>
            <a:r>
              <a:rPr sz="2400" dirty="0"/>
              <a:t>An ordered list of values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NSJSONSerialization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/>
          <a:lstStyle/>
          <a:p>
            <a:r>
              <a:t>You use the NSJSONSerialization class to convert JSON to Foundation objects and convert Foundation objects to JSON</a:t>
            </a:r>
            <a:endParaRPr lang="en-US"/>
          </a:p>
          <a:p>
            <a:r>
              <a:t>An object that may be converted to JSON must have the following properties</a:t>
            </a:r>
            <a:endParaRPr lang="en-US"/>
          </a:p>
          <a:p>
            <a:pPr lvl="1"/>
            <a:r>
              <a:t>The top level object is an NSArray or NSDictionary</a:t>
            </a:r>
            <a:endParaRPr lang="en-US"/>
          </a:p>
          <a:p>
            <a:pPr lvl="1"/>
            <a:r>
              <a:t>All objects are instances of NSString, NSNumber, NSArray, NSDictionary, or NSNull</a:t>
            </a:r>
            <a:endParaRPr lang="en-US"/>
          </a:p>
          <a:p>
            <a:pPr lvl="1"/>
            <a:r>
              <a:t>All dictionary keys are instances of NSString</a:t>
            </a:r>
            <a:endParaRPr lang="en-US"/>
          </a:p>
          <a:p>
            <a:pPr lvl="1"/>
            <a:r>
              <a:t>Numbers are not NaN or infinity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</a:t>
            </a:r>
            <a:r>
              <a:t>arsing JSON from the </a:t>
            </a:r>
            <a:r>
              <a:rPr lang="en-US"/>
              <a:t>data</a:t>
            </a:r>
            <a:r>
              <a:t/>
            </a:r>
            <a:br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r>
              <a:rPr lang="en-US"/>
              <a:t>We can use the method  </a:t>
            </a:r>
            <a:r>
              <a:t>dataWithJSONObject:options:error:</a:t>
            </a:r>
            <a:r>
              <a:rPr lang="en-US"/>
              <a:t> </a:t>
            </a:r>
          </a:p>
          <a:p>
            <a:pPr>
              <a:buNone/>
            </a:pPr>
            <a:r>
              <a:rPr lang="en-US"/>
              <a:t>     to parse a jason object to data</a:t>
            </a:r>
          </a:p>
          <a:p>
            <a:r>
              <a:rPr lang="en-US"/>
              <a:t> Ex- 	</a:t>
            </a:r>
            <a:r>
              <a:t>NSDicti</a:t>
            </a:r>
            <a:r>
              <a:rPr lang="en-US"/>
              <a:t>onary</a:t>
            </a:r>
            <a:r>
              <a:t>* </a:t>
            </a:r>
            <a:r>
              <a:rPr lang="en-US"/>
              <a:t>Data</a:t>
            </a:r>
            <a:r>
              <a:t> = </a:t>
            </a:r>
            <a:r>
              <a:rPr lang="en-US"/>
              <a:t>      </a:t>
            </a:r>
            <a:r>
              <a:t>[NSJSONSerialization JSONObjectWithData:responseData   options:kNilOptions error:&amp;error];</a:t>
            </a:r>
          </a:p>
          <a:p>
            <a:pPr lvl="1"/>
            <a:r>
              <a:rPr lang="en-US"/>
              <a:t>where response data is jason data</a:t>
            </a:r>
          </a:p>
          <a:p>
            <a:pPr lvl="1"/>
            <a:r>
              <a:rPr lang="en-US"/>
              <a:t>Option is parsing option</a:t>
            </a:r>
          </a:p>
          <a:p>
            <a:pPr lvl="1"/>
            <a:r>
              <a:rPr lang="en-US"/>
              <a:t>error for error message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NSJSONReadingOptions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kNilOptions</a:t>
            </a:r>
            <a:r>
              <a:rPr lang="en-US"/>
              <a:t>:</a:t>
            </a:r>
          </a:p>
          <a:p>
            <a:pPr lvl="1"/>
            <a:r>
              <a:t>kNilOptions is just a constant for 0 </a:t>
            </a:r>
            <a:r>
              <a:rPr lang="en-US"/>
              <a:t>which means no parsing option is choosen</a:t>
            </a:r>
          </a:p>
          <a:p>
            <a:r>
              <a:t>NSJSONReadingMutableContainers</a:t>
            </a:r>
            <a:r>
              <a:rPr i="1"/>
              <a:t>:</a:t>
            </a:r>
            <a:endParaRPr lang="en-US" i="1"/>
          </a:p>
          <a:p>
            <a:pPr lvl="1"/>
            <a:r>
              <a:t>The arrays and dictionaries created will be mutable. Good if you want to add things to the containers after parsing it.</a:t>
            </a:r>
            <a:endParaRPr lang="en-US"/>
          </a:p>
          <a:p>
            <a:r>
              <a:t>NSJSONReadingAllowFragments:</a:t>
            </a:r>
            <a:endParaRPr lang="en-US"/>
          </a:p>
          <a:p>
            <a:pPr lvl="1"/>
            <a:r>
              <a:rPr i="1"/>
              <a:t> </a:t>
            </a:r>
            <a:r>
              <a:t>Parses out the top-level objects that are not arrays or dictionaries. 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Generating JSON Data</a:t>
            </a:r>
            <a:br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534400" cy="5410200"/>
          </a:xfrm>
        </p:spPr>
        <p:txBody>
          <a:bodyPr/>
          <a:lstStyle/>
          <a:p>
            <a:r>
              <a:rPr lang="en-US"/>
              <a:t>Now lets do opposite ,from </a:t>
            </a:r>
            <a:r>
              <a:t>NSDictionary </a:t>
            </a:r>
            <a:r>
              <a:rPr lang="en-US"/>
              <a:t> lets </a:t>
            </a:r>
            <a:r>
              <a:t>build some JSON data</a:t>
            </a:r>
            <a:endParaRPr lang="en-US"/>
          </a:p>
          <a:p>
            <a:r>
              <a:rPr lang="en-US"/>
              <a:t>Ex- </a:t>
            </a:r>
          </a:p>
          <a:p>
            <a:pPr>
              <a:buNone/>
            </a:pPr>
            <a:r>
              <a:rPr lang="en-US"/>
              <a:t>     NSData</a:t>
            </a:r>
            <a:r>
              <a:t>* jsonData = [NSJSONSerialization dataWithJSONObject:info options:NSJSONWritingPrettyPrinted error:&amp;error];</a:t>
            </a:r>
            <a:endParaRPr lang="en-US"/>
          </a:p>
          <a:p>
            <a:pPr>
              <a:buNone/>
            </a:pPr>
            <a:r>
              <a:rPr lang="en-US"/>
              <a:t>  -Where info is NSDictionary with information</a:t>
            </a:r>
          </a:p>
          <a:p>
            <a:pPr>
              <a:buNone/>
            </a:pPr>
            <a:r>
              <a:rPr lang="en-US"/>
              <a:t>  -Option for crating jason type</a:t>
            </a:r>
          </a:p>
          <a:p>
            <a:pPr marL="342900" lvl="1" indent="-342900">
              <a:buNone/>
            </a:pPr>
            <a:r>
              <a:rPr lang="en-US"/>
              <a:t>  -error for error message</a:t>
            </a:r>
          </a:p>
          <a:p>
            <a:pPr>
              <a:buNone/>
            </a:pP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Web Services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Fetch content via HTTP</a:t>
            </a:r>
          </a:p>
          <a:p>
            <a:r>
              <a:rPr lang="en-US" smtClean="0"/>
              <a:t>Parse the content</a:t>
            </a:r>
          </a:p>
          <a:p>
            <a:r>
              <a:rPr lang="en-US" smtClean="0"/>
              <a:t>Content is usually</a:t>
            </a:r>
          </a:p>
          <a:p>
            <a:pPr lvl="1"/>
            <a:r>
              <a:rPr lang="en-US" smtClean="0"/>
              <a:t>XML</a:t>
            </a:r>
          </a:p>
          <a:p>
            <a:pPr lvl="1"/>
            <a:r>
              <a:rPr lang="en-US" smtClean="0"/>
              <a:t>JSON</a:t>
            </a:r>
          </a:p>
          <a:p>
            <a:r>
              <a:rPr lang="en-US" smtClean="0"/>
              <a:t>Example: weather data,bus traffic information Twitter…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NSJSONWritingOptions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r>
              <a:t>For the options parameter there’s only one possible value – NSJSONWritingPrettyPrinted</a:t>
            </a:r>
            <a:endParaRPr lang="en-US"/>
          </a:p>
          <a:p>
            <a:r>
              <a:rPr lang="en-US"/>
              <a:t> </a:t>
            </a:r>
            <a:r>
              <a:t>if you want to see the JSON use NSJSONWritingPrettyPrinted as this will format it nicely</a:t>
            </a:r>
            <a:endParaRPr lang="en-US"/>
          </a:p>
          <a:p>
            <a:r>
              <a:rPr lang="en-US"/>
              <a:t> </a:t>
            </a:r>
            <a:r>
              <a:t>If you want to send the JSON over the Internet to a server use kNilOptions as this will generate compact JSON code</a:t>
            </a:r>
            <a:endParaRPr lang="en-US"/>
          </a:p>
          <a:p>
            <a:r>
              <a:rPr lang="en-US"/>
              <a:t>For example on working with json visit link:</a:t>
            </a:r>
          </a:p>
          <a:p>
            <a:pPr>
              <a:buNone/>
            </a:pPr>
            <a:r>
              <a:rPr lang="en-US">
                <a:hlinkClick r:id="rId2"/>
              </a:rPr>
              <a:t>http://www.raywenderlich.com/5492/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Fetching content over HTTP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02568"/>
            <a:ext cx="8458200" cy="4990728"/>
          </a:xfrm>
        </p:spPr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iOS</a:t>
            </a:r>
            <a:r>
              <a:rPr lang="en-US" dirty="0" smtClean="0"/>
              <a:t> it’s easy to fetch content over HTTP</a:t>
            </a:r>
          </a:p>
          <a:p>
            <a:r>
              <a:rPr lang="en-US" dirty="0" smtClean="0"/>
              <a:t>Classes needed</a:t>
            </a:r>
          </a:p>
          <a:p>
            <a:pPr lvl="1"/>
            <a:r>
              <a:rPr lang="en-US" dirty="0" smtClean="0"/>
              <a:t>NSURL</a:t>
            </a:r>
          </a:p>
          <a:p>
            <a:pPr lvl="1"/>
            <a:r>
              <a:rPr lang="en-US" dirty="0" err="1" smtClean="0"/>
              <a:t>NSURLRequest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NSURLConnection</a:t>
            </a:r>
            <a:endParaRPr lang="en-US" dirty="0" smtClean="0"/>
          </a:p>
          <a:p>
            <a:pPr lvl="1"/>
            <a:r>
              <a:rPr lang="en-US" dirty="0" err="1" smtClean="0"/>
              <a:t>NSURLSession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NSURL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02568"/>
            <a:ext cx="8458200" cy="4990728"/>
          </a:xfrm>
        </p:spPr>
        <p:txBody>
          <a:bodyPr/>
          <a:lstStyle/>
          <a:p>
            <a:r>
              <a:rPr lang="en-US" dirty="0" smtClean="0"/>
              <a:t>NSURL object represents a URL that contains the location of resource(file)</a:t>
            </a:r>
          </a:p>
          <a:p>
            <a:pPr lvl="1">
              <a:buNone/>
            </a:pPr>
            <a:r>
              <a:rPr lang="en-IN" sz="1600" dirty="0" smtClean="0"/>
              <a:t>NSURL *</a:t>
            </a:r>
            <a:r>
              <a:rPr lang="en-IN" sz="1600" dirty="0" err="1" smtClean="0"/>
              <a:t>baseURL</a:t>
            </a:r>
            <a:r>
              <a:rPr lang="en-IN" sz="1600" dirty="0" smtClean="0"/>
              <a:t> = [NSURL </a:t>
            </a:r>
            <a:r>
              <a:rPr lang="en-IN" sz="1600" dirty="0" err="1" smtClean="0"/>
              <a:t>URLWithString</a:t>
            </a:r>
            <a:r>
              <a:rPr lang="en-IN" sz="1600" dirty="0" smtClean="0"/>
              <a:t>:@“http://www.sisoft.in"];</a:t>
            </a:r>
          </a:p>
          <a:p>
            <a:pPr lvl="1">
              <a:buNone/>
            </a:pPr>
            <a:endParaRPr lang="en-US" sz="1600" dirty="0" smtClean="0"/>
          </a:p>
          <a:p>
            <a:pPr lvl="1">
              <a:buNone/>
            </a:pPr>
            <a:r>
              <a:rPr lang="en-IN" sz="1600" dirty="0" smtClean="0"/>
              <a:t>NSURL *</a:t>
            </a:r>
            <a:r>
              <a:rPr lang="en-IN" sz="1600" dirty="0" err="1" smtClean="0"/>
              <a:t>url</a:t>
            </a:r>
            <a:r>
              <a:rPr lang="en-IN" sz="1600" dirty="0" smtClean="0"/>
              <a:t> = [NSURL </a:t>
            </a:r>
            <a:r>
              <a:rPr lang="en-IN" sz="1600" dirty="0" err="1" smtClean="0"/>
              <a:t>URLWithString</a:t>
            </a:r>
            <a:r>
              <a:rPr lang="en-IN" sz="1600" dirty="0" smtClean="0"/>
              <a:t>:@"folder/file.html" </a:t>
            </a:r>
            <a:r>
              <a:rPr lang="en-IN" sz="1600" dirty="0" err="1" smtClean="0"/>
              <a:t>relativeToURL:baseURL</a:t>
            </a:r>
            <a:r>
              <a:rPr lang="en-IN" sz="1600" dirty="0" smtClean="0"/>
              <a:t>];</a:t>
            </a:r>
          </a:p>
          <a:p>
            <a:pPr lvl="1">
              <a:buNone/>
            </a:pPr>
            <a:endParaRPr lang="en-IN" sz="1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dirty="0" err="1" smtClean="0"/>
              <a:t>NSURLRequest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458200" cy="4824536"/>
          </a:xfrm>
        </p:spPr>
        <p:txBody>
          <a:bodyPr/>
          <a:lstStyle/>
          <a:p>
            <a:r>
              <a:rPr lang="en-US" dirty="0" smtClean="0"/>
              <a:t>Represents a URL Load request</a:t>
            </a:r>
          </a:p>
          <a:p>
            <a:r>
              <a:rPr lang="en-US" dirty="0" err="1" smtClean="0"/>
              <a:t>HTTPMethod</a:t>
            </a:r>
            <a:r>
              <a:rPr lang="en-US" dirty="0" smtClean="0"/>
              <a:t> may be set. </a:t>
            </a:r>
            <a:r>
              <a:rPr lang="en-IN" dirty="0" smtClean="0"/>
              <a:t>The default HTTP method is “GET</a:t>
            </a:r>
            <a:r>
              <a:rPr lang="en-IN" dirty="0" smtClean="0"/>
              <a:t>”</a:t>
            </a:r>
            <a:endParaRPr lang="en-IN" dirty="0" smtClean="0"/>
          </a:p>
          <a:p>
            <a:r>
              <a:rPr lang="en-IN" dirty="0" smtClean="0"/>
              <a:t>The default cache policy is </a:t>
            </a:r>
            <a:r>
              <a:rPr lang="en-IN" dirty="0" smtClean="0"/>
              <a:t>NSURLRequestUseProtocolCachePolicy </a:t>
            </a:r>
          </a:p>
          <a:p>
            <a:r>
              <a:rPr lang="en-IN" dirty="0" smtClean="0"/>
              <a:t>The </a:t>
            </a:r>
            <a:r>
              <a:rPr lang="en-IN" dirty="0" smtClean="0"/>
              <a:t>default timeout interval is 60 seconds</a:t>
            </a:r>
          </a:p>
          <a:p>
            <a:r>
              <a:rPr lang="en-IN" dirty="0" smtClean="0"/>
              <a:t>Simply append your key/value pair to the post string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dirty="0" err="1" smtClean="0"/>
              <a:t>NSURLRequest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458200" cy="4824536"/>
          </a:xfrm>
        </p:spPr>
        <p:txBody>
          <a:bodyPr/>
          <a:lstStyle/>
          <a:p>
            <a:r>
              <a:rPr lang="en-US" dirty="0" smtClean="0"/>
              <a:t>Represents a URL Load request</a:t>
            </a:r>
          </a:p>
          <a:p>
            <a:r>
              <a:rPr lang="en-US" dirty="0" err="1" smtClean="0"/>
              <a:t>HTTPMethod</a:t>
            </a:r>
            <a:r>
              <a:rPr lang="en-US" dirty="0" smtClean="0"/>
              <a:t> may be set. </a:t>
            </a:r>
            <a:r>
              <a:rPr lang="en-IN" dirty="0" smtClean="0"/>
              <a:t>The default HTTP method is “GET”. </a:t>
            </a:r>
          </a:p>
          <a:p>
            <a:r>
              <a:rPr lang="en-IN" dirty="0" smtClean="0"/>
              <a:t>The default cache policy is </a:t>
            </a:r>
            <a:r>
              <a:rPr lang="en-IN" dirty="0" err="1" smtClean="0"/>
              <a:t>NSURLRequestUseProtocolCachePolicy</a:t>
            </a:r>
            <a:r>
              <a:rPr lang="en-IN" dirty="0" smtClean="0"/>
              <a:t> and the default timeout interval is 60 seconds</a:t>
            </a:r>
          </a:p>
          <a:p>
            <a:r>
              <a:rPr lang="en-IN" dirty="0" smtClean="0"/>
              <a:t>Simply append your key/value pair to the post string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dirty="0" err="1" smtClean="0"/>
              <a:t>NSURLRequest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458200" cy="4824536"/>
          </a:xfrm>
        </p:spPr>
        <p:txBody>
          <a:bodyPr/>
          <a:lstStyle/>
          <a:p>
            <a:r>
              <a:rPr lang="en-IN" sz="2200" dirty="0" smtClean="0"/>
              <a:t>NSURL *</a:t>
            </a:r>
            <a:r>
              <a:rPr lang="en-IN" sz="2200" dirty="0" err="1" smtClean="0"/>
              <a:t>aUrl</a:t>
            </a:r>
            <a:r>
              <a:rPr lang="en-IN" sz="2200" dirty="0" smtClean="0"/>
              <a:t> = [NSURL </a:t>
            </a:r>
            <a:r>
              <a:rPr lang="en-IN" sz="2200" dirty="0" err="1" smtClean="0"/>
              <a:t>URLWithString</a:t>
            </a:r>
            <a:r>
              <a:rPr lang="en-IN" sz="2200" dirty="0" smtClean="0"/>
              <a:t>:@"http://www.apple.com/"]; </a:t>
            </a:r>
          </a:p>
          <a:p>
            <a:r>
              <a:rPr lang="en-IN" sz="2200" dirty="0" err="1" smtClean="0"/>
              <a:t>NSMutableURLRequest</a:t>
            </a:r>
            <a:r>
              <a:rPr lang="en-IN" sz="2200" dirty="0" smtClean="0"/>
              <a:t> *request = [</a:t>
            </a:r>
            <a:r>
              <a:rPr lang="en-IN" sz="2200" dirty="0" err="1" smtClean="0"/>
              <a:t>NSMutableURLRequest</a:t>
            </a:r>
            <a:r>
              <a:rPr lang="en-IN" sz="2200" dirty="0" smtClean="0"/>
              <a:t> </a:t>
            </a:r>
            <a:r>
              <a:rPr lang="en-IN" sz="2200" dirty="0" err="1" smtClean="0"/>
              <a:t>requestWithURL:aUrl</a:t>
            </a:r>
            <a:r>
              <a:rPr lang="en-IN" sz="2200" dirty="0" smtClean="0"/>
              <a:t> </a:t>
            </a:r>
            <a:r>
              <a:rPr lang="en-IN" sz="2200" dirty="0" err="1" smtClean="0"/>
              <a:t>cachePolicy:NSURLRequestUseProtocolCachePolicy</a:t>
            </a:r>
            <a:r>
              <a:rPr lang="en-IN" sz="2200" dirty="0" smtClean="0"/>
              <a:t> timeoutInterval:60.0];</a:t>
            </a:r>
          </a:p>
          <a:p>
            <a:r>
              <a:rPr lang="en-IN" sz="2200" dirty="0" smtClean="0"/>
              <a:t> [request </a:t>
            </a:r>
            <a:r>
              <a:rPr lang="en-IN" sz="2200" dirty="0" err="1" smtClean="0"/>
              <a:t>setHTTPMethod</a:t>
            </a:r>
            <a:r>
              <a:rPr lang="en-IN" sz="2200" dirty="0" smtClean="0"/>
              <a:t>:@"POST"]; </a:t>
            </a:r>
          </a:p>
          <a:p>
            <a:r>
              <a:rPr lang="en-IN" sz="2200" dirty="0" err="1" smtClean="0"/>
              <a:t>NSString</a:t>
            </a:r>
            <a:r>
              <a:rPr lang="en-IN" sz="2200" dirty="0" smtClean="0"/>
              <a:t> *</a:t>
            </a:r>
            <a:r>
              <a:rPr lang="en-IN" sz="2200" dirty="0" err="1" smtClean="0"/>
              <a:t>postString</a:t>
            </a:r>
            <a:r>
              <a:rPr lang="en-IN" sz="2200" dirty="0" smtClean="0"/>
              <a:t> = @"company=</a:t>
            </a:r>
            <a:r>
              <a:rPr lang="en-IN" sz="2200" dirty="0" err="1" smtClean="0"/>
              <a:t>Locassa&amp;quality</a:t>
            </a:r>
            <a:r>
              <a:rPr lang="en-IN" sz="2200" dirty="0" smtClean="0"/>
              <a:t>=AWESOME!"; </a:t>
            </a:r>
          </a:p>
          <a:p>
            <a:r>
              <a:rPr lang="en-IN" sz="2200" dirty="0" smtClean="0"/>
              <a:t>[request </a:t>
            </a:r>
            <a:r>
              <a:rPr lang="en-IN" sz="2200" dirty="0" err="1" smtClean="0"/>
              <a:t>setHTTPBody</a:t>
            </a:r>
            <a:r>
              <a:rPr lang="en-IN" sz="2200" dirty="0" smtClean="0"/>
              <a:t>:[</a:t>
            </a:r>
            <a:r>
              <a:rPr lang="en-IN" sz="2200" dirty="0" err="1" smtClean="0"/>
              <a:t>postString</a:t>
            </a:r>
            <a:r>
              <a:rPr lang="en-IN" sz="2200" dirty="0" smtClean="0"/>
              <a:t> dataUsingEncoding:NSUTF8StringEncoding]]; </a:t>
            </a:r>
          </a:p>
          <a:p>
            <a:r>
              <a:rPr lang="en-IN" sz="2200" dirty="0" err="1" smtClean="0"/>
              <a:t>NSURLConnection</a:t>
            </a:r>
            <a:r>
              <a:rPr lang="en-IN" sz="2200" dirty="0" smtClean="0"/>
              <a:t> *connection= [[</a:t>
            </a:r>
            <a:r>
              <a:rPr lang="en-IN" sz="2200" dirty="0" err="1" smtClean="0"/>
              <a:t>NSURLConnection</a:t>
            </a:r>
            <a:r>
              <a:rPr lang="en-IN" sz="2200" dirty="0" smtClean="0"/>
              <a:t> </a:t>
            </a:r>
            <a:r>
              <a:rPr lang="en-IN" sz="2200" dirty="0" err="1" smtClean="0"/>
              <a:t>alloc</a:t>
            </a:r>
            <a:r>
              <a:rPr lang="en-IN" sz="2200" dirty="0" smtClean="0"/>
              <a:t>] </a:t>
            </a:r>
            <a:r>
              <a:rPr lang="en-IN" sz="2200" dirty="0" err="1" smtClean="0"/>
              <a:t>initWithRequest:request</a:t>
            </a:r>
            <a:r>
              <a:rPr lang="en-IN" sz="2200" dirty="0" smtClean="0"/>
              <a:t>   </a:t>
            </a:r>
            <a:r>
              <a:rPr lang="en-IN" sz="2200" dirty="0" err="1" smtClean="0"/>
              <a:t>delegate:self</a:t>
            </a:r>
            <a:r>
              <a:rPr lang="en-IN" sz="2200" dirty="0" smtClean="0"/>
              <a:t>];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dirty="0" err="1" smtClean="0"/>
              <a:t>NSURLConnection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458200" cy="4824536"/>
          </a:xfrm>
        </p:spPr>
        <p:txBody>
          <a:bodyPr/>
          <a:lstStyle/>
          <a:p>
            <a:r>
              <a:rPr lang="en-IN" dirty="0" smtClean="0"/>
              <a:t>Loads the contents of a URL by providing a URL request object</a:t>
            </a:r>
            <a:endParaRPr lang="en-US" dirty="0" smtClean="0"/>
          </a:p>
          <a:p>
            <a:r>
              <a:rPr lang="en-IN" dirty="0" smtClean="0"/>
              <a:t>Provides convenience class methods to load URL requests both asynchronously using a </a:t>
            </a:r>
            <a:r>
              <a:rPr lang="en-IN" dirty="0" err="1" smtClean="0"/>
              <a:t>callback</a:t>
            </a:r>
            <a:r>
              <a:rPr lang="en-IN" dirty="0" smtClean="0"/>
              <a:t> block and synchronously </a:t>
            </a:r>
          </a:p>
          <a:p>
            <a:r>
              <a:rPr lang="en-US" dirty="0" err="1" smtClean="0"/>
              <a:t>NSURLConnection</a:t>
            </a:r>
            <a:r>
              <a:rPr lang="en-US" dirty="0" smtClean="0"/>
              <a:t> Protocols:</a:t>
            </a:r>
          </a:p>
          <a:p>
            <a:pPr lvl="1"/>
            <a:r>
              <a:rPr lang="en-IN" dirty="0" err="1" smtClean="0">
                <a:hlinkClick r:id="rId3"/>
              </a:rPr>
              <a:t>NSURLConnectionDelegate</a:t>
            </a:r>
            <a:r>
              <a:rPr lang="en-IN" dirty="0" smtClean="0"/>
              <a:t>: </a:t>
            </a:r>
            <a:r>
              <a:rPr lang="en-IN" sz="2000" dirty="0" smtClean="0"/>
              <a:t>credential handling</a:t>
            </a:r>
            <a:endParaRPr lang="en-IN" dirty="0" smtClean="0"/>
          </a:p>
          <a:p>
            <a:pPr lvl="1"/>
            <a:r>
              <a:rPr lang="en-IN" dirty="0" err="1" smtClean="0">
                <a:hlinkClick r:id="rId4"/>
              </a:rPr>
              <a:t>NSURLConnectionDataDelegate</a:t>
            </a:r>
            <a:r>
              <a:rPr lang="en-IN" dirty="0" smtClean="0"/>
              <a:t>: </a:t>
            </a:r>
            <a:r>
              <a:rPr lang="en-IN" sz="2000" dirty="0" smtClean="0"/>
              <a:t>progress information</a:t>
            </a:r>
            <a:endParaRPr lang="en-IN" dirty="0" smtClean="0"/>
          </a:p>
          <a:p>
            <a:pPr lvl="1"/>
            <a:r>
              <a:rPr lang="en-IN" dirty="0" err="1" smtClean="0">
                <a:hlinkClick r:id="rId5"/>
              </a:rPr>
              <a:t>NSURLConnectionDownloadDelegate</a:t>
            </a:r>
            <a:r>
              <a:rPr lang="en-IN" dirty="0" smtClean="0"/>
              <a:t>: </a:t>
            </a:r>
            <a:r>
              <a:rPr lang="en-IN" sz="1600" dirty="0" smtClean="0"/>
              <a:t>Only for downloads</a:t>
            </a:r>
            <a:endParaRPr lang="en-I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NSURLConnection Example</a:t>
            </a:r>
            <a:endParaRPr lang="en-US"/>
          </a:p>
        </p:txBody>
      </p:sp>
      <p:pic>
        <p:nvPicPr>
          <p:cNvPr id="4" name="Content Placeholder 3" descr="c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590800"/>
            <a:ext cx="8229600" cy="2362200"/>
          </a:xfrm>
        </p:spPr>
      </p:pic>
      <p:sp>
        <p:nvSpPr>
          <p:cNvPr id="5" name="TextBox 4"/>
          <p:cNvSpPr txBox="1"/>
          <p:nvPr/>
        </p:nvSpPr>
        <p:spPr>
          <a:xfrm>
            <a:off x="1981200" y="5486400"/>
            <a:ext cx="2209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/>
              <a:t>*connection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16200000" flipV="1">
            <a:off x="1714500" y="4610100"/>
            <a:ext cx="15240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2162</TotalTime>
  <Words>793</Words>
  <Application>Microsoft Macintosh PowerPoint</Application>
  <PresentationFormat>On-screen Show (4:3)</PresentationFormat>
  <Paragraphs>115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Web Services</vt:lpstr>
      <vt:lpstr>About Web Services</vt:lpstr>
      <vt:lpstr>Fetching content over HTTP </vt:lpstr>
      <vt:lpstr>NSURL </vt:lpstr>
      <vt:lpstr>NSURLRequest</vt:lpstr>
      <vt:lpstr>NSURLRequest</vt:lpstr>
      <vt:lpstr>NSURLRequest</vt:lpstr>
      <vt:lpstr>NSURLConnection</vt:lpstr>
      <vt:lpstr>NSURLConnection Example</vt:lpstr>
      <vt:lpstr>NSURLConnectionDelegate</vt:lpstr>
      <vt:lpstr>PARSING XML Options</vt:lpstr>
      <vt:lpstr>Parsing XML Data using NSXMLParser</vt:lpstr>
      <vt:lpstr>Parsing XML Data using NSXMLParser….</vt:lpstr>
      <vt:lpstr>PowerPoint Presentation</vt:lpstr>
      <vt:lpstr>JSON(JavaScript Object Notation)</vt:lpstr>
      <vt:lpstr>NSJSONSerialization</vt:lpstr>
      <vt:lpstr>Parsing JSON from the data </vt:lpstr>
      <vt:lpstr>NSJSONReadingOptions</vt:lpstr>
      <vt:lpstr>Generating JSON Data </vt:lpstr>
      <vt:lpstr>NSJSONWritingOptions</vt:lpstr>
    </vt:vector>
  </TitlesOfParts>
  <Company>Sisoft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Services</dc:title>
  <dc:creator>Prakash Rastogi</dc:creator>
  <cp:lastModifiedBy>sisoft</cp:lastModifiedBy>
  <cp:revision>30</cp:revision>
  <dcterms:created xsi:type="dcterms:W3CDTF">2013-10-23T10:57:32Z</dcterms:created>
  <dcterms:modified xsi:type="dcterms:W3CDTF">2017-02-12T05:39:59Z</dcterms:modified>
</cp:coreProperties>
</file>